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0" r:id="rId2"/>
    <p:sldId id="272" r:id="rId3"/>
    <p:sldId id="273" r:id="rId4"/>
    <p:sldId id="262" r:id="rId5"/>
    <p:sldId id="620" r:id="rId6"/>
    <p:sldId id="430" r:id="rId7"/>
    <p:sldId id="379" r:id="rId8"/>
    <p:sldId id="427" r:id="rId9"/>
    <p:sldId id="607" r:id="rId10"/>
    <p:sldId id="615" r:id="rId11"/>
    <p:sldId id="617" r:id="rId12"/>
    <p:sldId id="621" r:id="rId13"/>
    <p:sldId id="616" r:id="rId14"/>
    <p:sldId id="365" r:id="rId15"/>
    <p:sldId id="363" r:id="rId16"/>
    <p:sldId id="334" r:id="rId17"/>
    <p:sldId id="598" r:id="rId18"/>
    <p:sldId id="597" r:id="rId19"/>
    <p:sldId id="574" r:id="rId20"/>
    <p:sldId id="573" r:id="rId21"/>
    <p:sldId id="4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7500-B569-147D-6FF0-C887F8E51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65E13-2C87-1F12-BCF4-CDFC891B6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79992-DB73-FDBB-28BF-FEBB965C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13E3-2C0F-0504-024B-83739FE4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D6A9E-07BE-03A5-D01C-3A7ED34D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89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5D71-444F-F376-80DC-9AB026F0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3D8CC-E75B-00E4-3699-579E899F8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F4BA-C8DE-530C-F95D-9D08ADE6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EDC06-E9D5-8A35-777B-1A70635DF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A3C9F-3C82-4C3D-170B-3358A1D1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4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A3F5F6-46FF-98ED-01EE-D181E8F1C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7DEC5-4F61-D621-46FB-E1CF4BD95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E7764-0AE4-DCDF-B5D9-6DF544B3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91B2-078C-2F25-C8E4-AA5DA082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24999-08FD-8B5D-8447-9FD18949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57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rtlCol="0" anchor="b">
            <a:noAutofit/>
          </a:bodyPr>
          <a:lstStyle>
            <a:defPPr>
              <a:defRPr lang="en-GB"/>
            </a:defPPr>
          </a:lstStyle>
          <a:p>
            <a:pPr rtl="0"/>
            <a:r>
              <a:rPr lang="en-GB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en-GB"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en-GB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Scientific findings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en-GB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83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E139-C9CA-46DC-A0EC-2F2014E6A9DF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68CE-95C0-4DE7-BA5E-4DE201089B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70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FB01-83BD-8535-5C5D-CBFE05DE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BC6EB-C6A1-774D-C660-07C81C339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25A58-129E-7A6D-996F-7A3822DE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38505-FC60-BD10-1508-71767CC0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F7D55-F069-2E57-3E9D-C87BB3EC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88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1F80-3F8B-69C4-A1F3-73EA2658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767FE-6473-B0C9-33A2-D5DCB5F6F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A9C13-6442-D8A7-7C53-0AD3C63E9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BA0B-DE74-7B29-A907-D39A7D57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E36AC-23A8-F0A3-9624-06534860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77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E205-4929-9F04-CCB4-B4E5C4F42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410C-3C37-DB35-F49C-FC0B4513A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F37C1-0F40-29E0-6DF3-5C71A0855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63CD6-3498-C203-171E-69768CAF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CBEE8-595A-CC47-61A6-9F4B716B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C5CE0-DA99-55BE-4D55-6901AFE4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4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E3030-764D-35B5-5DD0-D7CF66D4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91805-7B64-F48F-2946-2322C941C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93423-80B1-9842-0362-3A9A3650C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C3E0D-9343-95AF-B442-89B0DF8AD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207960-EF4D-7531-A716-A8F73946B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89464-D962-15D8-08D5-093A914C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9E4F3-605D-2686-4454-387E95BC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376E0-F064-C301-8F82-62F7D242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91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4D39-BCF7-F343-DE4C-6CA8503F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E54A85-8B74-C5C2-55B8-F01C551D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9C2B6E-C555-9F17-7929-6FF1BDE7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C877E-7BA9-8438-A9CF-E0A8A463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51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A24CA-3F20-0280-3EAD-AFFCC035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0930D-AA39-E4E2-BD36-D56B966F1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39A6F-319E-9703-72B9-FFDDA379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97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5055-D862-C528-4826-A188B2FDD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F790D-5231-1D1F-7748-8F5D37212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C168F-64BF-F7AC-04C1-EE065206A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CADE4-FE89-14C5-2FA7-5E4E4462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F1AEA-9FCE-474F-7A4F-6DDE0E75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C1CC-6D1E-5D26-1AE5-8C6115E8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0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282B-8FEF-7CF2-109B-C1F62F3A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A494D-AC91-2322-AB79-06EFEE792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046B3-3C2D-A215-69B7-658AAA526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6711E-DEE8-9B84-43B9-BC18D363D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2E425-2B8C-05AA-B05C-F104C740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AECD0-AFC0-017E-9D85-1FAAE1327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15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BDB6A-CE23-792E-5DD9-44549067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36011-774D-93ED-2C58-E528830DB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C3A7-8DC8-4665-520D-967BFE3A3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1AC0E4-0148-43EF-8723-D6FF9330768B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5368-008B-D29C-CF8B-FBA76F6C4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36C52-4268-9FA1-78A0-092CE66EC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776F36-DD47-4DDC-9DAB-15EE699355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8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A2F4A137-4FCD-A90A-01EC-07E5AE38E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96" r="5733" b="2975"/>
          <a:stretch/>
        </p:blipFill>
        <p:spPr bwMode="auto">
          <a:xfrm rot="16200000">
            <a:off x="3007241" y="-606057"/>
            <a:ext cx="6177518" cy="86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03DD44-03CD-E5B6-83E3-5D8DC8985C7F}"/>
              </a:ext>
            </a:extLst>
          </p:cNvPr>
          <p:cNvSpPr txBox="1"/>
          <p:nvPr/>
        </p:nvSpPr>
        <p:spPr>
          <a:xfrm>
            <a:off x="861238" y="95690"/>
            <a:ext cx="263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MY FINISHED PAINTING</a:t>
            </a:r>
          </a:p>
        </p:txBody>
      </p:sp>
    </p:spTree>
    <p:extLst>
      <p:ext uri="{BB962C8B-B14F-4D97-AF65-F5344CB8AC3E}">
        <p14:creationId xmlns:p14="http://schemas.microsoft.com/office/powerpoint/2010/main" val="192074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55FE0A7-A0E5-F1EE-0DB2-706E5A14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622" y="0"/>
            <a:ext cx="5154101" cy="68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30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1798C-5B33-58C9-C4E7-4C38BE2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3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1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3D07404-2AAC-F751-DD06-E978BC16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68" y="0"/>
            <a:ext cx="520268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DEBE31D6-2DF1-CFEE-DE53-DBF6B4DB3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5100" y="0"/>
            <a:ext cx="4838700" cy="697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27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A2FE73-4737-D156-101D-0D0EFCF9D99B}"/>
              </a:ext>
            </a:extLst>
          </p:cNvPr>
          <p:cNvSpPr>
            <a:spLocks/>
          </p:cNvSpPr>
          <p:nvPr/>
        </p:nvSpPr>
        <p:spPr>
          <a:xfrm>
            <a:off x="3342967" y="108155"/>
            <a:ext cx="4876801" cy="6567948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62"/>
            </a:stretch>
          </a:blip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03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BA17C-6D02-9826-4F54-E43B5F856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2" cy="12192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60A16-CA71-4E04-8B21-CBA6B7DA16A1}"/>
              </a:ext>
            </a:extLst>
          </p:cNvPr>
          <p:cNvSpPr txBox="1"/>
          <p:nvPr/>
        </p:nvSpPr>
        <p:spPr>
          <a:xfrm>
            <a:off x="2887579" y="0"/>
            <a:ext cx="73228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MY EXAMPLES OF GRAFFITI</a:t>
            </a:r>
          </a:p>
        </p:txBody>
      </p:sp>
    </p:spTree>
    <p:extLst>
      <p:ext uri="{BB962C8B-B14F-4D97-AF65-F5344CB8AC3E}">
        <p14:creationId xmlns:p14="http://schemas.microsoft.com/office/powerpoint/2010/main" val="3536374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10DE35-4AC7-B9A9-3C39-08C7AF936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3" t="26375" r="16068" b="1877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0A902-24A5-E1F6-4565-45A137D000B3}"/>
              </a:ext>
            </a:extLst>
          </p:cNvPr>
          <p:cNvSpPr txBox="1"/>
          <p:nvPr/>
        </p:nvSpPr>
        <p:spPr>
          <a:xfrm>
            <a:off x="2887579" y="0"/>
            <a:ext cx="73228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MY EXAMPLES OF GRAFFITI</a:t>
            </a:r>
          </a:p>
        </p:txBody>
      </p:sp>
    </p:spTree>
    <p:extLst>
      <p:ext uri="{BB962C8B-B14F-4D97-AF65-F5344CB8AC3E}">
        <p14:creationId xmlns:p14="http://schemas.microsoft.com/office/powerpoint/2010/main" val="377442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4C94D-B05F-6DB6-2F0C-27B9B6E76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0A031-AC9E-691B-DC71-1E8E1FED8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24555" r="30144" b="28280"/>
          <a:stretch/>
        </p:blipFill>
        <p:spPr>
          <a:xfrm>
            <a:off x="179613" y="228599"/>
            <a:ext cx="6025243" cy="6452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BD776B-ABE5-899A-84A0-2C45883FD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r="34661" b="21587"/>
          <a:stretch/>
        </p:blipFill>
        <p:spPr>
          <a:xfrm>
            <a:off x="6096000" y="217512"/>
            <a:ext cx="5777349" cy="647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E3B70-77F8-979E-56E1-159B8C50DA7C}"/>
              </a:ext>
            </a:extLst>
          </p:cNvPr>
          <p:cNvSpPr txBox="1"/>
          <p:nvPr/>
        </p:nvSpPr>
        <p:spPr>
          <a:xfrm>
            <a:off x="1507958" y="165646"/>
            <a:ext cx="992771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LEARNING HOW TO USE SPRAYPAINT</a:t>
            </a:r>
          </a:p>
        </p:txBody>
      </p:sp>
    </p:spTree>
    <p:extLst>
      <p:ext uri="{BB962C8B-B14F-4D97-AF65-F5344CB8AC3E}">
        <p14:creationId xmlns:p14="http://schemas.microsoft.com/office/powerpoint/2010/main" val="1151599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2B17C46-3E29-994A-431D-A99AC5438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14762"/>
          <a:stretch/>
        </p:blipFill>
        <p:spPr bwMode="auto">
          <a:xfrm>
            <a:off x="6379799" y="468085"/>
            <a:ext cx="5670688" cy="57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2431F-58FF-A2ED-DBA8-D32865C77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3" y="468085"/>
            <a:ext cx="6096000" cy="57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73D53-E80A-7EEC-6E69-D1BB14A5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62FB-6765-4664-ACDC-BDA40746F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drawing, graphics, graphic design, art&#10;&#10;Description automatically generated">
            <a:extLst>
              <a:ext uri="{FF2B5EF4-FFF2-40B4-BE49-F238E27FC236}">
                <a16:creationId xmlns:a16="http://schemas.microsoft.com/office/drawing/2014/main" id="{2AABC834-F2BC-1AF5-BCD5-9953C12DD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4" y="382385"/>
            <a:ext cx="6208169" cy="5955949"/>
          </a:xfrm>
          <a:prstGeom prst="rect">
            <a:avLst/>
          </a:prstGeom>
        </p:spPr>
      </p:pic>
      <p:pic>
        <p:nvPicPr>
          <p:cNvPr id="5" name="Picture 4" descr="Image preview">
            <a:extLst>
              <a:ext uri="{FF2B5EF4-FFF2-40B4-BE49-F238E27FC236}">
                <a16:creationId xmlns:a16="http://schemas.microsoft.com/office/drawing/2014/main" id="{12D58021-B7E4-756F-F9C1-E5440150C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13" b="71146" l="902" r="91545">
                        <a14:foregroundMark x1="2495" y1="40002" x2="2142" y2="41771"/>
                        <a14:foregroundMark x1="3145" y1="36743" x2="3020" y2="37370"/>
                        <a14:foregroundMark x1="4510" y1="29896" x2="3405" y2="35436"/>
                        <a14:foregroundMark x1="5750" y1="29635" x2="27621" y2="30938"/>
                        <a14:foregroundMark x1="12401" y1="27813" x2="26832" y2="29531"/>
                        <a14:foregroundMark x1="24126" y1="27813" x2="25930" y2="27865"/>
                        <a14:foregroundMark x1="42165" y1="29740" x2="67418" y2="30938"/>
                        <a14:foregroundMark x1="67080" y1="30677" x2="79707" y2="30885"/>
                        <a14:foregroundMark x1="79707" y1="30885" x2="81060" y2="31094"/>
                        <a14:foregroundMark x1="85682" y1="32604" x2="85569" y2="43854"/>
                        <a14:foregroundMark x1="91770" y1="31719" x2="90643" y2="47708"/>
                        <a14:foregroundMark x1="88388" y1="45469" x2="76437" y2="59271"/>
                        <a14:foregroundMark x1="84780" y1="52135" x2="89177" y2="62448"/>
                        <a14:foregroundMark x1="88952" y1="62396" x2="90417" y2="67760"/>
                        <a14:foregroundMark x1="87937" y1="67135" x2="45998" y2="69271"/>
                        <a14:foregroundMark x1="45998" y1="69271" x2="45998" y2="69271"/>
                        <a14:foregroundMark x1="45772" y1="68073" x2="22886" y2="68229"/>
                        <a14:foregroundMark x1="17024" y1="67708" x2="9470" y2="57396"/>
                        <a14:foregroundMark x1="9470" y1="57396" x2="13191" y2="44427"/>
                        <a14:foregroundMark x1="4059" y1="49427" x2="2255" y2="62396"/>
                        <a14:foregroundMark x1="2255" y1="62396" x2="2029" y2="62552"/>
                        <a14:foregroundMark x1="6201" y1="65417" x2="27283" y2="69583"/>
                        <a14:foregroundMark x1="27283" y1="69583" x2="40474" y2="69063"/>
                        <a14:foregroundMark x1="11950" y1="71146" x2="16234" y2="70729"/>
                        <a14:foregroundMark x1="902" y1="57604" x2="1353" y2="58906"/>
                        <a14:foregroundMark x1="46223" y1="28594" x2="55355" y2="28646"/>
                        <a14:foregroundMark x1="1804" y1="43490" x2="3720" y2="48125"/>
                        <a14:backgroundMark x1="1353" y1="35677" x2="2029" y2="36875"/>
                        <a14:backgroundMark x1="1240" y1="37240" x2="338" y2="3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5131" b="29001"/>
          <a:stretch/>
        </p:blipFill>
        <p:spPr bwMode="auto">
          <a:xfrm>
            <a:off x="6340839" y="374190"/>
            <a:ext cx="5926967" cy="5955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0301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DC391-5726-BEBF-C811-7E5098B4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8E82-471A-03F9-740A-A00DB5502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3EF7F-588B-9F9A-AA34-1A3E487B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533" y="0"/>
            <a:ext cx="31664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540A70-ACFC-A713-86C4-E09E86700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066" y="-5443"/>
            <a:ext cx="316646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2CF51-54F0-E861-081D-62DD528C0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554" y="-10886"/>
            <a:ext cx="316646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1EECF-C9B2-88FC-FF64-090050A0C9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98" r="27355"/>
          <a:stretch/>
        </p:blipFill>
        <p:spPr>
          <a:xfrm>
            <a:off x="0" y="0"/>
            <a:ext cx="3026554" cy="6934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CC2E7E-4B78-863C-039A-67A13EEB9C92}"/>
              </a:ext>
            </a:extLst>
          </p:cNvPr>
          <p:cNvSpPr txBox="1">
            <a:spLocks/>
          </p:cNvSpPr>
          <p:nvPr/>
        </p:nvSpPr>
        <p:spPr>
          <a:xfrm>
            <a:off x="2564297" y="5899326"/>
            <a:ext cx="6923493" cy="7348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100" b="0" i="0" u="none" strike="noStrike" kern="1200" cap="all" spc="200" normalizeH="0" baseline="0" noProof="0" dirty="0">
                <a:ln>
                  <a:noFill/>
                </a:ln>
                <a:solidFill>
                  <a:srgbClr val="373545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Clay fortnight figure</a:t>
            </a:r>
          </a:p>
        </p:txBody>
      </p:sp>
    </p:spTree>
    <p:extLst>
      <p:ext uri="{BB962C8B-B14F-4D97-AF65-F5344CB8AC3E}">
        <p14:creationId xmlns:p14="http://schemas.microsoft.com/office/powerpoint/2010/main" val="239340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2C8B-6A4B-4BB8-A8B4-4A0F6709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46" y="2281823"/>
            <a:ext cx="3435306" cy="2022393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drawings using different materials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CB0A034-F28C-4562-BA1C-F8312A1D7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5784" y="1302449"/>
            <a:ext cx="2140770" cy="2134114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D2B0601-EEE3-4FC0-9BDB-18A97700A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35" y="1245295"/>
            <a:ext cx="2336105" cy="2258861"/>
          </a:xfrm>
          <a:prstGeom prst="rect">
            <a:avLst/>
          </a:prstGeom>
        </p:spPr>
      </p:pic>
      <p:pic>
        <p:nvPicPr>
          <p:cNvPr id="11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11364610-09B8-435D-9991-592FAC35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920" y="4084530"/>
            <a:ext cx="2336104" cy="2311053"/>
          </a:xfrm>
          <a:prstGeom prst="rect">
            <a:avLst/>
          </a:prstGeom>
        </p:spPr>
      </p:pic>
      <p:pic>
        <p:nvPicPr>
          <p:cNvPr id="13" name="Picture 13" descr="A picture containing person, porcelain&#10;&#10;Description automatically generated">
            <a:extLst>
              <a:ext uri="{FF2B5EF4-FFF2-40B4-BE49-F238E27FC236}">
                <a16:creationId xmlns:a16="http://schemas.microsoft.com/office/drawing/2014/main" id="{B2DB2372-45D8-4FF7-AB80-7343EC8C6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770" y="4084527"/>
            <a:ext cx="2346543" cy="2258862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FB7E47D-86C3-4AE6-B659-B274EAB3AA7E}"/>
              </a:ext>
            </a:extLst>
          </p:cNvPr>
          <p:cNvGraphicFramePr>
            <a:graphicFrameLocks noGrp="1"/>
          </p:cNvGraphicFramePr>
          <p:nvPr/>
        </p:nvGraphicFramePr>
        <p:xfrm>
          <a:off x="4446740" y="730684"/>
          <a:ext cx="20620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099">
                  <a:extLst>
                    <a:ext uri="{9D8B030D-6E8A-4147-A177-3AD203B41FA5}">
                      <a16:colId xmlns:a16="http://schemas.microsoft.com/office/drawing/2014/main" val="4023067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Lead Pencil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403547"/>
                  </a:ext>
                </a:extLst>
              </a:tr>
            </a:tbl>
          </a:graphicData>
        </a:graphic>
      </p:graphicFrame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B72F5AE-5B94-4963-A99B-276ADE8C4911}"/>
              </a:ext>
            </a:extLst>
          </p:cNvPr>
          <p:cNvGraphicFramePr>
            <a:graphicFrameLocks noGrp="1"/>
          </p:cNvGraphicFramePr>
          <p:nvPr/>
        </p:nvGraphicFramePr>
        <p:xfrm>
          <a:off x="9686794" y="730684"/>
          <a:ext cx="21403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388">
                  <a:extLst>
                    <a:ext uri="{9D8B030D-6E8A-4147-A177-3AD203B41FA5}">
                      <a16:colId xmlns:a16="http://schemas.microsoft.com/office/drawing/2014/main" val="1923006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Colouring pencils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190185"/>
                  </a:ext>
                </a:extLst>
              </a:tr>
            </a:tbl>
          </a:graphicData>
        </a:graphic>
      </p:graphicFrame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620684DB-D22C-47EC-A495-34D510DEC74A}"/>
              </a:ext>
            </a:extLst>
          </p:cNvPr>
          <p:cNvGraphicFramePr>
            <a:graphicFrameLocks noGrp="1"/>
          </p:cNvGraphicFramePr>
          <p:nvPr/>
        </p:nvGraphicFramePr>
        <p:xfrm>
          <a:off x="6907269" y="732815"/>
          <a:ext cx="232306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062">
                  <a:extLst>
                    <a:ext uri="{9D8B030D-6E8A-4147-A177-3AD203B41FA5}">
                      <a16:colId xmlns:a16="http://schemas.microsoft.com/office/drawing/2014/main" val="3538060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Felt Tips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257999"/>
                  </a:ext>
                </a:extLst>
              </a:tr>
            </a:tbl>
          </a:graphicData>
        </a:graphic>
      </p:graphicFrame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5E785F5-48F9-40D2-A715-70C474D16E55}"/>
              </a:ext>
            </a:extLst>
          </p:cNvPr>
          <p:cNvGraphicFramePr>
            <a:graphicFrameLocks noGrp="1"/>
          </p:cNvGraphicFramePr>
          <p:nvPr/>
        </p:nvGraphicFramePr>
        <p:xfrm>
          <a:off x="6868439" y="3569917"/>
          <a:ext cx="24926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688">
                  <a:extLst>
                    <a:ext uri="{9D8B030D-6E8A-4147-A177-3AD203B41FA5}">
                      <a16:colId xmlns:a16="http://schemas.microsoft.com/office/drawing/2014/main" val="98843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Collage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68885"/>
                  </a:ext>
                </a:extLst>
              </a:tr>
            </a:tbl>
          </a:graphicData>
        </a:graphic>
      </p:graphicFrame>
      <p:pic>
        <p:nvPicPr>
          <p:cNvPr id="3" name="Picture 5" descr="Diagram&#10;&#10;Description automatically generated">
            <a:extLst>
              <a:ext uri="{FF2B5EF4-FFF2-40B4-BE49-F238E27FC236}">
                <a16:creationId xmlns:a16="http://schemas.microsoft.com/office/drawing/2014/main" id="{38D431DB-0D9C-483A-875B-096B2984B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113" y="4074090"/>
            <a:ext cx="2075145" cy="226930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BE4539A-D26C-4EEE-8C39-D5AD72567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242" y="1249279"/>
            <a:ext cx="212156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97D3-56BC-6D82-D55A-839CB687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A3C1C-FEF4-C579-4832-6E83732BD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different, various, colorful, several&#10;&#10;Description automatically generated">
            <a:extLst>
              <a:ext uri="{FF2B5EF4-FFF2-40B4-BE49-F238E27FC236}">
                <a16:creationId xmlns:a16="http://schemas.microsoft.com/office/drawing/2014/main" id="{DF2F171D-47C2-10E7-CD0D-F45EF6ED2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6" y="127224"/>
            <a:ext cx="11264447" cy="66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0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A7ABB933-8544-016C-D48E-7449B45ED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27333" r="9169" b="3970"/>
          <a:stretch/>
        </p:blipFill>
        <p:spPr bwMode="auto">
          <a:xfrm>
            <a:off x="459383" y="3664640"/>
            <a:ext cx="5076421" cy="301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CE1511-986D-95FB-0A1A-6EDA83EFB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4" t="25550" r="33417" b="12772"/>
          <a:stretch/>
        </p:blipFill>
        <p:spPr>
          <a:xfrm>
            <a:off x="1561682" y="174171"/>
            <a:ext cx="2417389" cy="3343071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79E312D-3E27-3CB5-117A-08F8E3775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23121" r="26786" b="25248"/>
          <a:stretch/>
        </p:blipFill>
        <p:spPr bwMode="auto">
          <a:xfrm>
            <a:off x="5709976" y="658585"/>
            <a:ext cx="6121892" cy="55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631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77490-85FD-4B44-BCCB-2C84F188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47" y="235393"/>
            <a:ext cx="5605596" cy="785024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chemeClr val="accent1"/>
                </a:solidFill>
              </a:rPr>
              <a:t>My completed work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40C34008-5C8A-4C58-B295-23FF851A9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2" r="2971" b="7483"/>
          <a:stretch/>
        </p:blipFill>
        <p:spPr>
          <a:xfrm>
            <a:off x="4188501" y="1608779"/>
            <a:ext cx="3665036" cy="4796976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A761724-6E36-4393-BF1A-9A1F21463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69" t="5143" r="7032" b="10915"/>
          <a:stretch/>
        </p:blipFill>
        <p:spPr>
          <a:xfrm>
            <a:off x="444809" y="1610869"/>
            <a:ext cx="3222623" cy="4794887"/>
          </a:xfrm>
          <a:prstGeom prst="rect">
            <a:avLst/>
          </a:prstGeom>
        </p:spPr>
      </p:pic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8E8048E0-7D7D-4141-B1EA-291BA389CE0C}"/>
              </a:ext>
            </a:extLst>
          </p:cNvPr>
          <p:cNvGraphicFramePr>
            <a:graphicFrameLocks noGrp="1"/>
          </p:cNvGraphicFramePr>
          <p:nvPr/>
        </p:nvGraphicFramePr>
        <p:xfrm>
          <a:off x="692679" y="1136992"/>
          <a:ext cx="263621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218">
                  <a:extLst>
                    <a:ext uri="{9D8B030D-6E8A-4147-A177-3AD203B41FA5}">
                      <a16:colId xmlns:a16="http://schemas.microsoft.com/office/drawing/2014/main" val="3213114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286651"/>
                  </a:ext>
                </a:extLst>
              </a:tr>
            </a:tbl>
          </a:graphicData>
        </a:graphic>
      </p:graphicFrame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F1484E54-E740-4C6C-B5A5-3264C8C71450}"/>
              </a:ext>
            </a:extLst>
          </p:cNvPr>
          <p:cNvGraphicFramePr>
            <a:graphicFrameLocks noGrp="1"/>
          </p:cNvGraphicFramePr>
          <p:nvPr/>
        </p:nvGraphicFramePr>
        <p:xfrm>
          <a:off x="4913043" y="1136992"/>
          <a:ext cx="240135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351">
                  <a:extLst>
                    <a:ext uri="{9D8B030D-6E8A-4147-A177-3AD203B41FA5}">
                      <a16:colId xmlns:a16="http://schemas.microsoft.com/office/drawing/2014/main" val="572225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Felt-tip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999600"/>
                  </a:ext>
                </a:extLst>
              </a:tr>
            </a:tbl>
          </a:graphicData>
        </a:graphic>
      </p:graphicFrame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66279877-C640-430D-B66C-A435F8A9EFE0}"/>
              </a:ext>
            </a:extLst>
          </p:cNvPr>
          <p:cNvGraphicFramePr>
            <a:graphicFrameLocks noGrp="1"/>
          </p:cNvGraphicFramePr>
          <p:nvPr/>
        </p:nvGraphicFramePr>
        <p:xfrm>
          <a:off x="8898540" y="1020417"/>
          <a:ext cx="24796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640">
                  <a:extLst>
                    <a:ext uri="{9D8B030D-6E8A-4147-A177-3AD203B41FA5}">
                      <a16:colId xmlns:a16="http://schemas.microsoft.com/office/drawing/2014/main" val="818595233"/>
                    </a:ext>
                  </a:extLst>
                </a:gridCol>
              </a:tblGrid>
              <a:tr h="36534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Collage-glitter and sequences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966936"/>
                  </a:ext>
                </a:extLst>
              </a:tr>
            </a:tbl>
          </a:graphicData>
        </a:graphic>
      </p:graphicFrame>
      <p:pic>
        <p:nvPicPr>
          <p:cNvPr id="3" name="Picture 3" descr="A picture containing text, accessory, necklet&#10;&#10;Description automatically generated">
            <a:extLst>
              <a:ext uri="{FF2B5EF4-FFF2-40B4-BE49-F238E27FC236}">
                <a16:creationId xmlns:a16="http://schemas.microsoft.com/office/drawing/2014/main" id="{D3B4DFB4-B0DC-4646-AAD8-77769B5D0A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37"/>
          <a:stretch/>
        </p:blipFill>
        <p:spPr>
          <a:xfrm>
            <a:off x="8204719" y="1610868"/>
            <a:ext cx="3665037" cy="47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everal&#10;&#10;Description automatically generated">
            <a:extLst>
              <a:ext uri="{FF2B5EF4-FFF2-40B4-BE49-F238E27FC236}">
                <a16:creationId xmlns:a16="http://schemas.microsoft.com/office/drawing/2014/main" id="{29F030B9-9AF4-4B6E-BCAA-EB106930A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9" t="25765" r="2383" b="29100"/>
          <a:stretch/>
        </p:blipFill>
        <p:spPr>
          <a:xfrm>
            <a:off x="1588096" y="371168"/>
            <a:ext cx="9015808" cy="6115663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63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C184F-4731-A036-3F65-8CEBAAA2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9845" y="88272"/>
            <a:ext cx="6174657" cy="66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1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726-FFEB-4C81-AC01-C41F3577A0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4892" y="2746198"/>
            <a:ext cx="2443397" cy="1365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accent1"/>
                </a:solidFill>
              </a:rPr>
              <a:t>My drawing of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accent1"/>
                </a:solidFill>
              </a:rPr>
              <a:t>a wolf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9FC69CA9-708E-4FA8-AE14-198008A28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t="5936" r="7824" b="4549"/>
          <a:stretch/>
        </p:blipFill>
        <p:spPr bwMode="auto">
          <a:xfrm rot="16200000">
            <a:off x="4068648" y="-1138634"/>
            <a:ext cx="6345623" cy="903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3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9AF38C-31AC-A2F9-6F75-D49F4BF8E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715" y="189000"/>
            <a:ext cx="3582203" cy="64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D4DA89-6C85-767B-4280-99221E545B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82"/>
          <a:stretch/>
        </p:blipFill>
        <p:spPr>
          <a:xfrm>
            <a:off x="7961637" y="189000"/>
            <a:ext cx="3981981" cy="64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B7BD8-DF70-C271-A2C5-3DB682505F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39" t="10227" r="31690" b="39403"/>
          <a:stretch/>
        </p:blipFill>
        <p:spPr>
          <a:xfrm>
            <a:off x="365557" y="207000"/>
            <a:ext cx="3576439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8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53FC7-77C8-4985-BC78-6A29104B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" t="7124" r="9129" b="6340"/>
          <a:stretch/>
        </p:blipFill>
        <p:spPr>
          <a:xfrm rot="16200000">
            <a:off x="4059010" y="-1094181"/>
            <a:ext cx="6865990" cy="905435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74EBA9-080F-4C5C-BD3C-4007E999D3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569" y="1775528"/>
            <a:ext cx="2443397" cy="1365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accent1"/>
                </a:solidFill>
              </a:rPr>
              <a:t>My wolf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accent1"/>
                </a:solidFill>
              </a:rPr>
              <a:t>coloured 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accent1"/>
                </a:solidFill>
              </a:rPr>
              <a:t>with 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accent1"/>
                </a:solidFill>
              </a:rPr>
              <a:t>felt-tip pen</a:t>
            </a:r>
          </a:p>
        </p:txBody>
      </p:sp>
    </p:spTree>
    <p:extLst>
      <p:ext uri="{BB962C8B-B14F-4D97-AF65-F5344CB8AC3E}">
        <p14:creationId xmlns:p14="http://schemas.microsoft.com/office/powerpoint/2010/main" val="3845769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B10BFF-D7F7-9E77-07F3-AA55E3CD584B}"/>
              </a:ext>
            </a:extLst>
          </p:cNvPr>
          <p:cNvSpPr>
            <a:spLocks noChangeAspect="1"/>
          </p:cNvSpPr>
          <p:nvPr/>
        </p:nvSpPr>
        <p:spPr>
          <a:xfrm>
            <a:off x="1259294" y="101671"/>
            <a:ext cx="4705314" cy="6654658"/>
          </a:xfrm>
          <a:custGeom>
            <a:avLst/>
            <a:gdLst>
              <a:gd name="connsiteX0" fmla="*/ 0 w 4705314"/>
              <a:gd name="connsiteY0" fmla="*/ 0 h 6654658"/>
              <a:gd name="connsiteX1" fmla="*/ 625135 w 4705314"/>
              <a:gd name="connsiteY1" fmla="*/ 0 h 6654658"/>
              <a:gd name="connsiteX2" fmla="*/ 1344375 w 4705314"/>
              <a:gd name="connsiteY2" fmla="*/ 0 h 6654658"/>
              <a:gd name="connsiteX3" fmla="*/ 1922457 w 4705314"/>
              <a:gd name="connsiteY3" fmla="*/ 0 h 6654658"/>
              <a:gd name="connsiteX4" fmla="*/ 2594645 w 4705314"/>
              <a:gd name="connsiteY4" fmla="*/ 0 h 6654658"/>
              <a:gd name="connsiteX5" fmla="*/ 3313885 w 4705314"/>
              <a:gd name="connsiteY5" fmla="*/ 0 h 6654658"/>
              <a:gd name="connsiteX6" fmla="*/ 3844914 w 4705314"/>
              <a:gd name="connsiteY6" fmla="*/ 0 h 6654658"/>
              <a:gd name="connsiteX7" fmla="*/ 4705314 w 4705314"/>
              <a:gd name="connsiteY7" fmla="*/ 0 h 6654658"/>
              <a:gd name="connsiteX8" fmla="*/ 4705314 w 4705314"/>
              <a:gd name="connsiteY8" fmla="*/ 798559 h 6654658"/>
              <a:gd name="connsiteX9" fmla="*/ 4705314 w 4705314"/>
              <a:gd name="connsiteY9" fmla="*/ 1597118 h 6654658"/>
              <a:gd name="connsiteX10" fmla="*/ 4705314 w 4705314"/>
              <a:gd name="connsiteY10" fmla="*/ 2329130 h 6654658"/>
              <a:gd name="connsiteX11" fmla="*/ 4705314 w 4705314"/>
              <a:gd name="connsiteY11" fmla="*/ 2928050 h 6654658"/>
              <a:gd name="connsiteX12" fmla="*/ 4705314 w 4705314"/>
              <a:gd name="connsiteY12" fmla="*/ 3660062 h 6654658"/>
              <a:gd name="connsiteX13" fmla="*/ 4705314 w 4705314"/>
              <a:gd name="connsiteY13" fmla="*/ 4192435 h 6654658"/>
              <a:gd name="connsiteX14" fmla="*/ 4705314 w 4705314"/>
              <a:gd name="connsiteY14" fmla="*/ 4857900 h 6654658"/>
              <a:gd name="connsiteX15" fmla="*/ 4705314 w 4705314"/>
              <a:gd name="connsiteY15" fmla="*/ 5323726 h 6654658"/>
              <a:gd name="connsiteX16" fmla="*/ 4705314 w 4705314"/>
              <a:gd name="connsiteY16" fmla="*/ 6654658 h 6654658"/>
              <a:gd name="connsiteX17" fmla="*/ 4033126 w 4705314"/>
              <a:gd name="connsiteY17" fmla="*/ 6654658 h 6654658"/>
              <a:gd name="connsiteX18" fmla="*/ 3313885 w 4705314"/>
              <a:gd name="connsiteY18" fmla="*/ 6654658 h 6654658"/>
              <a:gd name="connsiteX19" fmla="*/ 2594645 w 4705314"/>
              <a:gd name="connsiteY19" fmla="*/ 6654658 h 6654658"/>
              <a:gd name="connsiteX20" fmla="*/ 2016563 w 4705314"/>
              <a:gd name="connsiteY20" fmla="*/ 6654658 h 6654658"/>
              <a:gd name="connsiteX21" fmla="*/ 1250269 w 4705314"/>
              <a:gd name="connsiteY21" fmla="*/ 6654658 h 6654658"/>
              <a:gd name="connsiteX22" fmla="*/ 578081 w 4705314"/>
              <a:gd name="connsiteY22" fmla="*/ 6654658 h 6654658"/>
              <a:gd name="connsiteX23" fmla="*/ 0 w 4705314"/>
              <a:gd name="connsiteY23" fmla="*/ 6654658 h 6654658"/>
              <a:gd name="connsiteX24" fmla="*/ 0 w 4705314"/>
              <a:gd name="connsiteY24" fmla="*/ 5989192 h 6654658"/>
              <a:gd name="connsiteX25" fmla="*/ 0 w 4705314"/>
              <a:gd name="connsiteY25" fmla="*/ 5523366 h 6654658"/>
              <a:gd name="connsiteX26" fmla="*/ 0 w 4705314"/>
              <a:gd name="connsiteY26" fmla="*/ 4857900 h 6654658"/>
              <a:gd name="connsiteX27" fmla="*/ 0 w 4705314"/>
              <a:gd name="connsiteY27" fmla="*/ 4059341 h 6654658"/>
              <a:gd name="connsiteX28" fmla="*/ 0 w 4705314"/>
              <a:gd name="connsiteY28" fmla="*/ 3260782 h 6654658"/>
              <a:gd name="connsiteX29" fmla="*/ 0 w 4705314"/>
              <a:gd name="connsiteY29" fmla="*/ 2528770 h 6654658"/>
              <a:gd name="connsiteX30" fmla="*/ 0 w 4705314"/>
              <a:gd name="connsiteY30" fmla="*/ 1929851 h 6654658"/>
              <a:gd name="connsiteX31" fmla="*/ 0 w 4705314"/>
              <a:gd name="connsiteY31" fmla="*/ 1464025 h 6654658"/>
              <a:gd name="connsiteX32" fmla="*/ 0 w 4705314"/>
              <a:gd name="connsiteY32" fmla="*/ 865106 h 6654658"/>
              <a:gd name="connsiteX33" fmla="*/ 0 w 4705314"/>
              <a:gd name="connsiteY33" fmla="*/ 0 h 665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705314" h="6654658" fill="none" extrusionOk="0">
                <a:moveTo>
                  <a:pt x="0" y="0"/>
                </a:moveTo>
                <a:cubicBezTo>
                  <a:pt x="165074" y="18700"/>
                  <a:pt x="387514" y="11733"/>
                  <a:pt x="625135" y="0"/>
                </a:cubicBezTo>
                <a:cubicBezTo>
                  <a:pt x="862756" y="-11733"/>
                  <a:pt x="1181071" y="17672"/>
                  <a:pt x="1344375" y="0"/>
                </a:cubicBezTo>
                <a:cubicBezTo>
                  <a:pt x="1507679" y="-17672"/>
                  <a:pt x="1736306" y="16259"/>
                  <a:pt x="1922457" y="0"/>
                </a:cubicBezTo>
                <a:cubicBezTo>
                  <a:pt x="2108608" y="-16259"/>
                  <a:pt x="2357839" y="23023"/>
                  <a:pt x="2594645" y="0"/>
                </a:cubicBezTo>
                <a:cubicBezTo>
                  <a:pt x="2831451" y="-23023"/>
                  <a:pt x="2970867" y="7857"/>
                  <a:pt x="3313885" y="0"/>
                </a:cubicBezTo>
                <a:cubicBezTo>
                  <a:pt x="3656903" y="-7857"/>
                  <a:pt x="3602115" y="-6802"/>
                  <a:pt x="3844914" y="0"/>
                </a:cubicBezTo>
                <a:cubicBezTo>
                  <a:pt x="4087713" y="6802"/>
                  <a:pt x="4432197" y="-14575"/>
                  <a:pt x="4705314" y="0"/>
                </a:cubicBezTo>
                <a:cubicBezTo>
                  <a:pt x="4700102" y="342191"/>
                  <a:pt x="4669828" y="415281"/>
                  <a:pt x="4705314" y="798559"/>
                </a:cubicBezTo>
                <a:cubicBezTo>
                  <a:pt x="4740800" y="1181837"/>
                  <a:pt x="4715680" y="1376540"/>
                  <a:pt x="4705314" y="1597118"/>
                </a:cubicBezTo>
                <a:cubicBezTo>
                  <a:pt x="4694948" y="1817696"/>
                  <a:pt x="4728809" y="2047093"/>
                  <a:pt x="4705314" y="2329130"/>
                </a:cubicBezTo>
                <a:cubicBezTo>
                  <a:pt x="4681819" y="2611167"/>
                  <a:pt x="4676985" y="2724383"/>
                  <a:pt x="4705314" y="2928050"/>
                </a:cubicBezTo>
                <a:cubicBezTo>
                  <a:pt x="4733643" y="3131717"/>
                  <a:pt x="4694005" y="3497731"/>
                  <a:pt x="4705314" y="3660062"/>
                </a:cubicBezTo>
                <a:cubicBezTo>
                  <a:pt x="4716623" y="3822393"/>
                  <a:pt x="4717349" y="3946031"/>
                  <a:pt x="4705314" y="4192435"/>
                </a:cubicBezTo>
                <a:cubicBezTo>
                  <a:pt x="4693279" y="4438839"/>
                  <a:pt x="4709008" y="4629783"/>
                  <a:pt x="4705314" y="4857900"/>
                </a:cubicBezTo>
                <a:cubicBezTo>
                  <a:pt x="4701620" y="5086017"/>
                  <a:pt x="4720980" y="5177605"/>
                  <a:pt x="4705314" y="5323726"/>
                </a:cubicBezTo>
                <a:cubicBezTo>
                  <a:pt x="4689648" y="5469847"/>
                  <a:pt x="4745093" y="6238047"/>
                  <a:pt x="4705314" y="6654658"/>
                </a:cubicBezTo>
                <a:cubicBezTo>
                  <a:pt x="4557191" y="6632172"/>
                  <a:pt x="4252254" y="6679763"/>
                  <a:pt x="4033126" y="6654658"/>
                </a:cubicBezTo>
                <a:cubicBezTo>
                  <a:pt x="3813998" y="6629553"/>
                  <a:pt x="3620752" y="6655742"/>
                  <a:pt x="3313885" y="6654658"/>
                </a:cubicBezTo>
                <a:cubicBezTo>
                  <a:pt x="3007018" y="6653574"/>
                  <a:pt x="2838013" y="6678292"/>
                  <a:pt x="2594645" y="6654658"/>
                </a:cubicBezTo>
                <a:cubicBezTo>
                  <a:pt x="2351277" y="6631024"/>
                  <a:pt x="2304809" y="6655858"/>
                  <a:pt x="2016563" y="6654658"/>
                </a:cubicBezTo>
                <a:cubicBezTo>
                  <a:pt x="1728317" y="6653458"/>
                  <a:pt x="1551290" y="6676071"/>
                  <a:pt x="1250269" y="6654658"/>
                </a:cubicBezTo>
                <a:cubicBezTo>
                  <a:pt x="949248" y="6633245"/>
                  <a:pt x="752604" y="6678822"/>
                  <a:pt x="578081" y="6654658"/>
                </a:cubicBezTo>
                <a:cubicBezTo>
                  <a:pt x="403558" y="6630494"/>
                  <a:pt x="122799" y="6644843"/>
                  <a:pt x="0" y="6654658"/>
                </a:cubicBezTo>
                <a:cubicBezTo>
                  <a:pt x="8963" y="6458797"/>
                  <a:pt x="12479" y="6130514"/>
                  <a:pt x="0" y="5989192"/>
                </a:cubicBezTo>
                <a:cubicBezTo>
                  <a:pt x="-12479" y="5847870"/>
                  <a:pt x="14128" y="5657739"/>
                  <a:pt x="0" y="5523366"/>
                </a:cubicBezTo>
                <a:cubicBezTo>
                  <a:pt x="-14128" y="5388993"/>
                  <a:pt x="2635" y="5062720"/>
                  <a:pt x="0" y="4857900"/>
                </a:cubicBezTo>
                <a:cubicBezTo>
                  <a:pt x="-2635" y="4653080"/>
                  <a:pt x="-34023" y="4220799"/>
                  <a:pt x="0" y="4059341"/>
                </a:cubicBezTo>
                <a:cubicBezTo>
                  <a:pt x="34023" y="3897883"/>
                  <a:pt x="-36791" y="3558996"/>
                  <a:pt x="0" y="3260782"/>
                </a:cubicBezTo>
                <a:cubicBezTo>
                  <a:pt x="36791" y="2962568"/>
                  <a:pt x="-1809" y="2892418"/>
                  <a:pt x="0" y="2528770"/>
                </a:cubicBezTo>
                <a:cubicBezTo>
                  <a:pt x="1809" y="2165122"/>
                  <a:pt x="19671" y="2055551"/>
                  <a:pt x="0" y="1929851"/>
                </a:cubicBezTo>
                <a:cubicBezTo>
                  <a:pt x="-19671" y="1804151"/>
                  <a:pt x="21377" y="1588370"/>
                  <a:pt x="0" y="1464025"/>
                </a:cubicBezTo>
                <a:cubicBezTo>
                  <a:pt x="-21377" y="1339680"/>
                  <a:pt x="-24630" y="1079853"/>
                  <a:pt x="0" y="865106"/>
                </a:cubicBezTo>
                <a:cubicBezTo>
                  <a:pt x="24630" y="650359"/>
                  <a:pt x="-26082" y="177758"/>
                  <a:pt x="0" y="0"/>
                </a:cubicBezTo>
                <a:close/>
              </a:path>
              <a:path w="4705314" h="6654658" stroke="0" extrusionOk="0">
                <a:moveTo>
                  <a:pt x="0" y="0"/>
                </a:moveTo>
                <a:cubicBezTo>
                  <a:pt x="160073" y="18574"/>
                  <a:pt x="362976" y="16340"/>
                  <a:pt x="625135" y="0"/>
                </a:cubicBezTo>
                <a:cubicBezTo>
                  <a:pt x="887294" y="-16340"/>
                  <a:pt x="909727" y="-12232"/>
                  <a:pt x="1156163" y="0"/>
                </a:cubicBezTo>
                <a:cubicBezTo>
                  <a:pt x="1402599" y="12232"/>
                  <a:pt x="1652416" y="9798"/>
                  <a:pt x="1922457" y="0"/>
                </a:cubicBezTo>
                <a:cubicBezTo>
                  <a:pt x="2192498" y="-9798"/>
                  <a:pt x="2290139" y="-31235"/>
                  <a:pt x="2547591" y="0"/>
                </a:cubicBezTo>
                <a:cubicBezTo>
                  <a:pt x="2805043" y="31235"/>
                  <a:pt x="2886670" y="-11583"/>
                  <a:pt x="3172726" y="0"/>
                </a:cubicBezTo>
                <a:cubicBezTo>
                  <a:pt x="3458783" y="11583"/>
                  <a:pt x="3761592" y="-32721"/>
                  <a:pt x="3939020" y="0"/>
                </a:cubicBezTo>
                <a:cubicBezTo>
                  <a:pt x="4116448" y="32721"/>
                  <a:pt x="4340488" y="-33664"/>
                  <a:pt x="4705314" y="0"/>
                </a:cubicBezTo>
                <a:cubicBezTo>
                  <a:pt x="4679860" y="197991"/>
                  <a:pt x="4665938" y="611292"/>
                  <a:pt x="4705314" y="798559"/>
                </a:cubicBezTo>
                <a:cubicBezTo>
                  <a:pt x="4744690" y="985826"/>
                  <a:pt x="4688666" y="1160029"/>
                  <a:pt x="4705314" y="1330932"/>
                </a:cubicBezTo>
                <a:cubicBezTo>
                  <a:pt x="4721962" y="1501835"/>
                  <a:pt x="4686369" y="1609473"/>
                  <a:pt x="4705314" y="1863304"/>
                </a:cubicBezTo>
                <a:cubicBezTo>
                  <a:pt x="4724259" y="2117135"/>
                  <a:pt x="4673459" y="2237937"/>
                  <a:pt x="4705314" y="2528770"/>
                </a:cubicBezTo>
                <a:cubicBezTo>
                  <a:pt x="4737169" y="2819603"/>
                  <a:pt x="4725837" y="3006531"/>
                  <a:pt x="4705314" y="3260782"/>
                </a:cubicBezTo>
                <a:cubicBezTo>
                  <a:pt x="4684791" y="3515033"/>
                  <a:pt x="4690793" y="3524881"/>
                  <a:pt x="4705314" y="3726608"/>
                </a:cubicBezTo>
                <a:cubicBezTo>
                  <a:pt x="4719835" y="3928335"/>
                  <a:pt x="4732155" y="4099303"/>
                  <a:pt x="4705314" y="4392074"/>
                </a:cubicBezTo>
                <a:cubicBezTo>
                  <a:pt x="4678473" y="4684845"/>
                  <a:pt x="4688476" y="4752045"/>
                  <a:pt x="4705314" y="5057540"/>
                </a:cubicBezTo>
                <a:cubicBezTo>
                  <a:pt x="4722152" y="5363035"/>
                  <a:pt x="4698576" y="5532962"/>
                  <a:pt x="4705314" y="5723006"/>
                </a:cubicBezTo>
                <a:cubicBezTo>
                  <a:pt x="4712052" y="5913050"/>
                  <a:pt x="4670956" y="6458514"/>
                  <a:pt x="4705314" y="6654658"/>
                </a:cubicBezTo>
                <a:cubicBezTo>
                  <a:pt x="4360802" y="6672451"/>
                  <a:pt x="4201721" y="6639040"/>
                  <a:pt x="3986073" y="6654658"/>
                </a:cubicBezTo>
                <a:cubicBezTo>
                  <a:pt x="3770425" y="6670276"/>
                  <a:pt x="3631539" y="6639108"/>
                  <a:pt x="3455045" y="6654658"/>
                </a:cubicBezTo>
                <a:cubicBezTo>
                  <a:pt x="3278551" y="6670208"/>
                  <a:pt x="3044990" y="6625921"/>
                  <a:pt x="2876963" y="6654658"/>
                </a:cubicBezTo>
                <a:cubicBezTo>
                  <a:pt x="2708936" y="6683395"/>
                  <a:pt x="2269731" y="6662391"/>
                  <a:pt x="2110669" y="6654658"/>
                </a:cubicBezTo>
                <a:cubicBezTo>
                  <a:pt x="1951607" y="6646925"/>
                  <a:pt x="1731196" y="6647723"/>
                  <a:pt x="1438482" y="6654658"/>
                </a:cubicBezTo>
                <a:cubicBezTo>
                  <a:pt x="1145768" y="6661593"/>
                  <a:pt x="1017528" y="6646293"/>
                  <a:pt x="860400" y="6654658"/>
                </a:cubicBezTo>
                <a:cubicBezTo>
                  <a:pt x="703272" y="6663023"/>
                  <a:pt x="241946" y="6659804"/>
                  <a:pt x="0" y="6654658"/>
                </a:cubicBezTo>
                <a:cubicBezTo>
                  <a:pt x="9704" y="6443754"/>
                  <a:pt x="-21776" y="6398600"/>
                  <a:pt x="0" y="6188832"/>
                </a:cubicBezTo>
                <a:cubicBezTo>
                  <a:pt x="21776" y="5979064"/>
                  <a:pt x="-15235" y="5855454"/>
                  <a:pt x="0" y="5723006"/>
                </a:cubicBezTo>
                <a:cubicBezTo>
                  <a:pt x="15235" y="5590558"/>
                  <a:pt x="-26405" y="5305596"/>
                  <a:pt x="0" y="4990994"/>
                </a:cubicBezTo>
                <a:cubicBezTo>
                  <a:pt x="26405" y="4676392"/>
                  <a:pt x="19078" y="4607575"/>
                  <a:pt x="0" y="4458621"/>
                </a:cubicBezTo>
                <a:cubicBezTo>
                  <a:pt x="-19078" y="4309667"/>
                  <a:pt x="21607" y="3857566"/>
                  <a:pt x="0" y="3660062"/>
                </a:cubicBezTo>
                <a:cubicBezTo>
                  <a:pt x="-21607" y="3462558"/>
                  <a:pt x="3586" y="3279862"/>
                  <a:pt x="0" y="3061143"/>
                </a:cubicBezTo>
                <a:cubicBezTo>
                  <a:pt x="-3586" y="2842424"/>
                  <a:pt x="14629" y="2801131"/>
                  <a:pt x="0" y="2595317"/>
                </a:cubicBezTo>
                <a:cubicBezTo>
                  <a:pt x="-14629" y="2389503"/>
                  <a:pt x="-28787" y="2141036"/>
                  <a:pt x="0" y="1863304"/>
                </a:cubicBezTo>
                <a:cubicBezTo>
                  <a:pt x="28787" y="1585572"/>
                  <a:pt x="-16431" y="1537079"/>
                  <a:pt x="0" y="1330932"/>
                </a:cubicBezTo>
                <a:cubicBezTo>
                  <a:pt x="16431" y="1124785"/>
                  <a:pt x="20868" y="791444"/>
                  <a:pt x="0" y="598919"/>
                </a:cubicBezTo>
                <a:cubicBezTo>
                  <a:pt x="-20868" y="406394"/>
                  <a:pt x="25740" y="123368"/>
                  <a:pt x="0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026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2935107-1702-066A-7E24-23D3357B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13" y="0"/>
            <a:ext cx="4705314" cy="66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28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50</Words>
  <Application>Microsoft Office PowerPoint</Application>
  <PresentationFormat>Widescreen</PresentationFormat>
  <Paragraphs>20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Century Gothic</vt:lpstr>
      <vt:lpstr>Gill Sans MT</vt:lpstr>
      <vt:lpstr>Impact</vt:lpstr>
      <vt:lpstr>Office Theme</vt:lpstr>
      <vt:lpstr>PowerPoint Presentation</vt:lpstr>
      <vt:lpstr>My drawings using different materials</vt:lpstr>
      <vt:lpstr>My completed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Coren Murley</dc:creator>
  <cp:lastModifiedBy>Coren Murley</cp:lastModifiedBy>
  <cp:revision>1</cp:revision>
  <dcterms:created xsi:type="dcterms:W3CDTF">2024-04-29T10:34:55Z</dcterms:created>
  <dcterms:modified xsi:type="dcterms:W3CDTF">2024-04-29T10:43:02Z</dcterms:modified>
</cp:coreProperties>
</file>