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8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C9FFFB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40F951-DC82-4523-86C2-C3D5D20F12ED}" v="3" dt="2025-09-15T07:30:21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1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 Cooper" userId="46762520-701e-43f2-a48e-b8a083d5548b" providerId="ADAL" clId="{F52BE2B9-E13C-437B-8BF5-6D64AB02B768}"/>
    <pc:docChg chg="modSld">
      <pc:chgData name="Carl Cooper" userId="46762520-701e-43f2-a48e-b8a083d5548b" providerId="ADAL" clId="{F52BE2B9-E13C-437B-8BF5-6D64AB02B768}" dt="2025-09-15T07:30:21.691" v="2" actId="14100"/>
      <pc:docMkLst>
        <pc:docMk/>
      </pc:docMkLst>
      <pc:sldChg chg="modSp mod">
        <pc:chgData name="Carl Cooper" userId="46762520-701e-43f2-a48e-b8a083d5548b" providerId="ADAL" clId="{F52BE2B9-E13C-437B-8BF5-6D64AB02B768}" dt="2025-09-15T07:30:21.691" v="2" actId="14100"/>
        <pc:sldMkLst>
          <pc:docMk/>
          <pc:sldMk cId="3645227960" sldId="278"/>
        </pc:sldMkLst>
        <pc:graphicFrameChg chg="modGraphic">
          <ac:chgData name="Carl Cooper" userId="46762520-701e-43f2-a48e-b8a083d5548b" providerId="ADAL" clId="{F52BE2B9-E13C-437B-8BF5-6D64AB02B768}" dt="2025-09-15T07:30:21.691" v="2" actId="14100"/>
          <ac:graphicFrameMkLst>
            <pc:docMk/>
            <pc:sldMk cId="3645227960" sldId="278"/>
            <ac:graphicFrameMk id="25" creationId="{DA1D3096-89C5-84A9-25C8-FEFF9FFA4FD4}"/>
          </ac:graphicFrameMkLst>
        </pc:graphicFrameChg>
        <pc:graphicFrameChg chg="modGraphic">
          <ac:chgData name="Carl Cooper" userId="46762520-701e-43f2-a48e-b8a083d5548b" providerId="ADAL" clId="{F52BE2B9-E13C-437B-8BF5-6D64AB02B768}" dt="2025-09-15T07:29:10.852" v="1" actId="20577"/>
          <ac:graphicFrameMkLst>
            <pc:docMk/>
            <pc:sldMk cId="3645227960" sldId="278"/>
            <ac:graphicFrameMk id="26" creationId="{32918E1A-0051-F69A-B705-D1AB74C9850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B2D26771-4F57-199F-2CD9-C54C7FD3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75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73209" y="60880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863" y="95841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67863" y="154132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9931" y="180350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503296" y="223432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85614" y="252280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89945" y="315020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9777" y="3456644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495107" y="387814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499777" y="418444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42598" y="47762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03296" y="505591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68232" y="131669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9566" y="174785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DB491F4-42D1-D4C4-B005-CFC411E76248}"/>
              </a:ext>
            </a:extLst>
          </p:cNvPr>
          <p:cNvCxnSpPr/>
          <p:nvPr/>
        </p:nvCxnSpPr>
        <p:spPr>
          <a:xfrm>
            <a:off x="4206818" y="92790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247445" y="131669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232210" y="174522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06262" y="9275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21072" y="13335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44618" y="174016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7030558" y="134214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35232" y="17438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95933" y="92899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66494" y="133721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92382" y="17386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74816" y="314363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774815" y="341671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226454" y="29032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3921" y="315296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85621" y="293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74640" y="315017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58210" y="315695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81674" y="293701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97689" y="296077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92382" y="31587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B4154F1-CA7C-909F-FB68-235772EBBC67}"/>
              </a:ext>
            </a:extLst>
          </p:cNvPr>
          <p:cNvCxnSpPr/>
          <p:nvPr/>
        </p:nvCxnSpPr>
        <p:spPr>
          <a:xfrm>
            <a:off x="2757599" y="41332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47929" y="45567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760612" y="478261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90567" y="40977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26454" y="45567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8641" y="47780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B13587AC-A3A8-A8B5-49E0-E4A3B8AE5404}"/>
              </a:ext>
            </a:extLst>
          </p:cNvPr>
          <p:cNvCxnSpPr/>
          <p:nvPr/>
        </p:nvCxnSpPr>
        <p:spPr>
          <a:xfrm>
            <a:off x="5541764" y="410510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613084" y="453537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613086" y="47798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87206" y="47705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6998754" y="453537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12899" y="4125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91213" y="4575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97027" y="498926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52EC62E-9DD2-3BEF-CC0E-0411E6E8423D}"/>
              </a:ext>
            </a:extLst>
          </p:cNvPr>
          <p:cNvSpPr txBox="1"/>
          <p:nvPr/>
        </p:nvSpPr>
        <p:spPr>
          <a:xfrm>
            <a:off x="261258" y="35575"/>
            <a:ext cx="1414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3 Choice Menu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 Winter 2025 2026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9C8BD0-426B-7DD9-E593-D2DD95357199}"/>
              </a:ext>
            </a:extLst>
          </p:cNvPr>
          <p:cNvCxnSpPr/>
          <p:nvPr/>
        </p:nvCxnSpPr>
        <p:spPr>
          <a:xfrm>
            <a:off x="7028594" y="92794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B9EAF5-A8AA-0CAB-2FCC-E3D001A83DE4}"/>
              </a:ext>
            </a:extLst>
          </p:cNvPr>
          <p:cNvCxnSpPr/>
          <p:nvPr/>
        </p:nvCxnSpPr>
        <p:spPr>
          <a:xfrm>
            <a:off x="2782207" y="258534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A72011-070E-2D07-91DB-88B0B7E522EF}"/>
              </a:ext>
            </a:extLst>
          </p:cNvPr>
          <p:cNvCxnSpPr/>
          <p:nvPr/>
        </p:nvCxnSpPr>
        <p:spPr>
          <a:xfrm>
            <a:off x="4189590" y="25680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72B228-D931-6512-ADB9-019377F38E70}"/>
              </a:ext>
            </a:extLst>
          </p:cNvPr>
          <p:cNvCxnSpPr/>
          <p:nvPr/>
        </p:nvCxnSpPr>
        <p:spPr>
          <a:xfrm>
            <a:off x="5606262" y="251214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EFCA15-2C05-432B-9D8F-68D5CE6434B8}"/>
              </a:ext>
            </a:extLst>
          </p:cNvPr>
          <p:cNvCxnSpPr/>
          <p:nvPr/>
        </p:nvCxnSpPr>
        <p:spPr>
          <a:xfrm>
            <a:off x="8512899" y="26370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7E7303-DE10-112C-9133-EF73D78941F8}"/>
              </a:ext>
            </a:extLst>
          </p:cNvPr>
          <p:cNvCxnSpPr/>
          <p:nvPr/>
        </p:nvCxnSpPr>
        <p:spPr>
          <a:xfrm>
            <a:off x="6981675" y="254216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3AE17C-5654-DCCB-17CB-D648A334F73E}"/>
              </a:ext>
            </a:extLst>
          </p:cNvPr>
          <p:cNvCxnSpPr/>
          <p:nvPr/>
        </p:nvCxnSpPr>
        <p:spPr>
          <a:xfrm>
            <a:off x="7028594" y="41514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C7C44BD-67CF-5735-4BDF-C25A7AAC8A24}"/>
              </a:ext>
            </a:extLst>
          </p:cNvPr>
          <p:cNvCxnSpPr/>
          <p:nvPr/>
        </p:nvCxnSpPr>
        <p:spPr>
          <a:xfrm>
            <a:off x="2774819" y="90919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2D5A464-F2ED-B91C-443D-13F3CDC71363}"/>
              </a:ext>
            </a:extLst>
          </p:cNvPr>
          <p:cNvSpPr txBox="1"/>
          <p:nvPr/>
        </p:nvSpPr>
        <p:spPr>
          <a:xfrm>
            <a:off x="1480082" y="127516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Option Three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0C7989A-8D92-F1F2-F215-0C2C3CC0B33C}"/>
              </a:ext>
            </a:extLst>
          </p:cNvPr>
          <p:cNvCxnSpPr/>
          <p:nvPr/>
        </p:nvCxnSpPr>
        <p:spPr>
          <a:xfrm>
            <a:off x="2747929" y="152512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F9147ED-81DB-97E3-5598-17C266130EC2}"/>
              </a:ext>
            </a:extLst>
          </p:cNvPr>
          <p:cNvCxnSpPr/>
          <p:nvPr/>
        </p:nvCxnSpPr>
        <p:spPr>
          <a:xfrm>
            <a:off x="4226454" y="148290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9A7AE17-9292-0752-963D-14DA7EC9CB53}"/>
              </a:ext>
            </a:extLst>
          </p:cNvPr>
          <p:cNvCxnSpPr/>
          <p:nvPr/>
        </p:nvCxnSpPr>
        <p:spPr>
          <a:xfrm>
            <a:off x="5629860" y="153005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68E5609-4D04-BA19-7CBC-78C9F93AA4FB}"/>
              </a:ext>
            </a:extLst>
          </p:cNvPr>
          <p:cNvCxnSpPr/>
          <p:nvPr/>
        </p:nvCxnSpPr>
        <p:spPr>
          <a:xfrm>
            <a:off x="7035232" y="15300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A82C9F1-A43C-4E5A-AD60-C8489D3C03AF}"/>
              </a:ext>
            </a:extLst>
          </p:cNvPr>
          <p:cNvCxnSpPr/>
          <p:nvPr/>
        </p:nvCxnSpPr>
        <p:spPr>
          <a:xfrm>
            <a:off x="8543282" y="153424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184FA2-DB4D-185C-A102-15532179C594}"/>
              </a:ext>
            </a:extLst>
          </p:cNvPr>
          <p:cNvCxnSpPr/>
          <p:nvPr/>
        </p:nvCxnSpPr>
        <p:spPr>
          <a:xfrm>
            <a:off x="2774815" y="29105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0C622C5-B245-5FF5-072E-DA4B126A2DE9}"/>
              </a:ext>
            </a:extLst>
          </p:cNvPr>
          <p:cNvCxnSpPr/>
          <p:nvPr/>
        </p:nvCxnSpPr>
        <p:spPr>
          <a:xfrm>
            <a:off x="4193920" y="34058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09D1690-4040-F772-5CC2-9AE3FE80D56F}"/>
              </a:ext>
            </a:extLst>
          </p:cNvPr>
          <p:cNvCxnSpPr/>
          <p:nvPr/>
        </p:nvCxnSpPr>
        <p:spPr>
          <a:xfrm>
            <a:off x="5605535" y="342601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F1296E3-CD48-3B08-67F7-C99C2D4D5316}"/>
              </a:ext>
            </a:extLst>
          </p:cNvPr>
          <p:cNvCxnSpPr/>
          <p:nvPr/>
        </p:nvCxnSpPr>
        <p:spPr>
          <a:xfrm>
            <a:off x="6981674" y="34044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81419A-23A3-4D36-681D-7DB83EB3DFC3}"/>
              </a:ext>
            </a:extLst>
          </p:cNvPr>
          <p:cNvCxnSpPr/>
          <p:nvPr/>
        </p:nvCxnSpPr>
        <p:spPr>
          <a:xfrm>
            <a:off x="8491214" y="33993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B3691A5-6045-54C3-59F6-5B453BE2D625}"/>
              </a:ext>
            </a:extLst>
          </p:cNvPr>
          <p:cNvCxnSpPr/>
          <p:nvPr/>
        </p:nvCxnSpPr>
        <p:spPr>
          <a:xfrm>
            <a:off x="8512899" y="477189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A217B37-74F2-C3C3-C344-D0AD3824686B}"/>
              </a:ext>
            </a:extLst>
          </p:cNvPr>
          <p:cNvCxnSpPr/>
          <p:nvPr/>
        </p:nvCxnSpPr>
        <p:spPr>
          <a:xfrm>
            <a:off x="7011658" y="478226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418FC26-1A70-1760-73C1-83F12860224F}"/>
              </a:ext>
            </a:extLst>
          </p:cNvPr>
          <p:cNvCxnSpPr/>
          <p:nvPr/>
        </p:nvCxnSpPr>
        <p:spPr>
          <a:xfrm>
            <a:off x="5613085" y="498817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482FBC4-B6C0-4205-B980-F13B7EE61795}"/>
              </a:ext>
            </a:extLst>
          </p:cNvPr>
          <p:cNvCxnSpPr/>
          <p:nvPr/>
        </p:nvCxnSpPr>
        <p:spPr>
          <a:xfrm>
            <a:off x="7011658" y="498609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B1FA6D6-7B18-BDE3-742F-0262E46F02B7}"/>
              </a:ext>
            </a:extLst>
          </p:cNvPr>
          <p:cNvCxnSpPr/>
          <p:nvPr/>
        </p:nvCxnSpPr>
        <p:spPr>
          <a:xfrm>
            <a:off x="4208641" y="499235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D91E191-FACE-6EBF-449C-56BA1A5E77E0}"/>
              </a:ext>
            </a:extLst>
          </p:cNvPr>
          <p:cNvCxnSpPr/>
          <p:nvPr/>
        </p:nvCxnSpPr>
        <p:spPr>
          <a:xfrm>
            <a:off x="2782206" y="5032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B408A819-D996-FD11-518D-7B5C5FC2005C}"/>
              </a:ext>
            </a:extLst>
          </p:cNvPr>
          <p:cNvSpPr txBox="1"/>
          <p:nvPr/>
        </p:nvSpPr>
        <p:spPr>
          <a:xfrm>
            <a:off x="1540380" y="450585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Option Three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06000D5-1E54-63DA-73C9-02DB3DDEDEA8}"/>
              </a:ext>
            </a:extLst>
          </p:cNvPr>
          <p:cNvSpPr txBox="1"/>
          <p:nvPr/>
        </p:nvSpPr>
        <p:spPr>
          <a:xfrm>
            <a:off x="362240" y="2396169"/>
            <a:ext cx="980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5621665-F685-1F23-6963-E1CD2166EAA3}"/>
              </a:ext>
            </a:extLst>
          </p:cNvPr>
          <p:cNvSpPr txBox="1"/>
          <p:nvPr/>
        </p:nvSpPr>
        <p:spPr>
          <a:xfrm>
            <a:off x="408265" y="4031022"/>
            <a:ext cx="980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D393BC8-D0DD-510F-61C3-677AB606857B}"/>
              </a:ext>
            </a:extLst>
          </p:cNvPr>
          <p:cNvSpPr txBox="1"/>
          <p:nvPr/>
        </p:nvSpPr>
        <p:spPr>
          <a:xfrm>
            <a:off x="1845066" y="5471959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Plant Protein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72B676D-15CC-A734-7692-FE612B29C7D8}"/>
              </a:ext>
            </a:extLst>
          </p:cNvPr>
          <p:cNvSpPr txBox="1"/>
          <p:nvPr/>
        </p:nvSpPr>
        <p:spPr>
          <a:xfrm>
            <a:off x="4363215" y="5445819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27E25AF-E74E-97CA-CD6E-ACB7E6F5F6A7}"/>
              </a:ext>
            </a:extLst>
          </p:cNvPr>
          <p:cNvSpPr txBox="1"/>
          <p:nvPr/>
        </p:nvSpPr>
        <p:spPr>
          <a:xfrm>
            <a:off x="5390666" y="5445819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89E2A90-B46A-9209-8B8E-61CF965C4CAA}"/>
              </a:ext>
            </a:extLst>
          </p:cNvPr>
          <p:cNvSpPr txBox="1"/>
          <p:nvPr/>
        </p:nvSpPr>
        <p:spPr>
          <a:xfrm>
            <a:off x="3148377" y="5440901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pic>
        <p:nvPicPr>
          <p:cNvPr id="168" name="Picture 167" descr="A close up of a logo&#10;&#10;Description automatically generated">
            <a:extLst>
              <a:ext uri="{FF2B5EF4-FFF2-40B4-BE49-F238E27FC236}">
                <a16:creationId xmlns:a16="http://schemas.microsoft.com/office/drawing/2014/main" id="{47A89308-DE8E-49D2-92BD-4D2C644AD4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40650" y="5446381"/>
            <a:ext cx="222377" cy="220668"/>
          </a:xfrm>
          <a:prstGeom prst="rect">
            <a:avLst/>
          </a:prstGeom>
        </p:spPr>
      </p:pic>
      <p:pic>
        <p:nvPicPr>
          <p:cNvPr id="169" name="Picture 168" descr="A picture containing shape&#10;&#10;Description automatically generated">
            <a:extLst>
              <a:ext uri="{FF2B5EF4-FFF2-40B4-BE49-F238E27FC236}">
                <a16:creationId xmlns:a16="http://schemas.microsoft.com/office/drawing/2014/main" id="{A3EC5997-B9AA-82C3-647C-C920A7113B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06" y="5443977"/>
            <a:ext cx="231314" cy="200055"/>
          </a:xfrm>
          <a:prstGeom prst="rect">
            <a:avLst/>
          </a:prstGeom>
        </p:spPr>
      </p:pic>
      <p:pic>
        <p:nvPicPr>
          <p:cNvPr id="170" name="Picture 169" descr="A picture containing object&#10;&#10;Description automatically generated">
            <a:extLst>
              <a:ext uri="{FF2B5EF4-FFF2-40B4-BE49-F238E27FC236}">
                <a16:creationId xmlns:a16="http://schemas.microsoft.com/office/drawing/2014/main" id="{F38943CD-533B-57ED-704D-8AD7FC5A4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72" y="5488783"/>
            <a:ext cx="202846" cy="116442"/>
          </a:xfrm>
          <a:prstGeom prst="rect">
            <a:avLst/>
          </a:prstGeom>
        </p:spPr>
      </p:pic>
      <p:sp>
        <p:nvSpPr>
          <p:cNvPr id="172" name="TextBox 171">
            <a:extLst>
              <a:ext uri="{FF2B5EF4-FFF2-40B4-BE49-F238E27FC236}">
                <a16:creationId xmlns:a16="http://schemas.microsoft.com/office/drawing/2014/main" id="{2F4FA1CD-6233-AC97-DE96-1B8E87FDDDFD}"/>
              </a:ext>
            </a:extLst>
          </p:cNvPr>
          <p:cNvSpPr txBox="1"/>
          <p:nvPr/>
        </p:nvSpPr>
        <p:spPr>
          <a:xfrm>
            <a:off x="1490112" y="28706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Three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1F7AE7-BCAE-8025-6811-A15F1A188FDE}"/>
              </a:ext>
            </a:extLst>
          </p:cNvPr>
          <p:cNvSpPr txBox="1"/>
          <p:nvPr/>
        </p:nvSpPr>
        <p:spPr>
          <a:xfrm>
            <a:off x="586934" y="575809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2E89FF82-1E96-A586-962D-C08F2415B72E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54E5DF9F-7A29-6463-3496-C9B5C0189F63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20B9D64-6052-7835-935B-39305CF91436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77CE3AC8-B3CE-D9FC-B145-336DCA44B3E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3E1275EC-46D8-BC53-C557-09888171E9F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DDAC53F4-C04A-1210-543A-36CFDBFB568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73C5A0A8-7C7B-4810-1E27-AE6C4A10AD1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320583B4-8E71-3E7E-3CCE-69813AC04E1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5">
                <a:extLst>
                  <a:ext uri="{FF2B5EF4-FFF2-40B4-BE49-F238E27FC236}">
                    <a16:creationId xmlns:a16="http://schemas.microsoft.com/office/drawing/2014/main" id="{878F5A45-AC89-9DE9-8B05-D4D8CD59258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A1D3096-89C5-84A9-25C8-FEFF9FFA4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397328"/>
              </p:ext>
            </p:extLst>
          </p:nvPr>
        </p:nvGraphicFramePr>
        <p:xfrm>
          <a:off x="2480471" y="-5984"/>
          <a:ext cx="716427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854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32854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32854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32854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32854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743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Plant Balls in Tomato Sauce with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Lasagne with 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Stuffing,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Chicken Biryani</a:t>
                      </a:r>
                      <a:endParaRPr lang="en-US" sz="7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or Salmon Fishfingers with Chips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743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Autumn Vegetable Lasagne</a:t>
                      </a:r>
                    </a:p>
                    <a:p>
                      <a:pPr algn="ctr"/>
                      <a:endParaRPr lang="en-GB" sz="70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Beetroot and Lentil Burger in a Bun with Potato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Potatoes with Cheese beans or Tuna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>
                          <a:latin typeface="Century Gothic"/>
                        </a:rPr>
                        <a:t>V</a:t>
                      </a:r>
                    </a:p>
                    <a:p>
                      <a:pPr algn="ctr"/>
                      <a:r>
                        <a:rPr lang="en-GB" sz="700">
                          <a:latin typeface="Century Gothic"/>
                        </a:rPr>
                        <a:t>Vegetarian Wellington with Roast Potatoes and Gravy</a:t>
                      </a:r>
                    </a:p>
                    <a:p>
                      <a:pPr algn="ctr"/>
                      <a:endParaRPr lang="en-GB" sz="70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algn="ctr"/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BBQ Sausage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Pasta with Garlic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Bread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Potatoes with Cheese beans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>
                          <a:latin typeface="Century Gothic" panose="020B0502020202020204" pitchFamily="34" charset="0"/>
                        </a:rPr>
                        <a:t>Cheese and Bean Pasty with Chips and Tomato Sauce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364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Apple crumb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Jelly and 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Sponge and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270224">
                <a:tc>
                  <a:txBody>
                    <a:bodyPr/>
                    <a:lstStyle/>
                    <a:p>
                      <a:pPr algn="ctr"/>
                      <a:endParaRPr lang="en-GB" sz="70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700" b="0">
                        <a:latin typeface="Century Gothic"/>
                      </a:endParaRPr>
                    </a:p>
                    <a:p>
                      <a:pPr algn="ctr"/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2918E1A-0051-F69A-B705-D1AB74C98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457004"/>
              </p:ext>
            </p:extLst>
          </p:nvPr>
        </p:nvGraphicFramePr>
        <p:xfrm>
          <a:off x="2470639" y="2099707"/>
          <a:ext cx="7193124" cy="175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625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43886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34142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37846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38625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80510">
                <a:tc>
                  <a:txBody>
                    <a:bodyPr/>
                    <a:lstStyle/>
                    <a:p>
                      <a:pPr algn="ctr"/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 with Seasoned Potatoes</a:t>
                      </a:r>
                      <a:r>
                        <a:rPr lang="en-GB" sz="7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Sweetcorn Salsa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Quorn with Seasoned Potatoes &amp; Sweetcorn Salsa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 in Tomato Sauce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Potatoes with Cheese beans or Tuna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noProof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Potatoes with Cheese beans or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Whirl with Chips and Tomato Sauce </a:t>
                      </a:r>
                    </a:p>
                    <a:p>
                      <a:pPr algn="ctr"/>
                      <a:endParaRPr lang="en-GB" sz="7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</a:t>
                      </a:r>
                    </a:p>
                    <a:p>
                      <a:pPr algn="ctr"/>
                      <a:endParaRPr lang="en-GB" sz="7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6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43894"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NEW </a:t>
                      </a:r>
                      <a:r>
                        <a:rPr lang="en-GB" sz="700">
                          <a:latin typeface="Century Gothic"/>
                        </a:rPr>
                        <a:t>Gingerbread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>
                          <a:latin typeface="Century Gothic" panose="020B0502020202020204" pitchFamily="34" charset="0"/>
                        </a:rPr>
                        <a:t>Chocolate Brownie with Chocolate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F5CFB0F-83A2-2CCF-0F82-F3CDAC3EB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7996"/>
              </p:ext>
            </p:extLst>
          </p:nvPr>
        </p:nvGraphicFramePr>
        <p:xfrm>
          <a:off x="2432210" y="3697400"/>
          <a:ext cx="7168990" cy="1691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798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33798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33798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33798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33798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1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Chicken 50% Enchilada Bake with Paprika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Sausage with Roast Potatoes and Gravy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Caribbean Chicken with Golden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Caribbean Stew with Golden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 with Cheese beans or Tuna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6741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Chefs Special Lentil Curry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r>
                        <a:rPr lang="en-GB" sz="700">
                          <a:latin typeface="Century Gothic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>
                          <a:latin typeface="Century Gothic" panose="020B0502020202020204" pitchFamily="34" charset="0"/>
                        </a:rPr>
                        <a:t>All day vegetarian Breakfast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>
                          <a:latin typeface="Century Gothic" panose="020B0502020202020204" pitchFamily="34" charset="0"/>
                        </a:rPr>
                        <a:t>Jacket Potato with cheese beans or Tuna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Vegan Sausage and Roast Potatoes and Gravy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70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Tomato Pasta</a:t>
                      </a:r>
                      <a:endParaRPr lang="en-US" sz="7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Red Pepper Frittata with Chips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Pasta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34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>
                          <a:latin typeface="Century Gothic" panose="020B0502020202020204" pitchFamily="34" charset="0"/>
                        </a:rPr>
                        <a:t>Pear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NEW </a:t>
                      </a:r>
                      <a:r>
                        <a:rPr lang="en-GB" sz="700">
                          <a:latin typeface="Century Gothic"/>
                        </a:rPr>
                        <a:t>Jamaican Ginger Cake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>
                          <a:latin typeface="Century Gothic" panose="020B0502020202020204" pitchFamily="34" charset="0"/>
                        </a:rPr>
                        <a:t>Cornflake Tart </a:t>
                      </a:r>
                    </a:p>
                    <a:p>
                      <a:pPr algn="ctr"/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84162355-D3D3-6147-A440-DDFB6DEA7B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51" y="2786853"/>
            <a:ext cx="202846" cy="11644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8B432B8-BC51-6D06-FE67-E82CED5200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734" y="1126938"/>
            <a:ext cx="202846" cy="11644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26BA16A2-D441-36FB-E0A7-277CB386D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35" y="1268084"/>
            <a:ext cx="202846" cy="11644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F573CEFB-E44C-2101-4881-18914E0398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01" y="1043420"/>
            <a:ext cx="202846" cy="11644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D6364B8C-9870-0ABD-2B55-5A203FDBB9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76" y="2977885"/>
            <a:ext cx="202846" cy="116442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CA198ACE-F94B-E351-1537-4F998D8EB5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13" y="2801695"/>
            <a:ext cx="202846" cy="116442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938B5C71-6247-7A0F-948B-5EAA19C45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71" y="2764363"/>
            <a:ext cx="202846" cy="116442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D8821FDE-8604-EA27-2CF7-C4A8A47438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47" y="4288320"/>
            <a:ext cx="202846" cy="116442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B0012AEF-25D3-6FE3-42DA-BFEC604978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71" y="4532865"/>
            <a:ext cx="202846" cy="11644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B3125AFA-A37B-C7EF-39F9-E36BE2FAF8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01" y="4288320"/>
            <a:ext cx="202846" cy="11644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48BDB912-7215-34F6-36DD-28168F01F0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69" y="4280483"/>
            <a:ext cx="202846" cy="11644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72B3B80D-0252-A5C1-6C66-47E9A6D268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62" y="4517574"/>
            <a:ext cx="202846" cy="116442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8D569B38-F701-0A7B-8C42-372A11FE2D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07" y="4599375"/>
            <a:ext cx="202846" cy="116442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50BC5D04-DAB1-EFD0-BF8E-7A51BB962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48340" y="5042996"/>
            <a:ext cx="222377" cy="220668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DA478927-7ACF-1ABA-3318-66D445B4D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83101" y="2347405"/>
            <a:ext cx="222377" cy="220668"/>
          </a:xfrm>
          <a:prstGeom prst="rect">
            <a:avLst/>
          </a:prstGeom>
        </p:spPr>
      </p:pic>
      <p:grpSp>
        <p:nvGrpSpPr>
          <p:cNvPr id="69" name="Group 7">
            <a:extLst>
              <a:ext uri="{FF2B5EF4-FFF2-40B4-BE49-F238E27FC236}">
                <a16:creationId xmlns:a16="http://schemas.microsoft.com/office/drawing/2014/main" id="{B453A591-A778-D961-A83E-4022C80057F8}"/>
              </a:ext>
            </a:extLst>
          </p:cNvPr>
          <p:cNvGrpSpPr/>
          <p:nvPr/>
        </p:nvGrpSpPr>
        <p:grpSpPr>
          <a:xfrm>
            <a:off x="3941770" y="608805"/>
            <a:ext cx="247820" cy="172135"/>
            <a:chOff x="0" y="0"/>
            <a:chExt cx="3741232" cy="3821539"/>
          </a:xfrm>
        </p:grpSpPr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3F499851-5BF7-419B-2CF5-51DCA34AD224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6A188A51-1EF8-67DE-DED7-43A382CDAF2D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72" name="Group 10">
              <a:extLst>
                <a:ext uri="{FF2B5EF4-FFF2-40B4-BE49-F238E27FC236}">
                  <a16:creationId xmlns:a16="http://schemas.microsoft.com/office/drawing/2014/main" id="{324B05D4-0737-50E5-E813-B451C2F76B3F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76" name="Freeform 11">
                <a:extLst>
                  <a:ext uri="{FF2B5EF4-FFF2-40B4-BE49-F238E27FC236}">
                    <a16:creationId xmlns:a16="http://schemas.microsoft.com/office/drawing/2014/main" id="{15782195-2526-1510-C5C1-FAD88DF2206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7FD704EA-0E1A-3320-C44F-7EB679AAFA8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73" name="Group 13">
              <a:extLst>
                <a:ext uri="{FF2B5EF4-FFF2-40B4-BE49-F238E27FC236}">
                  <a16:creationId xmlns:a16="http://schemas.microsoft.com/office/drawing/2014/main" id="{6B2574D2-4186-4140-8BDE-116EF7B46269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74" name="Freeform 14">
                <a:extLst>
                  <a:ext uri="{FF2B5EF4-FFF2-40B4-BE49-F238E27FC236}">
                    <a16:creationId xmlns:a16="http://schemas.microsoft.com/office/drawing/2014/main" id="{FCC26940-69D3-161E-E355-B6838C06E93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TextBox 15">
                <a:extLst>
                  <a:ext uri="{FF2B5EF4-FFF2-40B4-BE49-F238E27FC236}">
                    <a16:creationId xmlns:a16="http://schemas.microsoft.com/office/drawing/2014/main" id="{57DCA560-E583-7D05-D7B1-3BAA3D0E4D9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F3B632B3-1D06-3507-B3E5-33BC36F1A55B}"/>
              </a:ext>
            </a:extLst>
          </p:cNvPr>
          <p:cNvSpPr txBox="1"/>
          <p:nvPr/>
        </p:nvSpPr>
        <p:spPr>
          <a:xfrm>
            <a:off x="443796" y="859980"/>
            <a:ext cx="943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3rd November</a:t>
            </a:r>
          </a:p>
          <a:p>
            <a:r>
              <a:rPr lang="en-GB" sz="800"/>
              <a:t>24</a:t>
            </a:r>
            <a:r>
              <a:rPr lang="en-GB" sz="800" baseline="30000"/>
              <a:t>th</a:t>
            </a:r>
            <a:r>
              <a:rPr lang="en-GB" sz="800"/>
              <a:t> November</a:t>
            </a:r>
          </a:p>
          <a:p>
            <a:r>
              <a:rPr lang="en-GB" sz="800"/>
              <a:t>15</a:t>
            </a:r>
            <a:r>
              <a:rPr lang="en-GB" sz="800" baseline="30000"/>
              <a:t>th</a:t>
            </a:r>
            <a:r>
              <a:rPr lang="en-GB" sz="800"/>
              <a:t> December</a:t>
            </a:r>
          </a:p>
          <a:p>
            <a:r>
              <a:rPr lang="en-GB" sz="800"/>
              <a:t>19</a:t>
            </a:r>
            <a:r>
              <a:rPr lang="en-GB" sz="800" baseline="30000"/>
              <a:t>th</a:t>
            </a:r>
            <a:r>
              <a:rPr lang="en-GB" sz="800"/>
              <a:t> January</a:t>
            </a:r>
          </a:p>
          <a:p>
            <a:r>
              <a:rPr lang="en-GB" sz="800"/>
              <a:t>9</a:t>
            </a:r>
            <a:r>
              <a:rPr lang="en-GB" sz="800" baseline="30000"/>
              <a:t>th</a:t>
            </a:r>
            <a:r>
              <a:rPr lang="en-GB" sz="800"/>
              <a:t> February</a:t>
            </a:r>
          </a:p>
          <a:p>
            <a:r>
              <a:rPr lang="en-GB" sz="800"/>
              <a:t>9</a:t>
            </a:r>
            <a:r>
              <a:rPr lang="en-GB" sz="800" baseline="30000"/>
              <a:t>th</a:t>
            </a:r>
            <a:r>
              <a:rPr lang="en-GB" sz="800"/>
              <a:t> March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BADA9D-1296-5653-C07C-EF23EB7A9988}"/>
              </a:ext>
            </a:extLst>
          </p:cNvPr>
          <p:cNvSpPr txBox="1"/>
          <p:nvPr/>
        </p:nvSpPr>
        <p:spPr>
          <a:xfrm>
            <a:off x="496848" y="2619709"/>
            <a:ext cx="943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10th November</a:t>
            </a:r>
          </a:p>
          <a:p>
            <a:r>
              <a:rPr lang="en-GB" sz="800"/>
              <a:t>1</a:t>
            </a:r>
            <a:r>
              <a:rPr lang="en-GB" sz="800" baseline="30000"/>
              <a:t>st</a:t>
            </a:r>
            <a:r>
              <a:rPr lang="en-GB" sz="800"/>
              <a:t> December</a:t>
            </a:r>
          </a:p>
          <a:p>
            <a:r>
              <a:rPr lang="en-GB" sz="800"/>
              <a:t>5</a:t>
            </a:r>
            <a:r>
              <a:rPr lang="en-GB" sz="800" baseline="30000"/>
              <a:t>th</a:t>
            </a:r>
            <a:r>
              <a:rPr lang="en-GB" sz="800"/>
              <a:t> January</a:t>
            </a:r>
          </a:p>
          <a:p>
            <a:r>
              <a:rPr lang="en-GB" sz="800"/>
              <a:t>26</a:t>
            </a:r>
            <a:r>
              <a:rPr lang="en-GB" sz="800" baseline="30000"/>
              <a:t>th</a:t>
            </a:r>
            <a:r>
              <a:rPr lang="en-GB" sz="800"/>
              <a:t> January</a:t>
            </a:r>
          </a:p>
          <a:p>
            <a:r>
              <a:rPr lang="en-GB" sz="800"/>
              <a:t>23</a:t>
            </a:r>
            <a:r>
              <a:rPr lang="en-GB" sz="800" baseline="30000"/>
              <a:t>rd</a:t>
            </a:r>
            <a:r>
              <a:rPr lang="en-GB" sz="800"/>
              <a:t> February</a:t>
            </a:r>
          </a:p>
          <a:p>
            <a:r>
              <a:rPr lang="en-GB" sz="800"/>
              <a:t>16</a:t>
            </a:r>
            <a:r>
              <a:rPr lang="en-GB" sz="800" baseline="30000"/>
              <a:t>th</a:t>
            </a:r>
            <a:r>
              <a:rPr lang="en-GB" sz="800"/>
              <a:t> March</a:t>
            </a:r>
          </a:p>
          <a:p>
            <a:endParaRPr lang="en-GB" sz="80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36005A0-0EE8-46E2-CDEF-F50128A10316}"/>
              </a:ext>
            </a:extLst>
          </p:cNvPr>
          <p:cNvSpPr txBox="1"/>
          <p:nvPr/>
        </p:nvSpPr>
        <p:spPr>
          <a:xfrm>
            <a:off x="496848" y="4185953"/>
            <a:ext cx="943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17th November</a:t>
            </a:r>
          </a:p>
          <a:p>
            <a:r>
              <a:rPr lang="en-GB" sz="800"/>
              <a:t>8</a:t>
            </a:r>
            <a:r>
              <a:rPr lang="en-GB" sz="800" baseline="30000"/>
              <a:t>th</a:t>
            </a:r>
            <a:r>
              <a:rPr lang="en-GB" sz="800"/>
              <a:t> December</a:t>
            </a:r>
          </a:p>
          <a:p>
            <a:r>
              <a:rPr lang="en-GB" sz="800"/>
              <a:t>12</a:t>
            </a:r>
            <a:r>
              <a:rPr lang="en-GB" sz="800" baseline="30000"/>
              <a:t>th</a:t>
            </a:r>
            <a:r>
              <a:rPr lang="en-GB" sz="800"/>
              <a:t> January</a:t>
            </a:r>
          </a:p>
          <a:p>
            <a:r>
              <a:rPr lang="en-GB" sz="800"/>
              <a:t>2</a:t>
            </a:r>
            <a:r>
              <a:rPr lang="en-GB" sz="800" baseline="30000"/>
              <a:t>nd</a:t>
            </a:r>
            <a:r>
              <a:rPr lang="en-GB" sz="800"/>
              <a:t> February </a:t>
            </a:r>
          </a:p>
          <a:p>
            <a:r>
              <a:rPr lang="en-GB" sz="800"/>
              <a:t>2</a:t>
            </a:r>
            <a:r>
              <a:rPr lang="en-GB" sz="800" baseline="30000"/>
              <a:t>nd</a:t>
            </a:r>
            <a:r>
              <a:rPr lang="en-GB" sz="800"/>
              <a:t> March</a:t>
            </a:r>
          </a:p>
          <a:p>
            <a:r>
              <a:rPr lang="en-GB" sz="800"/>
              <a:t>23</a:t>
            </a:r>
            <a:r>
              <a:rPr lang="en-GB" sz="800" baseline="30000"/>
              <a:t>rd</a:t>
            </a:r>
            <a:r>
              <a:rPr lang="en-GB" sz="800"/>
              <a:t> March</a:t>
            </a:r>
          </a:p>
        </p:txBody>
      </p:sp>
    </p:spTree>
    <p:extLst>
      <p:ext uri="{BB962C8B-B14F-4D97-AF65-F5344CB8AC3E}">
        <p14:creationId xmlns:p14="http://schemas.microsoft.com/office/powerpoint/2010/main" val="3645227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cc8f99-6edd-417c-8b08-e4af51aa64dc">
      <Terms xmlns="http://schemas.microsoft.com/office/infopath/2007/PartnerControls"/>
    </lcf76f155ced4ddcb4097134ff3c332f>
    <TaxCatchAll xmlns="93f07fc0-f3cc-4d0b-9a4f-54b5dee9d13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01AC9A5908340A53101F6F3BF7720" ma:contentTypeVersion="18" ma:contentTypeDescription="Create a new document." ma:contentTypeScope="" ma:versionID="b57c96567e60fd70d2ca694c7e237d6d">
  <xsd:schema xmlns:xsd="http://www.w3.org/2001/XMLSchema" xmlns:xs="http://www.w3.org/2001/XMLSchema" xmlns:p="http://schemas.microsoft.com/office/2006/metadata/properties" xmlns:ns2="cfcc8f99-6edd-417c-8b08-e4af51aa64dc" xmlns:ns3="93f07fc0-f3cc-4d0b-9a4f-54b5dee9d132" targetNamespace="http://schemas.microsoft.com/office/2006/metadata/properties" ma:root="true" ma:fieldsID="3337f880a158a4f3dbcde4c01c29142b" ns2:_="" ns3:_="">
    <xsd:import namespace="cfcc8f99-6edd-417c-8b08-e4af51aa64dc"/>
    <xsd:import namespace="93f07fc0-f3cc-4d0b-9a4f-54b5dee9d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c8f99-6edd-417c-8b08-e4af51aa6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7fc0-f3cc-4d0b-9a4f-54b5dee9d13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412bf3a-dce2-436e-b669-e1b034c8f5c5}" ma:internalName="TaxCatchAll" ma:showField="CatchAllData" ma:web="93f07fc0-f3cc-4d0b-9a4f-54b5dee9d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93f07fc0-f3cc-4d0b-9a4f-54b5dee9d132"/>
    <ds:schemaRef ds:uri="cfcc8f99-6edd-417c-8b08-e4af51aa64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E5897CF-FD94-4CF3-BAFF-5F816A9EBA9C}">
  <ds:schemaRefs>
    <ds:schemaRef ds:uri="93f07fc0-f3cc-4d0b-9a4f-54b5dee9d132"/>
    <ds:schemaRef ds:uri="cfcc8f99-6edd-417c-8b08-e4af51aa64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A4 Paper (210x297 mm)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revision>1</cp:revision>
  <cp:lastPrinted>2025-09-02T09:00:18Z</cp:lastPrinted>
  <dcterms:created xsi:type="dcterms:W3CDTF">2014-08-19T19:35:20Z</dcterms:created>
  <dcterms:modified xsi:type="dcterms:W3CDTF">2025-09-15T07:30:25Z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0x01010043701AC9A5908340A53101F6F3BF7720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