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4" r:id="rId5"/>
    <p:sldId id="278" r:id="rId6"/>
  </p:sldIdLst>
  <p:sldSz cx="9906000" cy="6858000" type="A4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C38CB-C58B-44CD-A981-C47BFCF3204D}" v="2" dt="2025-09-12T09:57:53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99" d="100"/>
          <a:sy n="99" d="100"/>
        </p:scale>
        <p:origin x="384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Spreadbury" userId="3acdeed0-3ea8-4800-8ae5-e4e8c3b5a203" providerId="ADAL" clId="{CCE009CA-319E-429D-A1D9-B3DFA809AC88}"/>
    <pc:docChg chg="custSel modSld">
      <pc:chgData name="Dawn Spreadbury" userId="3acdeed0-3ea8-4800-8ae5-e4e8c3b5a203" providerId="ADAL" clId="{CCE009CA-319E-429D-A1D9-B3DFA809AC88}" dt="2025-09-12T09:57:53.063" v="2"/>
      <pc:docMkLst>
        <pc:docMk/>
      </pc:docMkLst>
      <pc:sldChg chg="addSp delSp modSp mod">
        <pc:chgData name="Dawn Spreadbury" userId="3acdeed0-3ea8-4800-8ae5-e4e8c3b5a203" providerId="ADAL" clId="{CCE009CA-319E-429D-A1D9-B3DFA809AC88}" dt="2025-09-12T09:57:53.063" v="2"/>
        <pc:sldMkLst>
          <pc:docMk/>
          <pc:sldMk cId="3645227960" sldId="278"/>
        </pc:sldMkLst>
        <pc:spChg chg="del">
          <ac:chgData name="Dawn Spreadbury" userId="3acdeed0-3ea8-4800-8ae5-e4e8c3b5a203" providerId="ADAL" clId="{CCE009CA-319E-429D-A1D9-B3DFA809AC88}" dt="2025-09-12T09:56:37.367" v="0" actId="478"/>
          <ac:spMkLst>
            <pc:docMk/>
            <pc:sldMk cId="3645227960" sldId="278"/>
            <ac:spMk id="3" creationId="{D934626F-67BA-0664-8F66-0BBD29B744AB}"/>
          </ac:spMkLst>
        </pc:spChg>
        <pc:spChg chg="del">
          <ac:chgData name="Dawn Spreadbury" userId="3acdeed0-3ea8-4800-8ae5-e4e8c3b5a203" providerId="ADAL" clId="{CCE009CA-319E-429D-A1D9-B3DFA809AC88}" dt="2025-09-12T09:56:37.367" v="0" actId="478"/>
          <ac:spMkLst>
            <pc:docMk/>
            <pc:sldMk cId="3645227960" sldId="278"/>
            <ac:spMk id="4" creationId="{AACAE638-72B4-9AA7-1EE6-2AA0791A7651}"/>
          </ac:spMkLst>
        </pc:spChg>
        <pc:spChg chg="del">
          <ac:chgData name="Dawn Spreadbury" userId="3acdeed0-3ea8-4800-8ae5-e4e8c3b5a203" providerId="ADAL" clId="{CCE009CA-319E-429D-A1D9-B3DFA809AC88}" dt="2025-09-12T09:56:37.367" v="0" actId="478"/>
          <ac:spMkLst>
            <pc:docMk/>
            <pc:sldMk cId="3645227960" sldId="278"/>
            <ac:spMk id="7" creationId="{29158170-4676-2F60-7E24-22AA3F507604}"/>
          </ac:spMkLst>
        </pc:spChg>
        <pc:spChg chg="add mod">
          <ac:chgData name="Dawn Spreadbury" userId="3acdeed0-3ea8-4800-8ae5-e4e8c3b5a203" providerId="ADAL" clId="{CCE009CA-319E-429D-A1D9-B3DFA809AC88}" dt="2025-09-12T09:57:26.812" v="1"/>
          <ac:spMkLst>
            <pc:docMk/>
            <pc:sldMk cId="3645227960" sldId="278"/>
            <ac:spMk id="8" creationId="{7FC0A5C7-B25F-6FB2-0FFF-F28E763A89C8}"/>
          </ac:spMkLst>
        </pc:spChg>
        <pc:spChg chg="add mod">
          <ac:chgData name="Dawn Spreadbury" userId="3acdeed0-3ea8-4800-8ae5-e4e8c3b5a203" providerId="ADAL" clId="{CCE009CA-319E-429D-A1D9-B3DFA809AC88}" dt="2025-09-12T09:57:26.812" v="1"/>
          <ac:spMkLst>
            <pc:docMk/>
            <pc:sldMk cId="3645227960" sldId="278"/>
            <ac:spMk id="9" creationId="{999B127F-EE66-9A1A-9565-C7396819606B}"/>
          </ac:spMkLst>
        </pc:spChg>
        <pc:spChg chg="add mod">
          <ac:chgData name="Dawn Spreadbury" userId="3acdeed0-3ea8-4800-8ae5-e4e8c3b5a203" providerId="ADAL" clId="{CCE009CA-319E-429D-A1D9-B3DFA809AC88}" dt="2025-09-12T09:57:53.063" v="2"/>
          <ac:spMkLst>
            <pc:docMk/>
            <pc:sldMk cId="3645227960" sldId="278"/>
            <ac:spMk id="10" creationId="{4C013E3D-1FC0-B330-3372-E6367C535D34}"/>
          </ac:spMkLst>
        </pc:spChg>
      </pc:sldChg>
    </pc:docChg>
  </pc:docChgLst>
  <pc:docChgLst>
    <pc:chgData name="Dawn Spreadbury" userId="3acdeed0-3ea8-4800-8ae5-e4e8c3b5a203" providerId="ADAL" clId="{025C38CB-C58B-44CD-A981-C47BFCF3204D}"/>
    <pc:docChg chg="custSel modSld">
      <pc:chgData name="Dawn Spreadbury" userId="3acdeed0-3ea8-4800-8ae5-e4e8c3b5a203" providerId="ADAL" clId="{025C38CB-C58B-44CD-A981-C47BFCF3204D}" dt="2025-08-26T09:18:47.318" v="496" actId="1076"/>
      <pc:docMkLst>
        <pc:docMk/>
      </pc:docMkLst>
      <pc:sldChg chg="addSp delSp modSp mod">
        <pc:chgData name="Dawn Spreadbury" userId="3acdeed0-3ea8-4800-8ae5-e4e8c3b5a203" providerId="ADAL" clId="{025C38CB-C58B-44CD-A981-C47BFCF3204D}" dt="2025-08-26T09:18:47.318" v="496" actId="1076"/>
        <pc:sldMkLst>
          <pc:docMk/>
          <pc:sldMk cId="3645227960" sldId="278"/>
        </pc:sldMkLst>
        <pc:spChg chg="mod">
          <ac:chgData name="Dawn Spreadbury" userId="3acdeed0-3ea8-4800-8ae5-e4e8c3b5a203" providerId="ADAL" clId="{025C38CB-C58B-44CD-A981-C47BFCF3204D}" dt="2025-08-22T14:47:00.541" v="225" actId="20577"/>
          <ac:spMkLst>
            <pc:docMk/>
            <pc:sldMk cId="3645227960" sldId="278"/>
            <ac:spMk id="5" creationId="{B52EC62E-9DD2-3BEF-CC0E-0411E6E8423D}"/>
          </ac:spMkLst>
        </pc:spChg>
        <pc:spChg chg="mod">
          <ac:chgData name="Dawn Spreadbury" userId="3acdeed0-3ea8-4800-8ae5-e4e8c3b5a203" providerId="ADAL" clId="{025C38CB-C58B-44CD-A981-C47BFCF3204D}" dt="2025-08-22T15:03:36.060" v="291" actId="20577"/>
          <ac:spMkLst>
            <pc:docMk/>
            <pc:sldMk cId="3645227960" sldId="278"/>
            <ac:spMk id="17" creationId="{F64384E3-4F11-593A-7A19-FF52CC12EF57}"/>
          </ac:spMkLst>
        </pc:spChg>
        <pc:spChg chg="mod">
          <ac:chgData name="Dawn Spreadbury" userId="3acdeed0-3ea8-4800-8ae5-e4e8c3b5a203" providerId="ADAL" clId="{025C38CB-C58B-44CD-A981-C47BFCF3204D}" dt="2025-08-22T15:07:21.936" v="452" actId="1076"/>
          <ac:spMkLst>
            <pc:docMk/>
            <pc:sldMk cId="3645227960" sldId="278"/>
            <ac:spMk id="28" creationId="{B41E2646-3177-6577-5EF8-3C0FC224744A}"/>
          </ac:spMkLst>
        </pc:spChg>
        <pc:spChg chg="mod">
          <ac:chgData name="Dawn Spreadbury" userId="3acdeed0-3ea8-4800-8ae5-e4e8c3b5a203" providerId="ADAL" clId="{025C38CB-C58B-44CD-A981-C47BFCF3204D}" dt="2025-08-22T15:03:54.136" v="310" actId="20577"/>
          <ac:spMkLst>
            <pc:docMk/>
            <pc:sldMk cId="3645227960" sldId="278"/>
            <ac:spMk id="30" creationId="{6B02E75D-69ED-8C23-A5A8-E75079950B7C}"/>
          </ac:spMkLst>
        </pc:spChg>
        <pc:spChg chg="mod">
          <ac:chgData name="Dawn Spreadbury" userId="3acdeed0-3ea8-4800-8ae5-e4e8c3b5a203" providerId="ADAL" clId="{025C38CB-C58B-44CD-A981-C47BFCF3204D}" dt="2025-08-22T15:05:42.509" v="393" actId="20577"/>
          <ac:spMkLst>
            <pc:docMk/>
            <pc:sldMk cId="3645227960" sldId="278"/>
            <ac:spMk id="31" creationId="{204F20FD-6615-FCFD-2A26-8A3C963E70F7}"/>
          </ac:spMkLst>
        </pc:spChg>
        <pc:spChg chg="mod">
          <ac:chgData name="Dawn Spreadbury" userId="3acdeed0-3ea8-4800-8ae5-e4e8c3b5a203" providerId="ADAL" clId="{025C38CB-C58B-44CD-A981-C47BFCF3204D}" dt="2025-08-26T09:18:47.318" v="496" actId="1076"/>
          <ac:spMkLst>
            <pc:docMk/>
            <pc:sldMk cId="3645227960" sldId="278"/>
            <ac:spMk id="32" creationId="{7161A92E-7A04-5FF0-D5A7-21022B4BA8A9}"/>
          </ac:spMkLst>
        </pc:spChg>
        <pc:spChg chg="mod">
          <ac:chgData name="Dawn Spreadbury" userId="3acdeed0-3ea8-4800-8ae5-e4e8c3b5a203" providerId="ADAL" clId="{025C38CB-C58B-44CD-A981-C47BFCF3204D}" dt="2025-08-22T15:07:18.489" v="451" actId="1076"/>
          <ac:spMkLst>
            <pc:docMk/>
            <pc:sldMk cId="3645227960" sldId="278"/>
            <ac:spMk id="38" creationId="{6247F2A0-8872-687A-033E-429C08C4E263}"/>
          </ac:spMkLst>
        </pc:spChg>
        <pc:spChg chg="mod">
          <ac:chgData name="Dawn Spreadbury" userId="3acdeed0-3ea8-4800-8ae5-e4e8c3b5a203" providerId="ADAL" clId="{025C38CB-C58B-44CD-A981-C47BFCF3204D}" dt="2025-08-22T15:05:49.803" v="405" actId="20577"/>
          <ac:spMkLst>
            <pc:docMk/>
            <pc:sldMk cId="3645227960" sldId="278"/>
            <ac:spMk id="39" creationId="{A827FF8F-FB34-B438-2244-350E8918725C}"/>
          </ac:spMkLst>
        </pc:spChg>
        <pc:spChg chg="mod">
          <ac:chgData name="Dawn Spreadbury" userId="3acdeed0-3ea8-4800-8ae5-e4e8c3b5a203" providerId="ADAL" clId="{025C38CB-C58B-44CD-A981-C47BFCF3204D}" dt="2025-08-22T15:07:11.204" v="450" actId="20577"/>
          <ac:spMkLst>
            <pc:docMk/>
            <pc:sldMk cId="3645227960" sldId="278"/>
            <ac:spMk id="46" creationId="{A9844D31-3080-4101-6AF1-43141471F6A2}"/>
          </ac:spMkLst>
        </pc:spChg>
        <pc:spChg chg="mod">
          <ac:chgData name="Dawn Spreadbury" userId="3acdeed0-3ea8-4800-8ae5-e4e8c3b5a203" providerId="ADAL" clId="{025C38CB-C58B-44CD-A981-C47BFCF3204D}" dt="2025-08-22T15:08:13.059" v="460" actId="20577"/>
          <ac:spMkLst>
            <pc:docMk/>
            <pc:sldMk cId="3645227960" sldId="278"/>
            <ac:spMk id="49" creationId="{3A70CB54-362E-1413-BFBE-C3C08694784F}"/>
          </ac:spMkLst>
        </pc:spChg>
        <pc:spChg chg="mod">
          <ac:chgData name="Dawn Spreadbury" userId="3acdeed0-3ea8-4800-8ae5-e4e8c3b5a203" providerId="ADAL" clId="{025C38CB-C58B-44CD-A981-C47BFCF3204D}" dt="2025-08-22T15:08:28.738" v="488" actId="20577"/>
          <ac:spMkLst>
            <pc:docMk/>
            <pc:sldMk cId="3645227960" sldId="278"/>
            <ac:spMk id="52" creationId="{F5CEFE95-DFBE-7056-BDA3-6507088B4AC0}"/>
          </ac:spMkLst>
        </pc:spChg>
        <pc:spChg chg="mod">
          <ac:chgData name="Dawn Spreadbury" userId="3acdeed0-3ea8-4800-8ae5-e4e8c3b5a203" providerId="ADAL" clId="{025C38CB-C58B-44CD-A981-C47BFCF3204D}" dt="2025-08-26T09:18:40.376" v="495" actId="20577"/>
          <ac:spMkLst>
            <pc:docMk/>
            <pc:sldMk cId="3645227960" sldId="278"/>
            <ac:spMk id="54" creationId="{F72C36D4-C358-9D80-98FD-68F9B883D5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209675"/>
            <a:ext cx="4713287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2"/>
            <a:ext cx="5510530" cy="380797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, calendar&#10;&#10;Description automatically generated">
            <a:extLst>
              <a:ext uri="{FF2B5EF4-FFF2-40B4-BE49-F238E27FC236}">
                <a16:creationId xmlns:a16="http://schemas.microsoft.com/office/drawing/2014/main" id="{C8A62862-47BC-1F80-0999-62946286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8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B2D26771-4F57-199F-2CD9-C54C7FD3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4"/>
            <a:ext cx="9905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EC62E-9DD2-3BEF-CC0E-0411E6E8423D}"/>
              </a:ext>
            </a:extLst>
          </p:cNvPr>
          <p:cNvSpPr txBox="1"/>
          <p:nvPr/>
        </p:nvSpPr>
        <p:spPr>
          <a:xfrm>
            <a:off x="261258" y="51279"/>
            <a:ext cx="135948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Autumn winter 2025/26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Packed Lunch Menu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88169-17EB-6CEB-50B7-E75C944F837D}"/>
              </a:ext>
            </a:extLst>
          </p:cNvPr>
          <p:cNvSpPr txBox="1"/>
          <p:nvPr/>
        </p:nvSpPr>
        <p:spPr>
          <a:xfrm>
            <a:off x="941000" y="1087655"/>
            <a:ext cx="2048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Sandwich Option </a:t>
            </a:r>
          </a:p>
          <a:p>
            <a:pPr algn="ctr"/>
            <a:r>
              <a:rPr lang="en-GB" sz="1050" dirty="0"/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F0CE8E-DA81-3185-4DE4-40EFDAE2F666}"/>
              </a:ext>
            </a:extLst>
          </p:cNvPr>
          <p:cNvSpPr txBox="1"/>
          <p:nvPr/>
        </p:nvSpPr>
        <p:spPr>
          <a:xfrm>
            <a:off x="940998" y="4156510"/>
            <a:ext cx="2048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Sandwich Option </a:t>
            </a:r>
          </a:p>
          <a:p>
            <a:pPr algn="ctr"/>
            <a:r>
              <a:rPr lang="en-GB" sz="1050" dirty="0"/>
              <a:t>BLUE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5C0C7-653C-FADA-0159-02DCA836E132}"/>
              </a:ext>
            </a:extLst>
          </p:cNvPr>
          <p:cNvSpPr txBox="1"/>
          <p:nvPr/>
        </p:nvSpPr>
        <p:spPr>
          <a:xfrm>
            <a:off x="940999" y="2767705"/>
            <a:ext cx="2048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Sandwich Option </a:t>
            </a:r>
          </a:p>
          <a:p>
            <a:pPr algn="ctr"/>
            <a:r>
              <a:rPr lang="en-GB" sz="1050" dirty="0"/>
              <a:t>BLUE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91FDE-8B45-F697-DAF0-D5D8C0138675}"/>
              </a:ext>
            </a:extLst>
          </p:cNvPr>
          <p:cNvSpPr txBox="1"/>
          <p:nvPr/>
        </p:nvSpPr>
        <p:spPr>
          <a:xfrm>
            <a:off x="6694371" y="602906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Ham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4384E3-4F11-593A-7A19-FF52CC12EF57}"/>
              </a:ext>
            </a:extLst>
          </p:cNvPr>
          <p:cNvSpPr txBox="1"/>
          <p:nvPr/>
        </p:nvSpPr>
        <p:spPr>
          <a:xfrm>
            <a:off x="2549091" y="755306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Cheese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94D2EB-BDEE-239B-E4BE-BB052B70BF60}"/>
              </a:ext>
            </a:extLst>
          </p:cNvPr>
          <p:cNvSpPr txBox="1"/>
          <p:nvPr/>
        </p:nvSpPr>
        <p:spPr>
          <a:xfrm>
            <a:off x="5308554" y="602905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Hot Roast Baguette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1E2646-3177-6577-5EF8-3C0FC224744A}"/>
              </a:ext>
            </a:extLst>
          </p:cNvPr>
          <p:cNvSpPr txBox="1"/>
          <p:nvPr/>
        </p:nvSpPr>
        <p:spPr>
          <a:xfrm>
            <a:off x="3882301" y="492643"/>
            <a:ext cx="144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Tuna Mayo Baguette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02E75D-69ED-8C23-A5A8-E75079950B7C}"/>
              </a:ext>
            </a:extLst>
          </p:cNvPr>
          <p:cNvSpPr txBox="1"/>
          <p:nvPr/>
        </p:nvSpPr>
        <p:spPr>
          <a:xfrm>
            <a:off x="8103089" y="602906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Fish Finger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4F20FD-6615-FCFD-2A26-8A3C963E70F7}"/>
              </a:ext>
            </a:extLst>
          </p:cNvPr>
          <p:cNvSpPr txBox="1"/>
          <p:nvPr/>
        </p:nvSpPr>
        <p:spPr>
          <a:xfrm>
            <a:off x="6659300" y="2289803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Cheese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61A92E-7A04-5FF0-D5A7-21022B4BA8A9}"/>
              </a:ext>
            </a:extLst>
          </p:cNvPr>
          <p:cNvSpPr txBox="1"/>
          <p:nvPr/>
        </p:nvSpPr>
        <p:spPr>
          <a:xfrm>
            <a:off x="2438512" y="2197469"/>
            <a:ext cx="144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Egg Mayonnaise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B2DD46-2735-737A-A91B-866FA5C4A837}"/>
              </a:ext>
            </a:extLst>
          </p:cNvPr>
          <p:cNvSpPr txBox="1"/>
          <p:nvPr/>
        </p:nvSpPr>
        <p:spPr>
          <a:xfrm>
            <a:off x="5273483" y="2289802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Hot Roast Baguette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47F2A0-8872-687A-033E-429C08C4E263}"/>
              </a:ext>
            </a:extLst>
          </p:cNvPr>
          <p:cNvSpPr txBox="1"/>
          <p:nvPr/>
        </p:nvSpPr>
        <p:spPr>
          <a:xfrm>
            <a:off x="3817365" y="2212150"/>
            <a:ext cx="144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Cheese and Ham Baguette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27FF8F-FB34-B438-2244-350E8918725C}"/>
              </a:ext>
            </a:extLst>
          </p:cNvPr>
          <p:cNvSpPr txBox="1"/>
          <p:nvPr/>
        </p:nvSpPr>
        <p:spPr>
          <a:xfrm>
            <a:off x="8068018" y="2289803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Fish Finger Baguette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1BBF84-8C11-0595-9A68-AE5AA2255F77}"/>
              </a:ext>
            </a:extLst>
          </p:cNvPr>
          <p:cNvSpPr txBox="1"/>
          <p:nvPr/>
        </p:nvSpPr>
        <p:spPr>
          <a:xfrm>
            <a:off x="6624229" y="3856914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Ham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9844D31-3080-4101-6AF1-43141471F6A2}"/>
              </a:ext>
            </a:extLst>
          </p:cNvPr>
          <p:cNvSpPr txBox="1"/>
          <p:nvPr/>
        </p:nvSpPr>
        <p:spPr>
          <a:xfrm>
            <a:off x="2431426" y="3855886"/>
            <a:ext cx="144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Tuna Mayo and cucumber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70CB54-362E-1413-BFBE-C3C08694784F}"/>
              </a:ext>
            </a:extLst>
          </p:cNvPr>
          <p:cNvSpPr txBox="1"/>
          <p:nvPr/>
        </p:nvSpPr>
        <p:spPr>
          <a:xfrm>
            <a:off x="5238412" y="3856913"/>
            <a:ext cx="1443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Hot sausage Baguette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CEFE95-DFBE-7056-BDA3-6507088B4AC0}"/>
              </a:ext>
            </a:extLst>
          </p:cNvPr>
          <p:cNvSpPr txBox="1"/>
          <p:nvPr/>
        </p:nvSpPr>
        <p:spPr>
          <a:xfrm>
            <a:off x="3793956" y="3932692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Cheese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2C36D4-C358-9D80-98FD-68F9B883D5DF}"/>
              </a:ext>
            </a:extLst>
          </p:cNvPr>
          <p:cNvSpPr txBox="1"/>
          <p:nvPr/>
        </p:nvSpPr>
        <p:spPr>
          <a:xfrm>
            <a:off x="8032947" y="3856914"/>
            <a:ext cx="1443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Fish Finger Bap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Served with</a:t>
            </a:r>
          </a:p>
          <a:p>
            <a:pPr algn="ctr"/>
            <a:r>
              <a:rPr lang="en-GB" sz="1200" dirty="0"/>
              <a:t> Carrot and Cucumber sticks</a:t>
            </a:r>
          </a:p>
          <a:p>
            <a:pPr algn="ctr"/>
            <a:r>
              <a:rPr lang="en-GB" sz="1200" dirty="0"/>
              <a:t>Fruit </a:t>
            </a:r>
          </a:p>
          <a:p>
            <a:pPr algn="ctr"/>
            <a:r>
              <a:rPr lang="en-GB" sz="1200" dirty="0"/>
              <a:t>Dessert of the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0A5C7-B25F-6FB2-0FFF-F28E763A89C8}"/>
              </a:ext>
            </a:extLst>
          </p:cNvPr>
          <p:cNvSpPr txBox="1"/>
          <p:nvPr/>
        </p:nvSpPr>
        <p:spPr>
          <a:xfrm>
            <a:off x="496848" y="2619709"/>
            <a:ext cx="943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10th November</a:t>
            </a:r>
          </a:p>
          <a:p>
            <a:r>
              <a:rPr lang="en-GB" sz="800" dirty="0"/>
              <a:t>1</a:t>
            </a:r>
            <a:r>
              <a:rPr lang="en-GB" sz="800" baseline="30000" dirty="0"/>
              <a:t>st</a:t>
            </a:r>
            <a:r>
              <a:rPr lang="en-GB" sz="800" dirty="0"/>
              <a:t> December</a:t>
            </a:r>
          </a:p>
          <a:p>
            <a:r>
              <a:rPr lang="en-GB" sz="800" dirty="0"/>
              <a:t>5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26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23</a:t>
            </a:r>
            <a:r>
              <a:rPr lang="en-GB" sz="800" baseline="30000" dirty="0"/>
              <a:t>rd</a:t>
            </a:r>
            <a:r>
              <a:rPr lang="en-GB" sz="800" dirty="0"/>
              <a:t> February</a:t>
            </a:r>
          </a:p>
          <a:p>
            <a:r>
              <a:rPr lang="en-GB" sz="800" dirty="0"/>
              <a:t>16</a:t>
            </a:r>
            <a:r>
              <a:rPr lang="en-GB" sz="800" baseline="30000" dirty="0"/>
              <a:t>th</a:t>
            </a:r>
            <a:r>
              <a:rPr lang="en-GB" sz="800" dirty="0"/>
              <a:t> March</a:t>
            </a:r>
          </a:p>
          <a:p>
            <a:endParaRPr lang="en-GB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9B127F-EE66-9A1A-9565-C7396819606B}"/>
              </a:ext>
            </a:extLst>
          </p:cNvPr>
          <p:cNvSpPr txBox="1"/>
          <p:nvPr/>
        </p:nvSpPr>
        <p:spPr>
          <a:xfrm>
            <a:off x="496848" y="4185953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17th November</a:t>
            </a:r>
          </a:p>
          <a:p>
            <a:r>
              <a:rPr lang="en-GB" sz="800" dirty="0"/>
              <a:t>8</a:t>
            </a:r>
            <a:r>
              <a:rPr lang="en-GB" sz="800" baseline="30000" dirty="0"/>
              <a:t>th</a:t>
            </a:r>
            <a:r>
              <a:rPr lang="en-GB" sz="800" dirty="0"/>
              <a:t> December</a:t>
            </a:r>
          </a:p>
          <a:p>
            <a:r>
              <a:rPr lang="en-GB" sz="800" dirty="0"/>
              <a:t>12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2</a:t>
            </a:r>
            <a:r>
              <a:rPr lang="en-GB" sz="800" baseline="30000" dirty="0"/>
              <a:t>nd</a:t>
            </a:r>
            <a:r>
              <a:rPr lang="en-GB" sz="800" dirty="0"/>
              <a:t> February </a:t>
            </a:r>
          </a:p>
          <a:p>
            <a:r>
              <a:rPr lang="en-GB" sz="800" dirty="0"/>
              <a:t>2</a:t>
            </a:r>
            <a:r>
              <a:rPr lang="en-GB" sz="800" baseline="30000" dirty="0"/>
              <a:t>nd</a:t>
            </a:r>
            <a:r>
              <a:rPr lang="en-GB" sz="800" dirty="0"/>
              <a:t> March</a:t>
            </a:r>
          </a:p>
          <a:p>
            <a:r>
              <a:rPr lang="en-GB" sz="800" dirty="0"/>
              <a:t>23</a:t>
            </a:r>
            <a:r>
              <a:rPr lang="en-GB" sz="800" baseline="30000" dirty="0"/>
              <a:t>rd</a:t>
            </a:r>
            <a:r>
              <a:rPr lang="en-GB" sz="800" dirty="0"/>
              <a:t> March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13E3D-1FC0-B330-3372-E6367C535D34}"/>
              </a:ext>
            </a:extLst>
          </p:cNvPr>
          <p:cNvSpPr txBox="1"/>
          <p:nvPr/>
        </p:nvSpPr>
        <p:spPr>
          <a:xfrm>
            <a:off x="443796" y="859980"/>
            <a:ext cx="94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3rd November</a:t>
            </a:r>
          </a:p>
          <a:p>
            <a:r>
              <a:rPr lang="en-GB" sz="800" dirty="0"/>
              <a:t>24</a:t>
            </a:r>
            <a:r>
              <a:rPr lang="en-GB" sz="800" baseline="30000" dirty="0"/>
              <a:t>th</a:t>
            </a:r>
            <a:r>
              <a:rPr lang="en-GB" sz="800" dirty="0"/>
              <a:t> November</a:t>
            </a:r>
          </a:p>
          <a:p>
            <a:r>
              <a:rPr lang="en-GB" sz="800" dirty="0"/>
              <a:t>15</a:t>
            </a:r>
            <a:r>
              <a:rPr lang="en-GB" sz="800" baseline="30000" dirty="0"/>
              <a:t>th</a:t>
            </a:r>
            <a:r>
              <a:rPr lang="en-GB" sz="800" dirty="0"/>
              <a:t> December</a:t>
            </a:r>
          </a:p>
          <a:p>
            <a:r>
              <a:rPr lang="en-GB" sz="800" dirty="0"/>
              <a:t>19</a:t>
            </a:r>
            <a:r>
              <a:rPr lang="en-GB" sz="800" baseline="30000" dirty="0"/>
              <a:t>th</a:t>
            </a:r>
            <a:r>
              <a:rPr lang="en-GB" sz="800" dirty="0"/>
              <a:t> January</a:t>
            </a:r>
          </a:p>
          <a:p>
            <a:r>
              <a:rPr lang="en-GB" sz="800" dirty="0"/>
              <a:t>9</a:t>
            </a:r>
            <a:r>
              <a:rPr lang="en-GB" sz="800" baseline="30000" dirty="0"/>
              <a:t>th</a:t>
            </a:r>
            <a:r>
              <a:rPr lang="en-GB" sz="800" dirty="0"/>
              <a:t> February</a:t>
            </a:r>
          </a:p>
          <a:p>
            <a:r>
              <a:rPr lang="en-GB" sz="800" dirty="0"/>
              <a:t>9</a:t>
            </a:r>
            <a:r>
              <a:rPr lang="en-GB" sz="800" baseline="30000" dirty="0"/>
              <a:t>th</a:t>
            </a:r>
            <a:r>
              <a:rPr lang="en-GB" sz="800" dirty="0"/>
              <a:t> March</a:t>
            </a:r>
          </a:p>
        </p:txBody>
      </p:sp>
    </p:spTree>
    <p:extLst>
      <p:ext uri="{BB962C8B-B14F-4D97-AF65-F5344CB8AC3E}">
        <p14:creationId xmlns:p14="http://schemas.microsoft.com/office/powerpoint/2010/main" val="364522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4ff6cdd7-f66e-47e1-87c6-2be81c84d476"/>
    <ds:schemaRef ds:uri="http://schemas.microsoft.com/office/2006/documentManagement/types"/>
    <ds:schemaRef ds:uri="http://purl.org/dc/elements/1.1/"/>
    <ds:schemaRef ds:uri="6e1e0a47-ab42-4430-94e8-3d4d86c1f956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6C8093B-9A4B-44A5-98CB-8D94E41BF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63173</TotalTime>
  <Words>274</Words>
  <Application>Microsoft Office PowerPoint</Application>
  <PresentationFormat>A4 Paper (210x297 mm)</PresentationFormat>
  <Paragraphs>116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Dawn Spreadbury</cp:lastModifiedBy>
  <cp:revision>139</cp:revision>
  <cp:lastPrinted>2024-02-13T09:06:49Z</cp:lastPrinted>
  <dcterms:created xsi:type="dcterms:W3CDTF">2014-08-19T19:35:20Z</dcterms:created>
  <dcterms:modified xsi:type="dcterms:W3CDTF">2025-09-12T09:58:03Z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