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Lucida Handwriting" panose="03010101010101010101" pitchFamily="66" charset="0"/>
              </a:rPr>
              <a:t>ARTS WEEK 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ARTS COUNCIL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3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033" y="-378823"/>
            <a:ext cx="5977366" cy="3344090"/>
          </a:xfrm>
        </p:spPr>
        <p:txBody>
          <a:bodyPr/>
          <a:lstStyle/>
          <a:p>
            <a:r>
              <a:rPr lang="en-GB" dirty="0" smtClean="0">
                <a:latin typeface="Lucida Handwriting" panose="03010101010101010101" pitchFamily="66" charset="0"/>
              </a:rPr>
              <a:t>WHAT IS ARTS WEEK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</a:rPr>
              <a:t>During every half term we will be holding an arts week which will be focusing on a different country each time . This half term we will be focusing on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</a:rPr>
              <a:t>South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</a:rPr>
              <a:t>America and the country Mexico .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</a:rPr>
              <a:t>the artwork will be most influenced by flowers self portraits and day of the dead which is a very big event in Mexico that happens on the first and second of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</a:rPr>
              <a:t>N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</a:rPr>
              <a:t>ovember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</a:rPr>
              <a:t>.     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026" name="Picture 2" descr="Image result for frida kah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66" y="2847702"/>
            <a:ext cx="1991215" cy="19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orgia o'keef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09" y="665706"/>
            <a:ext cx="1322372" cy="9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salvador dali skulls"/>
          <p:cNvSpPr>
            <a:spLocks noChangeAspect="1" noChangeArrowheads="1"/>
          </p:cNvSpPr>
          <p:nvPr/>
        </p:nvSpPr>
        <p:spPr bwMode="auto">
          <a:xfrm>
            <a:off x="155575" y="-144463"/>
            <a:ext cx="1633624" cy="16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Image result for salvador dali sku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Lucida Calligraphy" panose="03010101010101010101" pitchFamily="66" charset="0"/>
              </a:rPr>
              <a:t>Class one will be focusing on Georgia o </a:t>
            </a:r>
            <a:r>
              <a:rPr lang="en-GB" sz="2400" dirty="0" err="1">
                <a:latin typeface="Lucida Calligraphy" panose="03010101010101010101" pitchFamily="66" charset="0"/>
              </a:rPr>
              <a:t>k</a:t>
            </a:r>
            <a:r>
              <a:rPr lang="en-GB" sz="2400" dirty="0" err="1" smtClean="0">
                <a:latin typeface="Lucida Calligraphy" panose="03010101010101010101" pitchFamily="66" charset="0"/>
              </a:rPr>
              <a:t>eef</a:t>
            </a:r>
            <a:r>
              <a:rPr lang="en-GB" sz="2400" dirty="0" smtClean="0">
                <a:latin typeface="Lucida Calligraphy" panose="03010101010101010101" pitchFamily="66" charset="0"/>
              </a:rPr>
              <a:t> . </a:t>
            </a:r>
          </a:p>
          <a:p>
            <a:r>
              <a:rPr lang="en-GB" sz="2400" dirty="0" smtClean="0">
                <a:latin typeface="Lucida Calligraphy" panose="03010101010101010101" pitchFamily="66" charset="0"/>
              </a:rPr>
              <a:t>Georgia O </a:t>
            </a:r>
            <a:r>
              <a:rPr lang="en-GB" sz="2400" dirty="0" err="1" smtClean="0">
                <a:latin typeface="Lucida Calligraphy" panose="03010101010101010101" pitchFamily="66" charset="0"/>
              </a:rPr>
              <a:t>keef</a:t>
            </a:r>
            <a:r>
              <a:rPr lang="en-GB" sz="2400" dirty="0" smtClean="0">
                <a:latin typeface="Lucida Calligraphy" panose="03010101010101010101" pitchFamily="66" charset="0"/>
              </a:rPr>
              <a:t> was famous for her drawings on flowers her art is a wonderful way to let your mind wander.    </a:t>
            </a:r>
            <a:endParaRPr lang="en-GB" sz="2400" dirty="0">
              <a:latin typeface="Lucida Calligraphy" panose="03010101010101010101" pitchFamily="66" charset="0"/>
            </a:endParaRPr>
          </a:p>
        </p:txBody>
      </p:sp>
      <p:pic>
        <p:nvPicPr>
          <p:cNvPr id="2050" name="Picture 2" descr="Image result for georgia o'keef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66" y="1606550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eorgia o'keef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0" y="3524794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</a:t>
            </a:r>
            <a:r>
              <a:rPr lang="en-GB" dirty="0" smtClean="0">
                <a:latin typeface="Lucida Calligraphy" panose="03010101010101010101" pitchFamily="66" charset="0"/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227170" cy="1444625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Class</a:t>
            </a:r>
            <a:r>
              <a:rPr lang="en-GB" sz="2400" dirty="0" smtClean="0">
                <a:latin typeface="Lucida Calligraphy" panose="03010101010101010101" pitchFamily="66" charset="0"/>
              </a:rPr>
              <a:t> 2 will be focusing on Alexander Calder who did very abstract paintings and drawings and models  nothing can go wrong with him here are some of his </a:t>
            </a:r>
            <a:r>
              <a:rPr lang="en-GB" sz="2400" smtClean="0">
                <a:latin typeface="Lucida Calligraphy" panose="03010101010101010101" pitchFamily="66" charset="0"/>
              </a:rPr>
              <a:t>classic drawings\paintings\models  </a:t>
            </a:r>
            <a:endParaRPr lang="en-GB" sz="2400" dirty="0"/>
          </a:p>
        </p:txBody>
      </p:sp>
      <p:pic>
        <p:nvPicPr>
          <p:cNvPr id="1026" name="Picture 2" descr="Image result for alexander ca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19" y="4222692"/>
            <a:ext cx="3892730" cy="24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exander ca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94" y="4193177"/>
            <a:ext cx="4470843" cy="2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Class three</a:t>
            </a:r>
            <a:endParaRPr lang="en-GB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326" y="2338252"/>
            <a:ext cx="8761412" cy="240356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Lucida Calligraphy" panose="03010101010101010101" pitchFamily="66" charset="0"/>
              </a:rPr>
              <a:t>Class three will be looking at </a:t>
            </a:r>
            <a:r>
              <a:rPr lang="en-GB" sz="2400" dirty="0">
                <a:latin typeface="Lucida Calligraphy" panose="03010101010101010101" pitchFamily="66" charset="0"/>
              </a:rPr>
              <a:t>A</a:t>
            </a:r>
            <a:r>
              <a:rPr lang="en-GB" sz="2400" dirty="0" smtClean="0">
                <a:latin typeface="Lucida Calligraphy" panose="03010101010101010101" pitchFamily="66" charset="0"/>
              </a:rPr>
              <a:t>ndy </a:t>
            </a:r>
            <a:r>
              <a:rPr lang="en-GB" sz="2400" dirty="0" err="1">
                <a:latin typeface="Lucida Calligraphy" panose="03010101010101010101" pitchFamily="66" charset="0"/>
              </a:rPr>
              <a:t>W</a:t>
            </a:r>
            <a:r>
              <a:rPr lang="en-GB" sz="2400" dirty="0" err="1" smtClean="0">
                <a:latin typeface="Lucida Calligraphy" panose="03010101010101010101" pitchFamily="66" charset="0"/>
              </a:rPr>
              <a:t>arhole</a:t>
            </a:r>
            <a:r>
              <a:rPr lang="en-GB" sz="2400" dirty="0" smtClean="0">
                <a:latin typeface="Lucida Calligraphy" panose="03010101010101010101" pitchFamily="66" charset="0"/>
              </a:rPr>
              <a:t> </a:t>
            </a:r>
            <a:r>
              <a:rPr lang="en-GB" sz="2400" dirty="0" smtClean="0">
                <a:latin typeface="Lucida Calligraphy" panose="03010101010101010101" pitchFamily="66" charset="0"/>
              </a:rPr>
              <a:t>he was the artist that took a face and repeated in different colours he also painted every day objects that we use </a:t>
            </a:r>
            <a:r>
              <a:rPr lang="en-GB" sz="2400" dirty="0" smtClean="0">
                <a:latin typeface="Lucida Calligraphy" panose="03010101010101010101" pitchFamily="66" charset="0"/>
              </a:rPr>
              <a:t>, </a:t>
            </a:r>
            <a:r>
              <a:rPr lang="en-GB" sz="2400" dirty="0" smtClean="0">
                <a:latin typeface="Lucida Calligraphy" panose="03010101010101010101" pitchFamily="66" charset="0"/>
              </a:rPr>
              <a:t>some of his artwork  was inspired by Truman </a:t>
            </a:r>
            <a:r>
              <a:rPr lang="en-GB" sz="2400" dirty="0" smtClean="0">
                <a:latin typeface="Lucida Calligraphy" panose="03010101010101010101" pitchFamily="66" charset="0"/>
              </a:rPr>
              <a:t>Capote’s </a:t>
            </a:r>
            <a:r>
              <a:rPr lang="en-GB" sz="2400" dirty="0" smtClean="0">
                <a:latin typeface="Lucida Calligraphy" panose="03010101010101010101" pitchFamily="66" charset="0"/>
              </a:rPr>
              <a:t>words . </a:t>
            </a:r>
            <a:r>
              <a:rPr lang="en-GB" sz="2400" dirty="0" smtClean="0">
                <a:latin typeface="Lucida Calligraphy" panose="03010101010101010101" pitchFamily="66" charset="0"/>
              </a:rPr>
              <a:t>Here </a:t>
            </a:r>
            <a:r>
              <a:rPr lang="en-GB" sz="2400" dirty="0" smtClean="0">
                <a:latin typeface="Lucida Calligraphy" panose="03010101010101010101" pitchFamily="66" charset="0"/>
              </a:rPr>
              <a:t>some </a:t>
            </a:r>
            <a:r>
              <a:rPr lang="en-GB" sz="2400" dirty="0" smtClean="0">
                <a:latin typeface="Lucida Calligraphy" panose="03010101010101010101" pitchFamily="66" charset="0"/>
              </a:rPr>
              <a:t>examples </a:t>
            </a:r>
            <a:r>
              <a:rPr lang="en-GB" sz="2400" dirty="0" smtClean="0">
                <a:latin typeface="Lucida Calligraphy" panose="03010101010101010101" pitchFamily="66" charset="0"/>
              </a:rPr>
              <a:t>. </a:t>
            </a:r>
            <a:endParaRPr lang="en-GB" sz="2400" dirty="0">
              <a:latin typeface="Lucida Calligraphy" panose="03010101010101010101" pitchFamily="66" charset="0"/>
            </a:endParaRPr>
          </a:p>
        </p:txBody>
      </p:sp>
      <p:pic>
        <p:nvPicPr>
          <p:cNvPr id="2050" name="Picture 2" descr="Image result for andy warh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83" y="4230605"/>
            <a:ext cx="4559084" cy="26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ndy war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973" y="4419600"/>
            <a:ext cx="1600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four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2746012"/>
            <a:ext cx="11627602" cy="3250474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Lucida Calligraphy" panose="03010101010101010101" pitchFamily="66" charset="0"/>
              </a:rPr>
              <a:t>Class four will be focusing on Frida </a:t>
            </a:r>
            <a:r>
              <a:rPr lang="en-GB" sz="2400" dirty="0" err="1">
                <a:latin typeface="Lucida Calligraphy" panose="03010101010101010101" pitchFamily="66" charset="0"/>
              </a:rPr>
              <a:t>K</a:t>
            </a:r>
            <a:r>
              <a:rPr lang="en-GB" sz="2400" dirty="0" err="1" smtClean="0">
                <a:latin typeface="Lucida Calligraphy" panose="03010101010101010101" pitchFamily="66" charset="0"/>
              </a:rPr>
              <a:t>halo</a:t>
            </a:r>
            <a:r>
              <a:rPr lang="en-GB" sz="2400" dirty="0" smtClean="0">
                <a:latin typeface="Lucida Calligraphy" panose="03010101010101010101" pitchFamily="66" charset="0"/>
              </a:rPr>
              <a:t> </a:t>
            </a:r>
            <a:r>
              <a:rPr lang="en-GB" sz="2400" dirty="0" smtClean="0">
                <a:latin typeface="Lucida Calligraphy" panose="03010101010101010101" pitchFamily="66" charset="0"/>
              </a:rPr>
              <a:t>the artist from </a:t>
            </a:r>
            <a:r>
              <a:rPr lang="en-GB" sz="2400" dirty="0">
                <a:latin typeface="Lucida Calligraphy" panose="03010101010101010101" pitchFamily="66" charset="0"/>
              </a:rPr>
              <a:t>M</a:t>
            </a:r>
            <a:r>
              <a:rPr lang="en-GB" sz="2400" dirty="0" smtClean="0">
                <a:latin typeface="Lucida Calligraphy" panose="03010101010101010101" pitchFamily="66" charset="0"/>
              </a:rPr>
              <a:t>exico </a:t>
            </a:r>
            <a:r>
              <a:rPr lang="en-GB" sz="2400" dirty="0" smtClean="0">
                <a:latin typeface="Lucida Calligraphy" panose="03010101010101010101" pitchFamily="66" charset="0"/>
              </a:rPr>
              <a:t>who focused her artwork on self portraits in many different ways using inspiration from her hometown and the day of the dead . </a:t>
            </a:r>
            <a:endParaRPr lang="en-GB" sz="2400" dirty="0">
              <a:latin typeface="Lucida Calligraphy" panose="03010101010101010101" pitchFamily="66" charset="0"/>
            </a:endParaRPr>
          </a:p>
        </p:txBody>
      </p:sp>
      <p:pic>
        <p:nvPicPr>
          <p:cNvPr id="3074" name="Picture 2" descr="Image result for frida kahlo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36" y="4371249"/>
            <a:ext cx="2486751" cy="24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rida kahlo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07" y="4071259"/>
            <a:ext cx="2090056" cy="278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rida kah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39" y="4209000"/>
            <a:ext cx="2074731" cy="25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Does anyone have </a:t>
            </a:r>
            <a:r>
              <a:rPr lang="en-GB" sz="4400" smtClean="0"/>
              <a:t>any </a:t>
            </a:r>
            <a:r>
              <a:rPr lang="en-GB" sz="4400" smtClean="0"/>
              <a:t>questions?</a:t>
            </a:r>
            <a:endParaRPr lang="en-GB" sz="4400" dirty="0"/>
          </a:p>
        </p:txBody>
      </p:sp>
      <p:sp>
        <p:nvSpPr>
          <p:cNvPr id="4" name="Smiley Face 3"/>
          <p:cNvSpPr/>
          <p:nvPr/>
        </p:nvSpPr>
        <p:spPr>
          <a:xfrm>
            <a:off x="4911634" y="3605349"/>
            <a:ext cx="2886892" cy="261257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162</TotalTime>
  <Words>241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Lucida Calligraphy</vt:lpstr>
      <vt:lpstr>Lucida Handwriting</vt:lpstr>
      <vt:lpstr>Wingdings 3</vt:lpstr>
      <vt:lpstr>Ion Boardroom</vt:lpstr>
      <vt:lpstr>ARTS WEEK </vt:lpstr>
      <vt:lpstr>WHAT IS ARTS WEEK</vt:lpstr>
      <vt:lpstr>Class 1</vt:lpstr>
      <vt:lpstr>Class 2</vt:lpstr>
      <vt:lpstr>Class three</vt:lpstr>
      <vt:lpstr>Class four </vt:lpstr>
      <vt:lpstr>Thank you for listening </vt:lpstr>
    </vt:vector>
  </TitlesOfParts>
  <Company>Aberford C of 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WEEK</dc:title>
  <dc:creator>Ella Robbins</dc:creator>
  <cp:lastModifiedBy>Emma O'Neill</cp:lastModifiedBy>
  <cp:revision>14</cp:revision>
  <dcterms:created xsi:type="dcterms:W3CDTF">2019-11-07T12:25:09Z</dcterms:created>
  <dcterms:modified xsi:type="dcterms:W3CDTF">2020-10-30T14:14:05Z</dcterms:modified>
</cp:coreProperties>
</file>