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Zulu Nation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/>
          <a:p>
            <a:r>
              <a:rPr lang="en-GB" dirty="0" smtClean="0"/>
              <a:t>By Arts Council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1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What is Zulu nation?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9795"/>
            <a:ext cx="8596668" cy="241662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The Universal Zulu Nation is an international hip hop awareness group formed by and formerly led by hip hop artist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Afrika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Bambaataa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. They strongly promote that Hip-Hop was created to provide 'peace, love, unity and having fun' for those in the ghetto, and eventually onward to all those supportive of the culture</a:t>
            </a:r>
            <a:r>
              <a:rPr lang="en-GB" dirty="0"/>
              <a:t>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Universal Zulu Nation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698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ulu Nation 42nd Anniversary Event Calendar - Universal Hip Hop Muse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02" y="3830334"/>
            <a:ext cx="2874948" cy="281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51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was Zulu </a:t>
            </a:r>
            <a:r>
              <a:rPr lang="en-GB" dirty="0" smtClean="0"/>
              <a:t>Nation formed?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Zulu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Nation 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was formed in 1973 and the founder was 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Afrika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Bambaataa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 and he created this hip hop international group. </a:t>
            </a:r>
            <a:r>
              <a:rPr lang="en-GB" sz="3200" dirty="0" err="1" smtClean="0">
                <a:solidFill>
                  <a:schemeClr val="accent1">
                    <a:lumMod val="75000"/>
                  </a:schemeClr>
                </a:solidFill>
              </a:rPr>
              <a:t>Afrika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 is 63 years of age and was born in 1957 and he was born in the Bronx, New York, United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tates.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2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African art!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Sculpture - Sculpture was one of the most important types of 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art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 in Ancient 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Africa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 Sculptures were mostly made of people and sometimes animals. 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African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 artists often used wood for their sculpture, but they also used bronze, terracotta, and ivory. Masks - Masks were an important part of 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art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7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789" y="609600"/>
            <a:ext cx="3200400" cy="3152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7187" y="609600"/>
            <a:ext cx="3866607" cy="5882232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Here</a:t>
            </a: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are some pictures of African Art</a:t>
            </a:r>
            <a:b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609600"/>
            <a:ext cx="3019455" cy="3152503"/>
          </a:xfrm>
          <a:prstGeom prst="rect">
            <a:avLst/>
          </a:prstGeom>
        </p:spPr>
      </p:pic>
      <p:pic>
        <p:nvPicPr>
          <p:cNvPr id="1026" name="Picture 2" descr="traditional african art - Google Search | African art paintings, African art,  South african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3762104"/>
            <a:ext cx="6219855" cy="27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3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You will be doing pointillism hand trees</a:t>
            </a:r>
            <a:r>
              <a:rPr lang="en-GB" dirty="0" smtClean="0">
                <a:sym typeface="Wingdings" panose="05000000000000000000" pitchFamily="2" charset="2"/>
              </a:rPr>
              <a:t> 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g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/>
            </a:r>
            <a:br>
              <a:rPr lang="en-GB" dirty="0" smtClean="0">
                <a:sym typeface="Wingdings" panose="05000000000000000000" pitchFamily="2" charset="2"/>
              </a:rPr>
            </a:br>
            <a:endParaRPr lang="en-GB" dirty="0"/>
          </a:p>
        </p:txBody>
      </p:sp>
      <p:pic>
        <p:nvPicPr>
          <p:cNvPr id="2050" name="Picture 2" descr="Autumn Handprint Tree | Arty Crafty Ki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20" y="1930400"/>
            <a:ext cx="5605904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28700"/>
            <a:ext cx="8596668" cy="901700"/>
          </a:xfrm>
        </p:spPr>
        <p:txBody>
          <a:bodyPr/>
          <a:lstStyle/>
          <a:p>
            <a:r>
              <a:rPr lang="en-GB" dirty="0" smtClean="0"/>
              <a:t>You will need: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Any colour paint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A piece of white card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Your hand to make a print for the tree</a:t>
            </a:r>
          </a:p>
          <a:p>
            <a:pPr marL="0" indent="0">
              <a:buNone/>
            </a:pP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</a:rPr>
              <a:t>Paint brush</a:t>
            </a:r>
            <a:r>
              <a:rPr lang="en-GB" sz="32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GB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Thank you for listening</a:t>
            </a:r>
            <a:r>
              <a:rPr lang="en-GB" dirty="0" smtClean="0">
                <a:sym typeface="Wingdings" panose="05000000000000000000" pitchFamily="2" charset="2"/>
              </a:rPr>
              <a:t>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Arts Council</a:t>
            </a:r>
            <a:endParaRPr lang="en-GB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Aberford CE Primary (@AberfordPrimary) |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304903"/>
            <a:ext cx="2823512" cy="273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341</TotalTime>
  <Words>180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</vt:lpstr>
      <vt:lpstr>Trebuchet MS</vt:lpstr>
      <vt:lpstr>Wingdings</vt:lpstr>
      <vt:lpstr>Wingdings 3</vt:lpstr>
      <vt:lpstr>Facet</vt:lpstr>
      <vt:lpstr>Zulu Nation</vt:lpstr>
      <vt:lpstr>What is Zulu nation?</vt:lpstr>
      <vt:lpstr>When was Zulu Nation formed?</vt:lpstr>
      <vt:lpstr>African art!</vt:lpstr>
      <vt:lpstr>Here are some pictures of African Art </vt:lpstr>
      <vt:lpstr>You will be doing pointillism hand trees              g       </vt:lpstr>
      <vt:lpstr>You will need:</vt:lpstr>
      <vt:lpstr>Thank you for listening</vt:lpstr>
    </vt:vector>
  </TitlesOfParts>
  <Company>Aberford C of E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Zulu nation</dc:title>
  <dc:creator>Ava Cass</dc:creator>
  <cp:lastModifiedBy>Kelly Brown</cp:lastModifiedBy>
  <cp:revision>15</cp:revision>
  <dcterms:created xsi:type="dcterms:W3CDTF">2020-10-20T11:56:16Z</dcterms:created>
  <dcterms:modified xsi:type="dcterms:W3CDTF">2020-12-02T08:11:47Z</dcterms:modified>
</cp:coreProperties>
</file>