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9-05-09T11:52:42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 contextRef="#ctx0" brushRef="#br0">1788 0 0,'-73'0'47,"0"0"-31,37 0-16,0 0 15,-37 36 32,37 0-47,0-36 16,-37 0-1,1 37 1,35-1 0,-35-36-1,-1 73-15,37-37 32,-37 0-17,37-36 32,0 73-16,-73-37-31,109 0 16,-73 37 0,37-37-1,0 0 1,36 37 15,-109 0-15,73-1-1,36 1-15,-73 36 16,73-37 0,-73 110-1,73-74 1,-36 1-16,0 36 15,36-72 298,0 0-297,0-37-16,-36 36 15,-1 1 1,-35 108-1,72-72 1,-37 0-16,1-36 16,36-1-1,0 110 1,0-37 0,-36 36-16,36-72 15,-36 73 1,36-110-1,0 146 1,0-37-16,36-72 16,0 0-1,0 36 1,1 0 0,-37-108 327,0-1-327,0 36 0,0 37-1,0-36-15,0-1 16,36-35-1,-36 35 1,0 37 0,0 73-1,36 72-15,1-146 16,-37 1 0,36 0-1,0 0 1,0-36-16,73 108 15,-109-145 235,0 1-234,37-1 0,-1 73-1,0-73-15,0 37 16,37 35 0,0 1-1,35 0 1,-71-36-1,72 36-15,-37-73 16,37 36 0,36 1-1,0 0 1,182 72 0,-182-109-16,109 37 15,-218-73 313,37 0-312,-1 36 0,37-36-16,145 0 15,37 0 1,-1 0-1,36 0 1,-35-36 0,-74-1-16,74 110 15,-37-73 1,-73-73 0,-145 73 280,37 0-280,-37-36 0,73 0-1,109-73-15,-37 0 16,1-36 0,-1 0-1,-72 72-15,0-36 16,-37 73-1,1 0 1,0-37 0,-1-36-1,1 37-15,-73 35 16,36 37 234,0-181-234,73 36-1,-73 36 1,37-109-1,-73-36-15,0-72 16,0 108 0,0 0-1,36 1 1,1-1-16,-1 36 16,-36-35-1,0 108 1,0-36-1,0 72-15,0 37 32,0-73 202,0 36-234,0-35 16,0-1-1,0 36 1,0-181 0,0 36-16,-36 37 15,36 72 1,-109-72-1,72 72 1,1 73-16,0-110 16,-37 74-1,73 36 1,0-1 0,-36 37 202,36-36-202,-36-37 0,-37 37-1,1-109-15,-74 36 16,-35-109-1,0 1 1,35 108 0,74 73-1,-37-73-15,0 36 16,0 73 0,0 0-1,73 36 1,0-36 187,-73 0-187,36 0-1,1 0 1,-37 0-1,0 0-15,-36 0 16,-36-72 0,108 72-1,-72 0 1,72 0-16,37 0 219,0 0-204,-1 0 1,1 0 0,0 0-16,-37 36 15,37-36 1,0 0-1,-1 0 1,1 36-16,0 1 16,-37-37-1,37 0 17,0 36-32,-1 0 31,-35-36 0,72 37-31,-36-37 16,-1 36-1,-35-36 17,35 36-32,1-36 15,0 0 16,36 36-15,-73-36 31,37 0-31,0 0-1,-1 0-15,1 0 31,-36 0-15,35 0 0,1 0-16,0 0 15,-1 0 1,1 0 0,-36 0-1,35 0-15,-35 0 16,35 0-1,-35 0 1,36 0 0,-1 0-16,1 0 15,0 0 1,-73-36 0,73 36-1,-1-36-15,1 36 16,0 0-1,-1 0 1,1-36 0,0-1-1,0 1 1,-1 0 0,1 36 15,0-37-31,36 1 15,-37 0 1,-35 0 47,36-37-32,-1 37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9-05-09T12:04:05.2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5528F1-A455-49C5-BC02-9EA197D530B6}" emma:medium="tactile" emma:mode="ink">
          <msink:context xmlns:msink="http://schemas.microsoft.com/ink/2010/main" type="inkDrawing" rotatedBoundingBox="5542,3851 9439,12045 2050,15559 -1846,7366" hotPoints="7620,5897 7486,12934 449,12801 583,5763" semanticType="enclosure" shapeName="Square"/>
        </emma:interpretation>
      </emma:emma>
    </inkml:annotationXML>
    <inkml:trace contextRef="#ctx0" brushRef="#br0">818 508 0,'37'-36'281,"-1"-37"-265,0 73-1,0 0 1,1 0-16,-37-36 47,72 0-31,-35 0-16,35-1 15,-36 37 1,1 0-1,-1 0 1,0-36 0,73 0-1,-36-1 1,-1 37 0,1-36-1,-37 36-15,0 0 16,37 0-1,0-36 1,-1 36-16,1 0 16,36 0-1,-37 0 1,-36 0 0,1-36-1,35-1-15,1 37 16,-37 0-1,37 0 1,-37 0 0,0 0-1,1 0-15,-1 0 16,0 0 15,0 0-31,37 0 16,0 0-1,-1 0 1,1 0 0,-1 0-1,-35 0-15,35 0 16,-36 0 0,1 0-1,35 0 1,1 0-16,-1 37 15,-35-37 1,35 0 0,37 36-1,0-36-15,-36 36 16,108 37 0,-36-37-1,-36-36 1,36 36-16,-72 1 15,72 71 1,-36-108 0,-37 37-1,-35-37 329,-1 0-344,0 0 16,37 0-1,-37 0 1,0 0-16,1 0 16,-1 0-1,0 0 1,0 0-1,1 0 1,-1 0 15,-36 36-15,36-36 0,1 0-16,-1 36 15,0 1 1,-36-1-1,36-36 1,1 36 0,-37 0-16,36 37 15,0 0 17,1-37-17,35 0 1,-72 0-1,36 1 1,37 35 0,0 1-16,-37-37 15,0 0 1,0 37 0,37-37-1,-37 73-15,1-73 16,-1 37-1,0-37 1,0 37 0,37-37-16,-73 37 15,36-37 1,37 73 0,-1-37-1,-35 1 1,-1-37-1,0 1 1,-36-1 0,73 0-1,-73 37 17,36-37-17,0 37 1,-36-37 234,37 0-235,-1 0-15,0 110 16,-36-38 0,0 38-1,37-74 1,-37 1-16,36-37 16,-36 37-1,36 35 1,-36-35-1,0 0-15,0-37 16,36 36 0,-36 1 15,0 0-31,37 35 16,-1 1-1,-36-72 1,0-1 15,0 73-15,0 0-1,0-1 1,36-35 0,-36 36-16,0-73 15,37 0 1,-37 37-1,0-37 329,0 37-328,0-1-1,0 1 1,0 0 0,0-1-1,0-36-15,0 37 32,0-37-17,0 109-15,0-36 16,0-36-1,0-37 1,0 37 0,0-37-16,0 0 31,0 37 0,0-1-15,36 37-1,-36 0 1,0-36 0,0-1-1,0 1-15,0-1 16,0-35 0,0 35-1,0 110 32,0-73-31,0-37-1,0-36-15,0 1 47,-36 72-16,36-73-15,-73 36 62,37 74-62,-37-1-1,1-109 1,35 37 0,1-37-1,0 0 1,-37 37-16,1-1 16,-1-72-1,37 109 1,-37-109-1,37 0 329,-37 0-328,1 0-1,35 0 1,1 36 0,0 1-16,-37-37 15,-36 36 1,37 0 0,-1-36-16,37 0 15,-37 0 1,1 37 15,36-1-15,-37-36-16,37 0 15,-1 0 1,-35 0 0,-1 0-1,37 0-15,-37 0 16,-35 0-1,-1 0 1,-36-73 0,72 73-16,0-36 15,1 36 1,-1 0 0,-36 0-1,1 0-15,-1 0 16,0 0-1,-36 0 1,72 0 0,-72 0-1,36 0-15,37-36 16,-1 36 0,37 0-1,-1 0 32,-35 0 219,-37 0-251,36 0 1,1 0-16,-73 0 16,-37 0-1,1 0 1,-37-37-1,109 37 1,0 0-16,-36 0 16,36 0-1,1 0 1,-1 0-16,-36 73 16,36-73-1,-73 36 1,1-72-1,36 0 1,36 36-16,36 0 16,-36-37-1,1 1 1,35-36-16,-36-37 16,37 72-1,-37-35 1,36-1-1,37-108 1,0 72-16,36 0 16,0-72-1,0 144 1,0-71 0,0 35-16,72 0 15,-72-35 282,-72-146-281,35-182-16,1 182 15,36 0 1,0-36 0,0 108-1,0 74-15,73-110 16,-37 109-1,109-145 1,-72 73 0,35 72-1,-71-36-15,-37 72 313,0 37-298,0-1 1,0-35 0,0-1-1,0 1 1,0-1-16,0 1 31,36 35-15,0-35-16,1-1 15,-1-36 1,-36 73 0,36 0-1,-36-37 1,36 37-16,-36 0 16,37-1-1,-37-72 1,36-36-1,0-36-15,1 108 16,-1 37 0,-36-73-1,0 73 1,72-109-16,-35 0 16,-37 108-1,0-35 1,0 35 15,0-35-15,0 36 31,72-37-1,-72 37-30,37-1-16,-37 1 16,36-36-1,0 35 17,0 37-17,-36-72 1,37-1-1,-37 37 1,0 0 0,0-1-1,0-35 17,0-1-1,0 1 0,36-1 0,-36 37-31,0-37 63,0 37-63,0-37 31,0 37 32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9-05-09T12:06:09.44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2505 409 0,'0'-31'94,"-31"-1"-79,0 32 1,-1-62 0,-30 30-16,-1 1 15,0 31 1,0-31-1,1-1-15,-32 1 16,62 31 0,1 0-1,-31-31 1,31 31 0,-1 0-16,1 0 15,0-32 1,31 1-1,-32 31 1,1 0 0,0 0-16,-32 0 15,0 0 17,32 0-32,-32 0 15,32 0 1,-32-32 15,-31 32-15,63 32 15,-1-32 0,-30 0 0,-1 0 1,32 0-32,-1 0 15,1 0 1,-32 0 15,32 31-31,-32 1 16,32-32-1,-32 0 1,0 0 0,33 0-16,-33 0 15,32 0 1,-1 31 0,-30 0-1,-1 32 1,32-32-16,-1 1 15,1 30 1,0-30 0,31 31-1,-32-63-15,1 62 16,0 1 0,-1 1-1,1-2 1,31-30-16,-32 93 15,1 1 1,0-64 0,31 95-1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9-05-09T12:06:54.27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029204B-6C73-451E-9B5A-AAC775D69818}" emma:medium="tactile" emma:mode="ink">
          <msink:context xmlns:msink="http://schemas.microsoft.com/ink/2010/main" type="inkDrawing" rotatedBoundingBox="25666,5905 27770,15344 18687,17368 16583,7929" hotPoints="27110,12048 22237,16921 17364,12048 22237,7175" semanticType="enclosure" shapeName="Circle">
            <msink:sourceLink direction="with" ref="{ADD3B5B0-87C2-4B40-9162-D836069F657A}"/>
          </msink:context>
        </emma:interpretation>
      </emma:emma>
    </inkml:annotationXML>
    <inkml:trace contextRef="#ctx0" brushRef="#br0">4718 301 0,'-32'0'16,"1"0"-1,-1-32 1,-30 1 0,-1 31-1,0-31 1,32 31-1,-63-32-15,63 32 16,-64-31 0,33-32-1,-1 63 1,0-31-16,32 31 16,0-32 15,-32 32-16,31 0-15,-62 0 16,32 0 15,-1 0-15,32 0-16,-32 0 16,32 0-16,-1 0 31,-31 0 0,32 0-31,-32 32 16,1-32-1,-1 0 1,0 0-16,1 0 16,30 0-1,1 0 1,-32 0-1,63 31 64,-63 1-79,1-1 15,30-31 1,1 31-1,0-31 1,-63 0-16,62 32 47,1-32-31,-1 31-1,-30-31 1,30 0-1,1 0 1,-32 31 0,63 1-16,-31-32 15,0 0 1,-1 31 15,-30 0 0,30 1-15,1-32 0,31 31-16,-32 1 93,1-1-46,0 0-15,-1 1-32,1-32 15,0 31 1,-63 0-16,31-31 15,32 63 17,-1-32-17,-31 1 1,63-1-16,-31 0 31,31 1-15,-31-32-16,-1 31 15,1 1 17,0-32-17,31 31-15,-32-31 16,1 31-16,0 1 16,-1 30 15,1-30 0,-1-1-15,-30 94-1,30-125 329,1 32-297,0-32-47,-1 31 16,32 1-1,-31-1 16,0 0-15,-1 1 0,1-32-1,31 31 17,-31-31-32,31 31 31,-32-31 31,32 32-62,-31-32 16,-1 62 15,32-30-15,-31 30 78,0-30-63,-1-1-31,32 1 0,0-1 31,-31 0-15,31 1 15,-31-1-15,-1 32-1,32-1-15,0-30 0,-31-32 328,31 31-312,0 0 15,-31 1-15,-1-1-16,32 1 15,0-1-15,-31 0 16,31 1 15,-31-32-15,31 31-16,-32 0 16,32 1 30,0-1-46,-31 0 16,31 1 15,-32-1-15,1 0 0,31 1-16,-31 31 78,-1-32-78,32 32 15,0-32 17,0 0-17,0 1-15,-31 30 31,-32 64 1,63-63 265,0-32-266,-31 32 0,31-32 0,-31 0-31,-1 1 47,32-1-31,0 0-16,-31 1 0,0-1 31,31 1-15,0-1-1,0 0 17,0 32-32,-32-32 31,32 1-16,0-1 17,0 0-17,0 32 17,0-32-1,0 1-16,-31-1 17,31 1-17,0 30 17,-32 32-32,32-62 15,0 30 1,0 1-16,0-32 15,0 32 1,0-31 15,32 62 1,-32-32-32,31 64 15,-31-95 1,0 32-1,0-32 329,0 1-297,0-1-31,0 0-16,0 1 15,0 30 1,0-30 0,0-1-1,0 0-15,0 32 16,0 0 15,0 0-15,0-1-1,0-30-15,0-1 16,0 0 0,0 1-1,0 30-15,0 33 16,0-33 359,0 1-360,0 31-15,0 0 16,0 0 0,0-31-1,0 0 1,0 31-16,0 0 16,0 31-1,0-31 1,0 0-1,0-62-15,0 30 16,0 1 0,0-32 312,0 64-313,0-33 1,32 32 0,30 32-16,1 31 15,0 31 1,-1-63 0,32 32-1,-31-63-15,31 63 16,32 0-1,-64-32 1,32-62-16,-31-1 16,-31-30-1,-1-32 282,0 31-281,1-31-16,30 32 15,1-1 17,0 63-17,-1-31-15,33-1 16,-33 32 0,1-62-1,0-1 1,-1 32-16,1-32 15,31 1 1,-31 30 0,0-62-1,-1 0 1,-30 0 15,-1 63-15,0-63-16,64 94 15,-64-94 1,0 31 0,1-31-1,-1 0 1,32 32-16,62 62 16,-62-94-1,0 31 1,-32 1-16,63-32 15,-63 0 1,32 31 0,-32-31-1,32 0 1,31 0-16,-31 0 16,-32 0-1,1 0 1,30 31-1,1-31-15,0 0 16,-1 32 0,1-32-1,0 0 1,31 0-16,-31 0 16,-1 0-1,32 31 1,-31-31-1,0 0 1,0 0-16,-1 0 16,-30 0-1,30 0 1,1 0-16,63 0 16,-32-31-1,0-1 1,-63 32-1,0 0 1,32 0-16,31-31 16,63-63-1,63 63 1,-64-95 0,-30 32-1,-95 94 313,32 0-312,31 0 0,0 0-1,-31 0-15,-32 0 16,0 0-1,32 0 17,0 31-17,-32-31 1,1 0 0,-1 0-1,0 0 1,1 0-16,-1 0 15,0 0 1,1-31 0,-1 31-1,0 0-15,32 0 32,0 0-17,-32 0 1,63-63-16,-62 63 15,62 0 1,-63-31 0,0 0-1,32 31-15,-31 0 16,62-63 0,0 32-1,62-1 1,-93 32-1,0-31-15,-32-1 297,1 32-281,-1 0-16,0-31 16,1 0-1,-1-1 1,63 1-1,-31-32-15,0 1 16,-1-32 0,1 31-1,-32 63 1,-31-63 0,63 32-16,-32-1 15,1-30 1,62-1-1,-63 0 1,32-31-16,31-63 16,-31 95-1,-1-32 1,-30-63 0,62 31-16,0-125 15,-94 157 298,31 63-298,1-63-15,-1-94 16,0 62 0,32-30-1,0 93-15,-32-125 16,63-63-1,-62 94 1,-1-31 0,0 31-1,1 0-15,-1 32 16,-31 62 343,0-31-327,0 31-17,0 1 1,-31-32-1,-1-95-15,-93 1 16,-32-63 0,32-31-1,31-63 1,-63 63-16,63 157 16,31 62-1,63 32 345,0-32-314,0-63-30,0 32-16,0-31 16,0-1-1,0-124 1,0 124 0,0 63-16,0 1 15,0-64 360,-31 64-359,-1-64-16,-30-31 15,-1-93 1,-31 124 0,31 1-1,0 31-15,32 62 375,-32 1-359,-62-32-16,31 32 16,0-1-1,-63-93 1,63 62-1,-63 1 1,-31-32-16,62 62 16,32-31-1,63 63 298,-32 0-298,1 0 1,30 0-16,-31 0 16,-31-31-1,32 31 1,-1 0 0,0 0-16,1 0 15,30 0 1,-62 0-1,31 0 1,32 0 0,-32 0-1,32-31 1,-32-32 0,-31 0-1,31 63-15,1 0 16,-1 0-1,0 0 1,32 0 0,-32-31-16,1 31 15,30 0 1,-31-31 0,32-1-1,-32 32-15,1 0 16,30 0-1,1 0 1,-32 0 0,32 0-1,-32 0 1,0 0 0,32 0-1,-32-31 1,1 31-16,-1 0 15,-31 0 1,63 0 0,-32 0-1,31 0-15,-30 0 16,30 0 15,1 0 0,0 0-31,-32 31 16,0-31 0,-31 0-1,63 0 1,-1 0 328,1 0-266,-32 0-47,32 0-31,-63 0 16,31 0-1,0 0 1,1 0 0,-32 32-16,31-32 15,0 31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9-05-09T12:06:57.49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DD3B5B0-87C2-4B40-9162-D836069F657A}" emma:medium="tactile" emma:mode="ink">
          <msink:context xmlns:msink="http://schemas.microsoft.com/ink/2010/main" type="writingRegion" rotatedBoundingBox="26027,8967 26215,8967 26215,10441 26027,10441">
            <msink:destinationLink direction="with" ref="{7029204B-6C73-451E-9B5A-AAC775D69818}"/>
          </msink:context>
        </emma:interpretation>
      </emma:emma>
    </inkml:annotationXML>
    <inkml:traceGroup>
      <inkml:annotationXML>
        <emma:emma xmlns:emma="http://www.w3.org/2003/04/emma" version="1.0">
          <emma:interpretation id="{08014466-0949-468D-8A9B-53DE0BBBBF6F}" emma:medium="tactile" emma:mode="ink">
            <msink:context xmlns:msink="http://schemas.microsoft.com/ink/2010/main" type="paragraph" rotatedBoundingBox="26027,8967 26215,8967 26215,10441 26027,104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DE47B3-ABC9-4D19-9685-4385C709C521}" emma:medium="tactile" emma:mode="ink">
              <msink:context xmlns:msink="http://schemas.microsoft.com/ink/2010/main" type="line" rotatedBoundingBox="26027,8967 26215,8967 26215,10441 26027,10441"/>
            </emma:interpretation>
          </emma:emma>
        </inkml:annotationXML>
        <inkml:traceGroup>
          <inkml:annotationXML>
            <emma:emma xmlns:emma="http://www.w3.org/2003/04/emma" version="1.0">
              <emma:interpretation id="{DEF2682C-4854-4884-A378-6C893A3E1F47}" emma:medium="tactile" emma:mode="ink">
                <msink:context xmlns:msink="http://schemas.microsoft.com/ink/2010/main" type="inkWord" rotatedBoundingBox="26027,8967 26215,8967 26215,10441 26027,10441"/>
              </emma:interpretation>
            </emma:emma>
          </inkml:annotationXML>
          <inkml:trace contextRef="#ctx0" brushRef="#br0">2 0 0,'0'63'0,"0"-32"32,0 1-1,0 31-15,0-1-1,0-30 1,0-1-1,0 0 1,31 95-16,1-32 16,-32-63 15,0 1-15,0 30 15,0-30-16,0-1 1,0 0-16,0 32 16,0-32 31,0 1-32,31 62 32,-31-63-31,0 1 15,0-1-15,0 0-1,0 1-15,31-32 16,-31 31-1,0 32 17,32-32 15,-32 0-32,31 1 1,-31 31 31,0-1-16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9-05-09T12:11:07.7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B6C6141-D6D3-4BFF-80F8-15EC662F7DBD}" emma:medium="tactile" emma:mode="ink">
          <msink:context xmlns:msink="http://schemas.microsoft.com/ink/2010/main" type="inkDrawing" rotatedBoundingBox="7574,16995 8669,4163 16918,4867 15823,17699" hotPoints="8072,9766 10861,5335 15881,4877 15879,15341 15149,17532 8234,16766" semanticType="enclosure" shapeName="Hexagon"/>
        </emma:interpretation>
      </emma:emma>
    </inkml:annotationXML>
    <inkml:trace contextRef="#ctx0" brushRef="#br0">2822 1052 0,'-63'0'78,"32"0"-62,-1 62 0,-30-30-1,-1-32-15,32 0 16,-1 31 0,1 0 30,-63 32-30,63-32 0,-1 1-1,1-1 17,-1 32-1,1 0 16,-32-1-32,32-30-15,0-1 16,-1-31 0,32 31 15,-31-31 31,0 32-46,-32 30-16,0 1 16,63 0-1,-31 0 1,-1-63-1,32-32 79,-188 189-63,188-126 282,-31 1-266,31 30-32,-31-62 1,31 63-16,0-32 31,-32 1 1,32-1-17,0 1 1,-31-1-1,31 0 1,0 1-16,-31-1 47,-1 0-31,1 32-1,31-32-15,-32 1 16,1 93 15,31-93-15,0 30-16,-31-30 31,-1 30-15,32 1-1,0 0-15,-31-32 16,0 1-1,31 30 1,-32-30 0,1-1-1,31 32 32,-31-32-47,-1 0 16,32 32 15,-31 0 0,-1 0-31,32-32 16,0 0 0,-31-31 15,-32 32 47,-282 187-62,345-188 343,0 64-343,-31-33 15,31-30-16,0 30 1,0-30-16,-31-1 16,31 32-1,-32-32 17,32 63-32,0-31 31,-31 0-16,0-32 1,31 32 0,0-32-1,0 0 17,0 32-17,-32-32 32,1 32-31,31 0 15,0-32-15,0 32-1,0-32-15,-31-31 16,31 63-1,-32-32 17,32 32-17,0 0 17,0 0-17,0-1-15,0-30 31,0-1-15,0 0 0,0 1-1,0-1 17,0 0-17,-31 1 16,31 31 1,0-32-1,0 63 0,-63 31 79,63-93 218,0 30-313,0 1 1,0 0-16,0-32 16,0 32-1,0 0 16,-31-1-31,31 1 16,0 31 0,0-31-1,-32 31 1,32-63-16,0 32 16,0-32-1,0 32 1,-31-32-1,31 32 1,0-31-16,0-1 16,0 32-1,0-32 1,-31 63 0,-1-31 30,32-1-30,0-30-16,0 31 16,0 31-1,-31-32 1,31 1 0,0-32-1,0 1 16,-31-32-15,31 31 15,0 1-15,31-1 15,-31 32-31,0-32 16,0 0-1,0 32 1,0 0-16,0-32 16,31-31 93,-31 63 266,0-32-359,0 1-1,0 30-15,32-30 16,-32 62 0,31 31-1,-31-62 1,31 31-16,-31 0 15,0-63 1,0 32 15,0 0-15,32-32-16,-32 0 16,0 32-1,0-31 1,31 62-1,-31-63 1,0 0 0,0 1-1,0-1 1,0 0-16,0 1 31,0-1-15,0 0-1,0 64 1,0-64 0,0 32-1,0-32 1,0 32 0,0-32-16,0 0 15,0 32 1,-31-63-1,31 94 1,0-62 0,0 30-1,0-30 1,0 30-16,0 1 16,0-32-1,0 32 360,0-31-359,0-1-1,0 32 1,0-1 0,0-30-16,0 62 15,0-63 1,31 32 0,-31-32-1,0 1 1,0 30-1,0 1 17,0-32-32,0 63 15,0-62 1,0-1 0,0 0-1,0 1 1,0-1-16,0 1 31,32-1-15,-32 0-1,0 1 1,31-1 31,-31 0-32,0 32 17,31-32-17,1 1 1,-32-1 0,0 0 15,31 1-16,-31-1 17,31 1-17,1-1-15,-32 0 16,0 1 0,62 30 15,-62-30-16,0-1-15,32 32 16,-1-32 0,0 0-1,1 32 1,-1 0 0,1-63-1,-1 0 48,32 31-48,-32 1 1,63-1-16,-31-31 16,31 0-1,-31 0 1,-32 0 46,0 0-46,157 0 0,-156 0-16,93 0 15,-62 0 1,0 0-1,-63 31 1,31-31 62,94 0-62,1 32 15,-63-32 0,-1 0-15,158 31 0,-220-62 62,31 31 265,1 0-327,-1 0 0,32 0-1,31 0-15,-32 0 16,1 31 0,31 0-1,-31 1 1,0-32-16,-32 0 15,0 31 1,1-31 0,-1 0-1,0 0-15,63 0 16,1 31 0,-33-31-1,1 0 1,-32 0-16,32 0 15,0 0 1,31 32 0,0-32-1,-31 0 1,-32 0-16,0 0 16,-31 31-1,63-31 1,0 32-1,31 30-15,-63-62 16,95 0 0,-32 32-1,63 30 1,-32-62-16,-62 0 16,-32 0-1,0 32 32,220-32 0,-219 0-47,93 62 16,-62-62-1,-1 0 1,64 0 46,62-94 235,-157 63-297,1 31 47,93-63 31,157 1-62,-188-1-1,157 63 1,-188 0 0,63 0-16,30 0 140,-124 0-124,30 0 31,1 0-47,-32-32 62,-31 1-46,0 0 15,157-1 63,-94 1-78,-32 0-1,-31-1 16,157 1-31,-126 0 250,95-32-203,-63 32-31,-63-1 93,0 1-93,0-32 46,31 32-46,-31-32-16,0 32 63,0-32-17,0 32-30,0-63-16,31 62 16,-31-31 15,32 32 0,-1 0-15,-31-32-1,63-31 1,-32 31 0,0 1-16,1-1 15,-32 0 63,0 32-46,0-32-32,0 32 15,0-1 32,31-62 0,-31 32-31,32-33-1,-32 64-15,31 0 16,-31-1 125,63 1-110,-63-32-16,31 32 1,-31 0 0,0-1 62,0-30-31,0-1 15,31 63-15,1 0-31,-32 31 15,31-31 16,-62 0 0,-1 0-32,1 0 1,0 0-16,-1 0 31,1-31-15,-32-63-1,32 62 1,31 1 78,31 0-63,-31-32-31,32-63 16,-32 95-1,31-32 1,-31 32 0,31 62-1,-31-62 63,0 0-15,-31-1-48,31-30 1,0 30 0,-31 32 46,31 32 1,0-64 218,0 1-265,0-32-1,0 32 1,0-32-16,0 0 15,0 32 1,0-32 0,0 32-1,0 0-15,0-1 63,0-30-48,0-33 1,0 64 0,0 0-1,0-1 1,0-62 93,0 63-93,0-32-16,0-31 16,0 63-1,0-32 79,0 0-94,31-62 16,32 31-1,-32 0 1,-31-32-1,0 95 1,31-32-16,-31 1 63,-31-1-48,31 0 1,0-31-1,0 157 32,0 0-31,0-32 0,0-62 359,0-64-360,0 33-15,0 30 63,-31 1-32,-1-63-15,32 31-1,0-31 1,0-31-16,0 62 15,0 0 1,0 1 78,0-33-94,0-30 15,32 31 1,-32 0 0,0 0-1,0 31-15,0 0 32,0 32-17,-32-63 1,32 63-16,0-63 15,0 62 1,0-31 0,0 1-1,0 30 32,0 1-31,0-32-1,0 1-15,32 30 16,-32-30 437,0-1-453,0 0 16,-32 0-1,32 1 1,0-32-16,0 31 16,0 32-1,0-32 1,-31-31 0,31 0-1,0-63-15,0 31 16,0 64-1,0-1 1,0 32-16,31-32 31,1 0-15,-32-31 0,62 0-16,-30-63 15,-32 63 1,31 0-1,-31 63 64,0 62-64,0-62 360,0-1-359,0-30-1,0-1 1,0 0 15,0 32-15,0-63-16,-31 62 16,31-30-1,0-126 1,0-32-1,0 63-15,0 1 16,0-1 0,-32 94-1,32 32 1,-31-32 15,0-31-15,-1 0-1,1 0-15,31 0 16,0 31 0,0 0-1,0 0 1,0-31 0,0 0-16,0 32 15,0 93 32,-31 0-16,31-93 376,0-1-392,-32 0-15,32-31 31,-31 63-15,31-1 0,0-30-1,-32 30 1,1-93 0,31 31-1,-63 0-15,1 0 16,30-32-1,-30-31 1,-1 32 0,32 31-16,31 63 15,-32-1 1,-31 32 15,-31-31-15,0-32-16,32 32 15,-1-32 1,32 63 15,-32 0 1,-219-63-17,125 95 1,31-32-1,-313 62 1,408-62 0,31 32 15,-408 31 16,-219 31-32,564-94-15,1 0 32,-32 31 46,-628 63-63,566 0-15,124-94 32,32-63 15,-345 95-1,189-1-46,124-31 32,32 31 77,0 1-46,0-1-32,0 1-16,0 30 32,-31-30-15,31-1-32,-63 32 15,-31-1 1,94-30-1,-31-32 79,-1 0-78,32-32 62,-31 32-47,-189 32-15,220-1 62,0 0 47,0 1-16,0-1 32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9-05-09T12:11:10.9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2043AC2-F6A2-4362-AD8D-89E6D81AA889}" emma:medium="tactile" emma:mode="ink">
          <msink:context xmlns:msink="http://schemas.microsoft.com/ink/2010/main" type="writingRegion" rotatedBoundingBox="11038,3448 11289,3448 11289,3825 11038,3825"/>
        </emma:interpretation>
      </emma:emma>
    </inkml:annotationXML>
    <inkml:traceGroup>
      <inkml:annotationXML>
        <emma:emma xmlns:emma="http://www.w3.org/2003/04/emma" version="1.0">
          <emma:interpretation id="{5D88E964-EF8A-4CF2-8EB2-7713B4BCB027}" emma:medium="tactile" emma:mode="ink">
            <msink:context xmlns:msink="http://schemas.microsoft.com/ink/2010/main" type="paragraph" rotatedBoundingBox="11038,3448 11289,3448 11289,3825 11038,3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934983-0B55-4CDB-B8B1-BF30172186D3}" emma:medium="tactile" emma:mode="ink">
              <msink:context xmlns:msink="http://schemas.microsoft.com/ink/2010/main" type="line" rotatedBoundingBox="11038,3448 11289,3448 11289,3825 11038,3825"/>
            </emma:interpretation>
          </emma:emma>
        </inkml:annotationXML>
        <inkml:traceGroup>
          <inkml:annotationXML>
            <emma:emma xmlns:emma="http://www.w3.org/2003/04/emma" version="1.0">
              <emma:interpretation id="{7EA55577-BFFF-444A-A834-4F3FD58306CD}" emma:medium="tactile" emma:mode="ink">
                <msink:context xmlns:msink="http://schemas.microsoft.com/ink/2010/main" type="inkWord" rotatedBoundingBox="11038,3448 11289,3448 11289,3825 11038,3825"/>
              </emma:interpretation>
            </emma:emma>
          </inkml:annotationXML>
          <inkml:trace contextRef="#ctx0" brushRef="#br0">251 0 0,'-32'0'62,"32"63"-30,0 31-1,0 0-16,0-62 1,-31 62 0,-32-94-1,32 0 17,-1 0-17,1 0 1,0 0-1,31-63 48,0 32-63,0-1 31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39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65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0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667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98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091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067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271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86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33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44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2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20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53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53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51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15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3923E-95F5-4480-9E10-DAC1FA755CA1}" type="datetimeFigureOut">
              <a:rPr lang="en-GB" smtClean="0"/>
              <a:t>24/06/2019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5023E-7A6C-4016-A620-A7402C9F2C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433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5.xml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7098" y="1803405"/>
            <a:ext cx="9448800" cy="1825096"/>
          </a:xfrm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99FF33"/>
                </a:solidFill>
              </a:rPr>
              <a:t>Arts council </a:t>
            </a:r>
            <a:endParaRPr lang="en-GB" sz="6600" dirty="0">
              <a:solidFill>
                <a:srgbClr val="99FF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BIG FREEZE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327" y="478527"/>
            <a:ext cx="4637314" cy="3113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327" y="3592140"/>
            <a:ext cx="2384404" cy="3163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5731" y="3628501"/>
            <a:ext cx="2252910" cy="31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0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9600" dirty="0" smtClean="0">
                <a:solidFill>
                  <a:srgbClr val="FFFF00"/>
                </a:solidFill>
              </a:rPr>
              <a:t>THE END </a:t>
            </a:r>
            <a:endParaRPr lang="en-GB" sz="9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7200" dirty="0" smtClean="0"/>
              <a:t>DOES ANYBODY HAVE ANY QUESTIONS???????????????????????????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929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122" y="372488"/>
            <a:ext cx="8610600" cy="129302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Our tapestry 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561" y="2057401"/>
            <a:ext cx="11214898" cy="39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Class 4’s big freeze section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latin typeface="Berlin Sans FB Demi" panose="020E0802020502020306" pitchFamily="34" charset="0"/>
              </a:rPr>
              <a:t>Our end of the tapestry is called the kingdom of god and is a happy ending that occurs in the new testament. It is also the concluding part of the big freeze. </a:t>
            </a:r>
            <a:endParaRPr lang="en-GB" sz="4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 smtClean="0">
                <a:latin typeface="Berlin Sans FB" panose="020E0602020502020306" pitchFamily="34" charset="0"/>
              </a:rPr>
              <a:t>We will be using a variety of different materials such as:</a:t>
            </a:r>
          </a:p>
          <a:p>
            <a:pPr marL="0" indent="0">
              <a:buNone/>
            </a:pPr>
            <a:r>
              <a:rPr lang="en-GB" sz="4000" dirty="0" smtClean="0">
                <a:latin typeface="Berlin Sans FB" panose="020E0602020502020306" pitchFamily="34" charset="0"/>
              </a:rPr>
              <a:t>Silk,</a:t>
            </a:r>
          </a:p>
          <a:p>
            <a:pPr marL="0" indent="0">
              <a:buNone/>
            </a:pPr>
            <a:r>
              <a:rPr lang="en-GB" sz="4000" dirty="0" smtClean="0">
                <a:latin typeface="Berlin Sans FB" panose="020E0602020502020306" pitchFamily="34" charset="0"/>
              </a:rPr>
              <a:t>Ribbon,</a:t>
            </a:r>
          </a:p>
          <a:p>
            <a:pPr marL="0" indent="0">
              <a:buNone/>
            </a:pPr>
            <a:r>
              <a:rPr lang="en-GB" sz="4000" dirty="0" smtClean="0">
                <a:latin typeface="Berlin Sans FB" panose="020E0602020502020306" pitchFamily="34" charset="0"/>
              </a:rPr>
              <a:t>String,</a:t>
            </a:r>
          </a:p>
          <a:p>
            <a:pPr marL="0" indent="0">
              <a:buNone/>
            </a:pPr>
            <a:r>
              <a:rPr lang="en-GB" sz="4000" dirty="0" smtClean="0">
                <a:latin typeface="Berlin Sans FB" panose="020E0602020502020306" pitchFamily="34" charset="0"/>
              </a:rPr>
              <a:t>And other clothing materials. (The part circled in red is our part)</a:t>
            </a:r>
          </a:p>
          <a:p>
            <a:pPr marL="0" indent="0">
              <a:buNone/>
            </a:pPr>
            <a:endParaRPr lang="en-GB" sz="4000" dirty="0">
              <a:latin typeface="Berlin Sans FB" panose="020E06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03" y="2857499"/>
            <a:ext cx="9339943" cy="20933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9467126" y="2612623"/>
              <a:ext cx="2489040" cy="26521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438686" y="2584183"/>
                <a:ext cx="2545920" cy="27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59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0427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Berlin Sans FB" panose="020E0602020502020306" pitchFamily="34" charset="0"/>
              </a:rPr>
              <a:t>The selection of colours will be varied within tone, brightness, different shapes and buildings. </a:t>
            </a:r>
          </a:p>
          <a:p>
            <a:pPr marL="0" indent="0">
              <a:buNone/>
            </a:pPr>
            <a:r>
              <a:rPr lang="en-GB" sz="3200" dirty="0" smtClean="0">
                <a:latin typeface="Berlin Sans FB" panose="020E0602020502020306" pitchFamily="34" charset="0"/>
              </a:rPr>
              <a:t>This piece will be a very exciting subject to work on ; it has no right or wrong answer and you can express your inner artist. Throughout this journey of Christianity, we will learn new techniques and conquer challenges. </a:t>
            </a:r>
          </a:p>
          <a:p>
            <a:pPr marL="0" indent="0">
              <a:buNone/>
            </a:pPr>
            <a:r>
              <a:rPr lang="en-GB" sz="3200" dirty="0" smtClean="0">
                <a:latin typeface="Berlin Sans FB" panose="020E0602020502020306" pitchFamily="34" charset="0"/>
              </a:rPr>
              <a:t> </a:t>
            </a:r>
            <a:endParaRPr lang="en-GB" sz="3200" dirty="0"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235" y="4061177"/>
            <a:ext cx="2530122" cy="25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24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Class </a:t>
            </a:r>
            <a:r>
              <a:rPr lang="en-GB" dirty="0" err="1" smtClean="0"/>
              <a:t>one’S</a:t>
            </a:r>
            <a:r>
              <a:rPr lang="en-GB" dirty="0" smtClean="0"/>
              <a:t> part of the tapestry 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207" y="2233750"/>
            <a:ext cx="10686176" cy="24558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201806" y="1946263"/>
              <a:ext cx="2609280" cy="2864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9926" y="1934383"/>
                <a:ext cx="2633040" cy="28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5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 2’S PART OF THE TAPESTRY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06739"/>
            <a:ext cx="12096206" cy="29130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999573" y="2505596"/>
              <a:ext cx="902520" cy="429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951333" y="2409836"/>
                <a:ext cx="99900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6429693" y="2499476"/>
              <a:ext cx="3291120" cy="3461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417813" y="2487596"/>
                <a:ext cx="3314880" cy="34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9369093" y="3228476"/>
              <a:ext cx="68760" cy="531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57213" y="3216596"/>
                <a:ext cx="92520" cy="55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911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Class 3’S PART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241" y="2057401"/>
            <a:ext cx="9980776" cy="38241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867493" y="1687316"/>
              <a:ext cx="2914920" cy="4600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55613" y="1675436"/>
                <a:ext cx="2938680" cy="46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973773" y="1241636"/>
              <a:ext cx="90720" cy="136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61893" y="1229756"/>
                <a:ext cx="114480" cy="1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572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8800" dirty="0" smtClean="0">
                <a:latin typeface="Berlin Sans FB" panose="020E0602020502020306" pitchFamily="34" charset="0"/>
              </a:rPr>
              <a:t>The big freeze </a:t>
            </a:r>
            <a:endParaRPr lang="en-GB" sz="88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Put together these parts and make our own </a:t>
            </a:r>
            <a:r>
              <a:rPr lang="en-GB" sz="6000" dirty="0" err="1" smtClean="0"/>
              <a:t>Aberford</a:t>
            </a:r>
            <a:r>
              <a:rPr lang="en-GB" sz="6000" dirty="0" smtClean="0"/>
              <a:t> masterpiece. </a:t>
            </a:r>
          </a:p>
          <a:p>
            <a:endParaRPr lang="en-GB" sz="6000" dirty="0"/>
          </a:p>
          <a:p>
            <a:pPr marL="0" indent="0">
              <a:buNone/>
            </a:pP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7857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31943</TotalTime>
  <Words>178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Berlin Sans FB</vt:lpstr>
      <vt:lpstr>Berlin Sans FB Demi</vt:lpstr>
      <vt:lpstr>Century Gothic</vt:lpstr>
      <vt:lpstr>Vapor Trail</vt:lpstr>
      <vt:lpstr>Arts council </vt:lpstr>
      <vt:lpstr>Our tapestry </vt:lpstr>
      <vt:lpstr>Class 4’s big freeze section  </vt:lpstr>
      <vt:lpstr>Materials </vt:lpstr>
      <vt:lpstr>designs</vt:lpstr>
      <vt:lpstr>Class one’S part of the tapestry  </vt:lpstr>
      <vt:lpstr>CLASS 2’S PART OF THE TAPESTRY </vt:lpstr>
      <vt:lpstr>Class 3’S PART </vt:lpstr>
      <vt:lpstr>The big freeze </vt:lpstr>
      <vt:lpstr>THE END </vt:lpstr>
    </vt:vector>
  </TitlesOfParts>
  <Company>Aberford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council</dc:title>
  <dc:creator>Emma O'Neill</dc:creator>
  <cp:lastModifiedBy>Emma O'Neill</cp:lastModifiedBy>
  <cp:revision>17</cp:revision>
  <cp:lastPrinted>2019-05-09T12:56:03Z</cp:lastPrinted>
  <dcterms:created xsi:type="dcterms:W3CDTF">2019-05-09T11:20:21Z</dcterms:created>
  <dcterms:modified xsi:type="dcterms:W3CDTF">2019-07-09T11:09:43Z</dcterms:modified>
</cp:coreProperties>
</file>