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C6D"/>
    <a:srgbClr val="F0875C"/>
    <a:srgbClr val="57CBD3"/>
    <a:srgbClr val="154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CE5-3ED9-40EE-808D-AEEAD58E85E4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5BF4-F185-4D76-93CB-2AA6524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78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CE5-3ED9-40EE-808D-AEEAD58E85E4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5BF4-F185-4D76-93CB-2AA6524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74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CE5-3ED9-40EE-808D-AEEAD58E85E4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5BF4-F185-4D76-93CB-2AA6524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8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CE5-3ED9-40EE-808D-AEEAD58E85E4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5BF4-F185-4D76-93CB-2AA6524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64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CE5-3ED9-40EE-808D-AEEAD58E85E4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5BF4-F185-4D76-93CB-2AA6524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CE5-3ED9-40EE-808D-AEEAD58E85E4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5BF4-F185-4D76-93CB-2AA6524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40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CE5-3ED9-40EE-808D-AEEAD58E85E4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5BF4-F185-4D76-93CB-2AA6524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42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CE5-3ED9-40EE-808D-AEEAD58E85E4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5BF4-F185-4D76-93CB-2AA6524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CE5-3ED9-40EE-808D-AEEAD58E85E4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5BF4-F185-4D76-93CB-2AA6524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90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CE5-3ED9-40EE-808D-AEEAD58E85E4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5BF4-F185-4D76-93CB-2AA6524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19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CE5-3ED9-40EE-808D-AEEAD58E85E4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5BF4-F185-4D76-93CB-2AA6524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AECE5-3ED9-40EE-808D-AEEAD58E85E4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85BF4-F185-4D76-93CB-2AA6524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41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7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41D5967-ECC7-4BE1-AA13-F79A0FFA9D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8" b="1218"/>
          <a:stretch/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F019E48-DE25-4F1A-A317-3F8B92BA42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296279"/>
              </p:ext>
            </p:extLst>
          </p:nvPr>
        </p:nvGraphicFramePr>
        <p:xfrm>
          <a:off x="1551963" y="1090569"/>
          <a:ext cx="8001812" cy="4137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072">
                  <a:extLst>
                    <a:ext uri="{9D8B030D-6E8A-4147-A177-3AD203B41FA5}">
                      <a16:colId xmlns:a16="http://schemas.microsoft.com/office/drawing/2014/main" val="4266144524"/>
                    </a:ext>
                  </a:extLst>
                </a:gridCol>
                <a:gridCol w="343313">
                  <a:extLst>
                    <a:ext uri="{9D8B030D-6E8A-4147-A177-3AD203B41FA5}">
                      <a16:colId xmlns:a16="http://schemas.microsoft.com/office/drawing/2014/main" val="3749378730"/>
                    </a:ext>
                  </a:extLst>
                </a:gridCol>
                <a:gridCol w="1342874">
                  <a:extLst>
                    <a:ext uri="{9D8B030D-6E8A-4147-A177-3AD203B41FA5}">
                      <a16:colId xmlns:a16="http://schemas.microsoft.com/office/drawing/2014/main" val="3650899813"/>
                    </a:ext>
                  </a:extLst>
                </a:gridCol>
                <a:gridCol w="352338">
                  <a:extLst>
                    <a:ext uri="{9D8B030D-6E8A-4147-A177-3AD203B41FA5}">
                      <a16:colId xmlns:a16="http://schemas.microsoft.com/office/drawing/2014/main" val="4245409835"/>
                    </a:ext>
                  </a:extLst>
                </a:gridCol>
                <a:gridCol w="1330740">
                  <a:extLst>
                    <a:ext uri="{9D8B030D-6E8A-4147-A177-3AD203B41FA5}">
                      <a16:colId xmlns:a16="http://schemas.microsoft.com/office/drawing/2014/main" val="1515727499"/>
                    </a:ext>
                  </a:extLst>
                </a:gridCol>
                <a:gridCol w="321891">
                  <a:extLst>
                    <a:ext uri="{9D8B030D-6E8A-4147-A177-3AD203B41FA5}">
                      <a16:colId xmlns:a16="http://schemas.microsoft.com/office/drawing/2014/main" val="3933502813"/>
                    </a:ext>
                  </a:extLst>
                </a:gridCol>
                <a:gridCol w="1352980">
                  <a:extLst>
                    <a:ext uri="{9D8B030D-6E8A-4147-A177-3AD203B41FA5}">
                      <a16:colId xmlns:a16="http://schemas.microsoft.com/office/drawing/2014/main" val="433310759"/>
                    </a:ext>
                  </a:extLst>
                </a:gridCol>
                <a:gridCol w="324818">
                  <a:extLst>
                    <a:ext uri="{9D8B030D-6E8A-4147-A177-3AD203B41FA5}">
                      <a16:colId xmlns:a16="http://schemas.microsoft.com/office/drawing/2014/main" val="149746069"/>
                    </a:ext>
                  </a:extLst>
                </a:gridCol>
                <a:gridCol w="1315786">
                  <a:extLst>
                    <a:ext uri="{9D8B030D-6E8A-4147-A177-3AD203B41FA5}">
                      <a16:colId xmlns:a16="http://schemas.microsoft.com/office/drawing/2014/main" val="889731081"/>
                    </a:ext>
                  </a:extLst>
                </a:gridCol>
              </a:tblGrid>
              <a:tr h="710068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Cottage Pie 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Topped with Sweet potato &amp; Carrot mash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Marinated Chicken Pieces, Wings &amp; Sides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Roast Pork Loin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Apple Sauce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Apricot &amp; Parsley Stuffing, Gravy.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Delhi Tikka Chicken Masala, Rice and Sides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Battered Fish, Chips, Peas, Lemon &amp; Tartare Sauce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502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706839"/>
                  </a:ext>
                </a:extLst>
              </a:tr>
              <a:tr h="6939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Quorn &amp; Lentil Cottage Pie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Spicy Bean Burger, Sweet Chilli &amp; Lettuce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Mac n Cheese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With Veggie Toppers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Mughlai Vegetable Korma</a:t>
                      </a:r>
                      <a:r>
                        <a:rPr lang="en-GB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, Rice &amp; Sides</a:t>
                      </a:r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Chilli Quorn Dog, Fairground Onions &amp; Sauce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969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" b="1" dirty="0">
                          <a:latin typeface="Avenir LT Std 35 Light" panose="020B0402020203020204" pitchFamily="34" charset="0"/>
                        </a:rPr>
                        <a:t>Wiltshire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350607"/>
                  </a:ext>
                </a:extLst>
              </a:tr>
              <a:tr h="693360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Brazilian Chicken Wrap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Authentic Italian Pizza Slice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Fish Finger Ciabatta  &amp; crisp lettuce 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Authentic Italian Pizza Slice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Shredded Chicken Fillet wholemeal Baguette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511501"/>
                  </a:ext>
                </a:extLst>
              </a:tr>
              <a:tr h="116953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250878"/>
                  </a:ext>
                </a:extLst>
              </a:tr>
              <a:tr h="71067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Pasta Kitchen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Noodle Street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Egg &amp; Soy seasoned Rice Bowl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Pasta Kitchen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Pasta Kitchen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389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188336"/>
                  </a:ext>
                </a:extLst>
              </a:tr>
              <a:tr h="70231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Chocolate &amp; Mandarin Brownie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Peach Upside Down cake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Baked Rice Pudding With Apple Compote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Lemon Drizzle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venir LT Std 35 Light" panose="020B0402020203020204" pitchFamily="34" charset="0"/>
                        </a:rPr>
                        <a:t>Jam &amp; Coconut Sponge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56491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4970C7B-3449-4518-98C7-BEBF8F088874}"/>
              </a:ext>
            </a:extLst>
          </p:cNvPr>
          <p:cNvPicPr/>
          <p:nvPr/>
        </p:nvPicPr>
        <p:blipFill rotWithShape="1">
          <a:blip r:embed="rId3"/>
          <a:srcRect l="25674" t="43152" r="40040" b="6602"/>
          <a:stretch/>
        </p:blipFill>
        <p:spPr bwMode="auto">
          <a:xfrm>
            <a:off x="6811860" y="25167"/>
            <a:ext cx="794027" cy="6063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240C5F-3671-44C3-B963-5236230D30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963" y="81856"/>
            <a:ext cx="1113273" cy="4930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C50EBC-A003-4A68-9EEB-2AC2728428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355328">
            <a:off x="6081184" y="2013811"/>
            <a:ext cx="409663" cy="2872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CA761CE-2A76-4F1B-9D0D-380781DE28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309" y="0"/>
            <a:ext cx="511643" cy="6010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5F52274-AC3B-4474-BEFC-241E8FAA79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5236" y="2002630"/>
            <a:ext cx="295333" cy="2565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56BE164-D2ED-4275-BC8B-58FD7B3371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86888" y="2735476"/>
            <a:ext cx="295333" cy="25650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E89BA91-3E88-4457-B47D-24830C246C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7569" y="3615566"/>
            <a:ext cx="295333" cy="25650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3067727-3583-4319-BE07-6D9108C2EA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6857" y="3615566"/>
            <a:ext cx="295333" cy="25650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1B0A72C-AF39-41A7-B8D9-B0E1488316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35642" y="3615566"/>
            <a:ext cx="295333" cy="2565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E29FB87-93A3-4DA1-8CE2-294E656126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41475" y="1885971"/>
            <a:ext cx="295333" cy="25650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415F5C-5853-4DE3-8C29-58A27B981B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87952" y="3616528"/>
            <a:ext cx="295333" cy="25650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69B4F7D-92EB-4EA5-8CE6-B39D46EA76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90682" y="2735476"/>
            <a:ext cx="295333" cy="2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7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4297B52-3D72-4CD7-9DB2-80B4A946C0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2" b="1122"/>
          <a:stretch/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F69ABE7E-0A00-4518-8DFA-CBEE2E27B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24918"/>
              </p:ext>
            </p:extLst>
          </p:nvPr>
        </p:nvGraphicFramePr>
        <p:xfrm>
          <a:off x="1543573" y="1090569"/>
          <a:ext cx="8010201" cy="3984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851">
                  <a:extLst>
                    <a:ext uri="{9D8B030D-6E8A-4147-A177-3AD203B41FA5}">
                      <a16:colId xmlns:a16="http://schemas.microsoft.com/office/drawing/2014/main" val="4266144524"/>
                    </a:ext>
                  </a:extLst>
                </a:gridCol>
                <a:gridCol w="366708">
                  <a:extLst>
                    <a:ext uri="{9D8B030D-6E8A-4147-A177-3AD203B41FA5}">
                      <a16:colId xmlns:a16="http://schemas.microsoft.com/office/drawing/2014/main" val="3749378730"/>
                    </a:ext>
                  </a:extLst>
                </a:gridCol>
                <a:gridCol w="1285923">
                  <a:extLst>
                    <a:ext uri="{9D8B030D-6E8A-4147-A177-3AD203B41FA5}">
                      <a16:colId xmlns:a16="http://schemas.microsoft.com/office/drawing/2014/main" val="3650899813"/>
                    </a:ext>
                  </a:extLst>
                </a:gridCol>
                <a:gridCol w="360727">
                  <a:extLst>
                    <a:ext uri="{9D8B030D-6E8A-4147-A177-3AD203B41FA5}">
                      <a16:colId xmlns:a16="http://schemas.microsoft.com/office/drawing/2014/main" val="4245409835"/>
                    </a:ext>
                  </a:extLst>
                </a:gridCol>
                <a:gridCol w="1297983">
                  <a:extLst>
                    <a:ext uri="{9D8B030D-6E8A-4147-A177-3AD203B41FA5}">
                      <a16:colId xmlns:a16="http://schemas.microsoft.com/office/drawing/2014/main" val="1515727499"/>
                    </a:ext>
                  </a:extLst>
                </a:gridCol>
                <a:gridCol w="409466">
                  <a:extLst>
                    <a:ext uri="{9D8B030D-6E8A-4147-A177-3AD203B41FA5}">
                      <a16:colId xmlns:a16="http://schemas.microsoft.com/office/drawing/2014/main" val="3933502813"/>
                    </a:ext>
                  </a:extLst>
                </a:gridCol>
                <a:gridCol w="1313219">
                  <a:extLst>
                    <a:ext uri="{9D8B030D-6E8A-4147-A177-3AD203B41FA5}">
                      <a16:colId xmlns:a16="http://schemas.microsoft.com/office/drawing/2014/main" val="433310759"/>
                    </a:ext>
                  </a:extLst>
                </a:gridCol>
                <a:gridCol w="355148">
                  <a:extLst>
                    <a:ext uri="{9D8B030D-6E8A-4147-A177-3AD203B41FA5}">
                      <a16:colId xmlns:a16="http://schemas.microsoft.com/office/drawing/2014/main" val="149746069"/>
                    </a:ext>
                  </a:extLst>
                </a:gridCol>
                <a:gridCol w="1287176">
                  <a:extLst>
                    <a:ext uri="{9D8B030D-6E8A-4147-A177-3AD203B41FA5}">
                      <a16:colId xmlns:a16="http://schemas.microsoft.com/office/drawing/2014/main" val="889731081"/>
                    </a:ext>
                  </a:extLst>
                </a:gridCol>
              </a:tblGrid>
              <a:tr h="710068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Baked Chicken Meatballs in a Spicy Tomato &amp; Basil Sauce Served With Rice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Beef Chilli Nachos, Salsa, Guacamole &amp; Paprika Rice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Roasted Turkey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Cranberry Sauce, Seasonal Vegetables, Stuffing &amp; Gravy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Flavoured Chicken Strips served in Flatbread with Authentic Salads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Battered Fish, Chips, Peas, Lemon &amp; Tartare Sauce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502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706839"/>
                  </a:ext>
                </a:extLst>
              </a:tr>
              <a:tr h="693964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 Quorn Dog With Fairground Onions &amp; Seasoned Baked Wedges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Chunky Vegetable Chilli Nachos, Salsa, Guacamole &amp; Paprika Rice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Mac n’ Cheese with Garlic Mushrooms And Tossed Salad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Falafels &amp; Hummus served in a Flatbread with Authentic salads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Old School Cheese &amp; Red Onion Plate Pie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Served with seasonal Vegetables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969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350607"/>
                  </a:ext>
                </a:extLst>
              </a:tr>
              <a:tr h="69336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Authentic Italian Pizza Slice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Tikka Chicken Flatbread With Slaw &amp; Sauce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Authentic Italian Pizza Slice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BBQ Beef Burrito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Authentic Italian Pizza Slice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511501"/>
                  </a:ext>
                </a:extLst>
              </a:tr>
              <a:tr h="116953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250878"/>
                  </a:ext>
                </a:extLst>
              </a:tr>
              <a:tr h="710671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Pasta Kitchen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Pasta Kitchen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Sweet &amp; Sour Noodles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Pasta Kitchen</a:t>
                      </a:r>
                    </a:p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Spicy Chicken Rice Bowl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389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188336"/>
                  </a:ext>
                </a:extLst>
              </a:tr>
              <a:tr h="702318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Chocolate &amp; Apple Cake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Toffee Apple &amp; Pear Granola Crumble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Summer Fruit Trifle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Carrot &amp; Courgette Sponge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154C69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154C69"/>
                          </a:solidFill>
                          <a:latin typeface="Avenir LT Std 35 Light" panose="020B0402020203020204" pitchFamily="34" charset="0"/>
                        </a:rPr>
                        <a:t>Chocolate Chip Shortbread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564910"/>
                  </a:ext>
                </a:extLst>
              </a:tr>
            </a:tbl>
          </a:graphicData>
        </a:graphic>
      </p:graphicFrame>
      <p:pic>
        <p:nvPicPr>
          <p:cNvPr id="6" name="Picture 5" descr="Lebenese Street - logo.pdf - Adobe Acrobat Pro DC">
            <a:extLst>
              <a:ext uri="{FF2B5EF4-FFF2-40B4-BE49-F238E27FC236}">
                <a16:creationId xmlns:a16="http://schemas.microsoft.com/office/drawing/2014/main" id="{0EE36A77-6A25-4C95-9285-76C56E262727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3" t="41583" r="27998" b="21832"/>
          <a:stretch/>
        </p:blipFill>
        <p:spPr bwMode="auto">
          <a:xfrm>
            <a:off x="6511603" y="144195"/>
            <a:ext cx="1443676" cy="4467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9862317-4B21-4B09-B165-5565F199D8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55328">
            <a:off x="6013933" y="1834348"/>
            <a:ext cx="409663" cy="2872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F714410-9033-4667-84DD-D9E04BF27B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993" y="64683"/>
            <a:ext cx="1107447" cy="526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C777263-F997-45D3-AA31-E4C59A2402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839" y="131558"/>
            <a:ext cx="1024146" cy="45354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C7437F-48B0-4E73-BA09-3438242AB1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59946" y="3561086"/>
            <a:ext cx="295333" cy="2565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8BE843-BB22-4728-A719-185650C721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67318" y="3561086"/>
            <a:ext cx="295333" cy="2565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5305459-A220-4BA0-83ED-08DBD735EA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29773" y="3561085"/>
            <a:ext cx="295333" cy="25650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49D369B-204A-498A-B493-AFB0F81809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37355" y="1849702"/>
            <a:ext cx="295333" cy="25650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F48C175-93A4-4476-9831-7528145432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13784" y="3561084"/>
            <a:ext cx="295333" cy="2565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7D1EA3A-289A-47CF-B827-458F7E13A6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43957" y="3561084"/>
            <a:ext cx="295333" cy="25650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B88A9F3-8C2C-4B85-A2C1-372D01051C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4984" y="1091596"/>
            <a:ext cx="295333" cy="2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960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CA5AB2C-5E9B-4F3D-8805-05DF95C2FC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2" b="1122"/>
          <a:stretch/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53F07748-DABA-49FA-AD9A-BCDF3E443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920187"/>
              </p:ext>
            </p:extLst>
          </p:nvPr>
        </p:nvGraphicFramePr>
        <p:xfrm>
          <a:off x="1551963" y="1090569"/>
          <a:ext cx="8001812" cy="3984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239">
                  <a:extLst>
                    <a:ext uri="{9D8B030D-6E8A-4147-A177-3AD203B41FA5}">
                      <a16:colId xmlns:a16="http://schemas.microsoft.com/office/drawing/2014/main" val="4266144524"/>
                    </a:ext>
                  </a:extLst>
                </a:gridCol>
                <a:gridCol w="343948">
                  <a:extLst>
                    <a:ext uri="{9D8B030D-6E8A-4147-A177-3AD203B41FA5}">
                      <a16:colId xmlns:a16="http://schemas.microsoft.com/office/drawing/2014/main" val="3749378730"/>
                    </a:ext>
                  </a:extLst>
                </a:gridCol>
                <a:gridCol w="1308683">
                  <a:extLst>
                    <a:ext uri="{9D8B030D-6E8A-4147-A177-3AD203B41FA5}">
                      <a16:colId xmlns:a16="http://schemas.microsoft.com/office/drawing/2014/main" val="3650899813"/>
                    </a:ext>
                  </a:extLst>
                </a:gridCol>
                <a:gridCol w="335560">
                  <a:extLst>
                    <a:ext uri="{9D8B030D-6E8A-4147-A177-3AD203B41FA5}">
                      <a16:colId xmlns:a16="http://schemas.microsoft.com/office/drawing/2014/main" val="4245409835"/>
                    </a:ext>
                  </a:extLst>
                </a:gridCol>
                <a:gridCol w="1300293">
                  <a:extLst>
                    <a:ext uri="{9D8B030D-6E8A-4147-A177-3AD203B41FA5}">
                      <a16:colId xmlns:a16="http://schemas.microsoft.com/office/drawing/2014/main" val="1515727499"/>
                    </a:ext>
                  </a:extLst>
                </a:gridCol>
                <a:gridCol w="377505">
                  <a:extLst>
                    <a:ext uri="{9D8B030D-6E8A-4147-A177-3AD203B41FA5}">
                      <a16:colId xmlns:a16="http://schemas.microsoft.com/office/drawing/2014/main" val="3933502813"/>
                    </a:ext>
                  </a:extLst>
                </a:gridCol>
                <a:gridCol w="1308682">
                  <a:extLst>
                    <a:ext uri="{9D8B030D-6E8A-4147-A177-3AD203B41FA5}">
                      <a16:colId xmlns:a16="http://schemas.microsoft.com/office/drawing/2014/main" val="433310759"/>
                    </a:ext>
                  </a:extLst>
                </a:gridCol>
                <a:gridCol w="399074">
                  <a:extLst>
                    <a:ext uri="{9D8B030D-6E8A-4147-A177-3AD203B41FA5}">
                      <a16:colId xmlns:a16="http://schemas.microsoft.com/office/drawing/2014/main" val="149746069"/>
                    </a:ext>
                  </a:extLst>
                </a:gridCol>
                <a:gridCol w="1285828">
                  <a:extLst>
                    <a:ext uri="{9D8B030D-6E8A-4147-A177-3AD203B41FA5}">
                      <a16:colId xmlns:a16="http://schemas.microsoft.com/office/drawing/2014/main" val="889731081"/>
                    </a:ext>
                  </a:extLst>
                </a:gridCol>
              </a:tblGrid>
              <a:tr h="710068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Bangers &amp; Mash with Garden Peas &amp; Red Onion Gravy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Italian Beef Lasagne Served With House Salad &amp; Garlic Bread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Roasted Honey Glazed Gammon, Roast  &amp; Gravy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Chicken Tikka Masala, Rice &amp; Sides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Battered Fish, Chips, Peas, Lemon &amp; Tartare Sauce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502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706839"/>
                  </a:ext>
                </a:extLst>
              </a:tr>
              <a:tr h="69396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Quorn Sausage Served With Buttery Mash, Peas &amp; Red Onion Gravy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Vegetarian Lasagne Served With House Salad &amp; Garlic Bread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Mac n’ Cheese With Veggie Toppers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Mughlai Vegetable Korma, Rice &amp; Sides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Vegan Spinach &amp; Kale Burger, Vegan Mayo &amp; Salad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969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350607"/>
                  </a:ext>
                </a:extLst>
              </a:tr>
              <a:tr h="69336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Authentic Italian Pizza Slice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Sweet Chilli Chicken Wrap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Authentic Italian Pizza Slice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Ham &amp;  Cheese Panini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Authentic Italian Pizza Slice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511501"/>
                  </a:ext>
                </a:extLst>
              </a:tr>
              <a:tr h="116953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250878"/>
                  </a:ext>
                </a:extLst>
              </a:tr>
              <a:tr h="710671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Pasta Kitchen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Vegetable Chow Mein Noodles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Pasta Kitchen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Black Bean Noodles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Pasta Kitchen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389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188336"/>
                  </a:ext>
                </a:extLst>
              </a:tr>
              <a:tr h="702318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Warm Red Cherry Pancake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Multi Seed Flapjack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Wholemeal Apple &amp; Cinnamon Crumble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Sticky Toffee Pudding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Avenir LT Std 35 Light" panose="020B0402020203020204" pitchFamily="34" charset="0"/>
                        </a:rPr>
                        <a:t>Chocolate Orange Sponge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564910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D539C371-9EF9-4BDE-900A-6BE9132493D5}"/>
              </a:ext>
            </a:extLst>
          </p:cNvPr>
          <p:cNvPicPr/>
          <p:nvPr/>
        </p:nvPicPr>
        <p:blipFill rotWithShape="1">
          <a:blip r:embed="rId3"/>
          <a:srcRect l="25674" t="43152" r="40040" b="6602"/>
          <a:stretch/>
        </p:blipFill>
        <p:spPr bwMode="auto">
          <a:xfrm>
            <a:off x="6924401" y="132522"/>
            <a:ext cx="669096" cy="5168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0220F33-DF44-409D-90B7-ED1E90CDF5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72" y="47303"/>
            <a:ext cx="982334" cy="46093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2A60357-5713-49F4-9F1E-B73DC08E40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393061">
            <a:off x="6005069" y="1902574"/>
            <a:ext cx="414020" cy="29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65B51EA-6457-4687-8980-5B955555195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5" t="11556" r="45146" b="71428"/>
          <a:stretch/>
        </p:blipFill>
        <p:spPr>
          <a:xfrm>
            <a:off x="3541164" y="44762"/>
            <a:ext cx="570661" cy="5501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683F628-4FDF-458F-9322-5A377F23E9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09576" y="3584940"/>
            <a:ext cx="295333" cy="2565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874AF13-01F2-4538-9C4E-5804A45C17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16746" y="3615220"/>
            <a:ext cx="295333" cy="25650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1288DEA-1A4B-4EC0-AF1F-9162F34ECA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86888" y="3570996"/>
            <a:ext cx="295333" cy="25650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BF6B9E0-E1C4-4796-B2D8-2A4CBCD4DC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6375" y="3578947"/>
            <a:ext cx="295333" cy="2565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96180A6-DE56-44A8-BBA3-055171E557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06108" y="1966425"/>
            <a:ext cx="295333" cy="25650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6454C0C-72CE-4338-94F3-502429991A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19107" y="2718248"/>
            <a:ext cx="295333" cy="25650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667B4FD-8DEA-47D9-A05E-5C4AF08280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19107" y="3557087"/>
            <a:ext cx="295333" cy="25650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C966E82-BB3A-496C-9178-A2C968DEC9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37490" y="1876970"/>
            <a:ext cx="295333" cy="25650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5C9C875-A0D4-4597-8EDC-9F5B125F52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09576" y="1876970"/>
            <a:ext cx="295333" cy="2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93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</TotalTime>
  <Words>443</Words>
  <Application>Microsoft Office PowerPoint</Application>
  <PresentationFormat>A4 Paper (210x297 mm)</PresentationFormat>
  <Paragraphs>84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LT Std 35 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Dunant</dc:creator>
  <cp:lastModifiedBy>Miss C Burns</cp:lastModifiedBy>
  <cp:revision>20</cp:revision>
  <dcterms:created xsi:type="dcterms:W3CDTF">2020-11-26T15:58:55Z</dcterms:created>
  <dcterms:modified xsi:type="dcterms:W3CDTF">2021-09-30T08:28:15Z</dcterms:modified>
</cp:coreProperties>
</file>