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9"/>
  </p:notesMasterIdLst>
  <p:handoutMasterIdLst>
    <p:handoutMasterId r:id="rId30"/>
  </p:handoutMasterIdLst>
  <p:sldIdLst>
    <p:sldId id="322" r:id="rId3"/>
    <p:sldId id="347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9" r:id="rId15"/>
    <p:sldId id="338" r:id="rId16"/>
    <p:sldId id="333" r:id="rId17"/>
    <p:sldId id="334" r:id="rId18"/>
    <p:sldId id="335" r:id="rId19"/>
    <p:sldId id="340" r:id="rId20"/>
    <p:sldId id="336" r:id="rId21"/>
    <p:sldId id="337" r:id="rId22"/>
    <p:sldId id="341" r:id="rId23"/>
    <p:sldId id="342" r:id="rId24"/>
    <p:sldId id="344" r:id="rId25"/>
    <p:sldId id="343" r:id="rId26"/>
    <p:sldId id="345" r:id="rId27"/>
    <p:sldId id="346" r:id="rId28"/>
  </p:sldIdLst>
  <p:sldSz cx="12192000" cy="6858000"/>
  <p:notesSz cx="6858000" cy="99472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62" autoAdjust="0"/>
    <p:restoredTop sz="67573" autoAdjust="0"/>
  </p:normalViewPr>
  <p:slideViewPr>
    <p:cSldViewPr snapToGrid="0">
      <p:cViewPr varScale="1">
        <p:scale>
          <a:sx n="57" d="100"/>
          <a:sy n="57" d="100"/>
        </p:scale>
        <p:origin x="1592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Rokkitt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Rokkitt" charset="0"/>
              </a:defRPr>
            </a:lvl1pPr>
          </a:lstStyle>
          <a:p>
            <a:pPr>
              <a:defRPr/>
            </a:pPr>
            <a:fld id="{C1BF6C4B-6473-4442-A8A2-873ADE6FA464}" type="datetime1">
              <a:rPr lang="en-GB"/>
              <a:pPr>
                <a:defRPr/>
              </a:pPr>
              <a:t>17/01/2017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Rokkitt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Rokkitt" charset="0"/>
              </a:defRPr>
            </a:lvl1pPr>
          </a:lstStyle>
          <a:p>
            <a:pPr>
              <a:defRPr/>
            </a:pPr>
            <a:fld id="{9B284CBE-F446-4052-9E96-236717D950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692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Rokkit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Rokkitt" charset="0"/>
              </a:defRPr>
            </a:lvl1pPr>
          </a:lstStyle>
          <a:p>
            <a:pPr>
              <a:defRPr/>
            </a:pPr>
            <a:fld id="{CF6ED8C9-E33B-4792-B615-95012CE64470}" type="datetime1">
              <a:rPr lang="en-GB"/>
              <a:pPr>
                <a:defRPr/>
              </a:pPr>
              <a:t>17/01/2017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noProof="0" dirty="0"/>
              <a:t>Click to edit Master text styles</a:t>
            </a:r>
          </a:p>
          <a:p>
            <a:pPr lvl="1"/>
            <a:r>
              <a:rPr noProof="0" dirty="0"/>
              <a:t>Second level</a:t>
            </a:r>
          </a:p>
          <a:p>
            <a:pPr lvl="2"/>
            <a:r>
              <a:rPr noProof="0" dirty="0"/>
              <a:t>Third level</a:t>
            </a:r>
          </a:p>
          <a:p>
            <a:pPr lvl="3"/>
            <a:r>
              <a:rPr noProof="0" dirty="0"/>
              <a:t>Fourth level</a:t>
            </a:r>
          </a:p>
          <a:p>
            <a:pPr lvl="4"/>
            <a:r>
              <a:rPr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Rokkit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Rokkitt" charset="0"/>
              </a:defRPr>
            </a:lvl1pPr>
          </a:lstStyle>
          <a:p>
            <a:pPr>
              <a:defRPr/>
            </a:pPr>
            <a:fld id="{ED475C80-E243-497E-AB15-FEEEB305FA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80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kkit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kkit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kkit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kkit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Rokkit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All of the above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All areas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Role to be confirmed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Curriculum and Standards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I have not attended a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goveners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 meeting as I have only just joined the governing team.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I have not got a responsibility yet as I have only just joined the governing team.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Governor Training and Website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HR and Finance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Autism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Finance and health safety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Standards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Teaching and Learning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As Head, all areas apply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Staff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All areas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I will be at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oersonnel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 and finance and premises meetings as well as FGB meetings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Rokkitt"/>
              <a:ea typeface="ＭＳ Ｐゴシック" charset="-128"/>
              <a:cs typeface="ＭＳ Ｐゴシック" charset="-128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all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Finance &amp; Personnel committee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Chair of governors Chair of Excellence and Standards committee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Chair of Governors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Vice-Chair, UKS2 Link, Training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Safer recruitment and attendance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Personnel, Curriculum and CEIAG.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Finance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comitee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Rokkitt"/>
              <a:ea typeface="ＭＳ Ｐゴシック" charset="-128"/>
              <a:cs typeface="ＭＳ Ｐゴシック" charset="-128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Standards (progress and attainment)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Attainment, progress, pupil premium, SEND, LAC and finance committee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Pupil Premium, LAC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IT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Pupil Premium, English.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Member of Finance Committee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Curriculum, PP, finance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SEN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EYFS link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gov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Rokkitt"/>
              <a:ea typeface="ＭＳ Ｐゴシック" charset="-128"/>
              <a:cs typeface="ＭＳ Ｐゴシック" charset="-128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PE Governor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Rokkitt"/>
                <a:ea typeface="ＭＳ Ｐゴシック" charset="-128"/>
                <a:cs typeface="ＭＳ Ｐゴシック" charset="-128"/>
              </a:rPr>
              <a:t>Strategic view of all areas, communicated to governors through HT report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Rokkitt"/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75C80-E243-497E-AB15-FEEEB305FAA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95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75C80-E243-497E-AB15-FEEEB305FAA2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11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slideIntro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4265613" y="3136900"/>
            <a:ext cx="6858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defRPr/>
            </a:pPr>
            <a:endParaRPr lang="en-GB" sz="4400" dirty="0" smtClean="0">
              <a:solidFill>
                <a:srgbClr val="7E0017"/>
              </a:solidFill>
              <a:latin typeface="Rokkitt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79238" y="0"/>
            <a:ext cx="512762" cy="6858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8187531" y="3407569"/>
            <a:ext cx="6858001" cy="1587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5" descr="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025" y="1962150"/>
            <a:ext cx="47752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4265610" y="5076771"/>
            <a:ext cx="6858002" cy="9144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482973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1060174" y="1612348"/>
            <a:ext cx="10071376" cy="4969427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2"/>
                </a:solidFill>
              </a:defRPr>
            </a:lvl1pPr>
            <a:lvl2pPr marL="914400" indent="-457200">
              <a:buFont typeface="+mj-lt"/>
              <a:buAutoNum type="arabicPeriod"/>
              <a:defRPr>
                <a:solidFill>
                  <a:schemeClr val="tx2"/>
                </a:solidFill>
              </a:defRPr>
            </a:lvl2pPr>
            <a:lvl3pPr marL="1257300" indent="-342900">
              <a:buFont typeface="+mj-lt"/>
              <a:buAutoNum type="arabicPeriod"/>
              <a:defRPr>
                <a:solidFill>
                  <a:schemeClr val="tx2"/>
                </a:solidFill>
              </a:defRPr>
            </a:lvl3pPr>
            <a:lvl4pPr marL="1714500" indent="-342900">
              <a:buFont typeface="+mj-lt"/>
              <a:buAutoNum type="arabicPeriod"/>
              <a:defRPr>
                <a:solidFill>
                  <a:schemeClr val="tx2"/>
                </a:solidFill>
              </a:defRPr>
            </a:lvl4pPr>
            <a:lvl5pPr marL="2171700" indent="-342900">
              <a:buFont typeface="+mj-lt"/>
              <a:buAutoNum type="arabicPeriod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1239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071563" y="1612900"/>
            <a:ext cx="10037762" cy="4273550"/>
          </a:xfrm>
        </p:spPr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063625" y="6019800"/>
            <a:ext cx="10074275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881859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C18616D-2B59-8B4B-92DB-3D2D71E47F6F}" type="datetimeFigureOut">
              <a:rPr lang="en-US" smtClean="0"/>
              <a:t>1/17/17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16A8DE-8D41-2B41-A697-7F2B5BF16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7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lideHeader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679238" y="0"/>
            <a:ext cx="512762" cy="68580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3" y="301625"/>
            <a:ext cx="100584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5213" y="1752600"/>
            <a:ext cx="100584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3625" y="6019800"/>
            <a:ext cx="1006475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4"/>
                </a:solidFill>
                <a:latin typeface="Rokkit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8187532" y="3428206"/>
            <a:ext cx="6858000" cy="1587"/>
          </a:xfrm>
          <a:prstGeom prst="line">
            <a:avLst/>
          </a:prstGeom>
          <a:ln>
            <a:solidFill>
              <a:schemeClr val="accent1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2" name="Picture 10" descr="logo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06375"/>
            <a:ext cx="336232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9" r:id="rId4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Rokkitt"/>
          <a:ea typeface="ＭＳ Ｐゴシック" charset="-128"/>
          <a:cs typeface="ＭＳ Ｐゴシック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kkitt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kkitt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kkitt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Rokkitt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4D290B"/>
          </a:solidFill>
          <a:latin typeface="Segoe Print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4D290B"/>
          </a:solidFill>
          <a:latin typeface="Segoe Print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4D290B"/>
          </a:solidFill>
          <a:latin typeface="Segoe Print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4D290B"/>
          </a:solidFill>
          <a:latin typeface="Segoe Print" charset="0"/>
          <a:ea typeface="ＭＳ Ｐゴシック" charset="-128"/>
          <a:cs typeface="ＭＳ Ｐゴシック" charset="-128"/>
        </a:defRPr>
      </a:lvl9pPr>
    </p:titleStyle>
    <p:bodyStyle>
      <a:lvl1pPr marL="346075" indent="-346075" algn="l" rtl="0" eaLnBrk="1" fontAlgn="base" hangingPunct="1">
        <a:spcBef>
          <a:spcPts val="1800"/>
        </a:spcBef>
        <a:spcAft>
          <a:spcPct val="0"/>
        </a:spcAft>
        <a:buFont typeface="Arial" charset="0"/>
        <a:buChar char="•"/>
        <a:defRPr sz="2400" kern="1200">
          <a:solidFill>
            <a:schemeClr val="tx2"/>
          </a:solidFill>
          <a:latin typeface="Rokkitt"/>
          <a:ea typeface="ＭＳ Ｐゴシック" charset="-128"/>
          <a:cs typeface="ＭＳ Ｐゴシック" charset="-128"/>
        </a:defRPr>
      </a:lvl1pPr>
      <a:lvl2pPr marL="739775" indent="-282575" algn="l" rtl="0" eaLnBrk="1" fontAlgn="base" hangingPunct="1">
        <a:spcBef>
          <a:spcPts val="1200"/>
        </a:spcBef>
        <a:spcAft>
          <a:spcPct val="0"/>
        </a:spcAft>
        <a:buFont typeface="Arial" charset="0"/>
        <a:buChar char="•"/>
        <a:defRPr sz="2000" kern="1200">
          <a:solidFill>
            <a:schemeClr val="tx2"/>
          </a:solidFill>
          <a:latin typeface="Rokkit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ts val="800"/>
        </a:spcBef>
        <a:spcAft>
          <a:spcPct val="0"/>
        </a:spcAft>
        <a:buFont typeface="Arial" charset="0"/>
        <a:buChar char="•"/>
        <a:defRPr kern="1200">
          <a:solidFill>
            <a:schemeClr val="tx2"/>
          </a:solidFill>
          <a:latin typeface="Rokkit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Rokkit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1600" kern="1200">
          <a:solidFill>
            <a:schemeClr val="tx2"/>
          </a:solidFill>
          <a:latin typeface="Rokkit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37" y="1353910"/>
            <a:ext cx="8700655" cy="3605357"/>
          </a:xfrm>
        </p:spPr>
        <p:txBody>
          <a:bodyPr/>
          <a:lstStyle/>
          <a:p>
            <a:r>
              <a:rPr lang="en-GB" sz="4800" b="1" dirty="0" smtClean="0">
                <a:latin typeface="Calibri" panose="020F0502020204030204" pitchFamily="34" charset="0"/>
              </a:rPr>
              <a:t/>
            </a:r>
            <a:br>
              <a:rPr lang="en-GB" sz="4800" b="1" dirty="0" smtClean="0">
                <a:latin typeface="Calibri" panose="020F0502020204030204" pitchFamily="34" charset="0"/>
              </a:rPr>
            </a:br>
            <a:r>
              <a:rPr lang="en-GB" sz="4800" dirty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GB" sz="4800" dirty="0">
                <a:latin typeface="Calibri" charset="0"/>
                <a:ea typeface="Calibri" charset="0"/>
                <a:cs typeface="Calibri" charset="0"/>
              </a:rPr>
            </a:br>
            <a:r>
              <a:rPr lang="en-GB" sz="4400" dirty="0" smtClean="0">
                <a:latin typeface="Calibri" charset="0"/>
                <a:ea typeface="Calibri" charset="0"/>
                <a:cs typeface="Calibri" charset="0"/>
              </a:rPr>
              <a:t>Governor </a:t>
            </a:r>
            <a:r>
              <a:rPr lang="en-GB" sz="4400" smtClean="0">
                <a:latin typeface="Calibri" charset="0"/>
                <a:ea typeface="Calibri" charset="0"/>
                <a:cs typeface="Calibri" charset="0"/>
              </a:rPr>
              <a:t>Survey </a:t>
            </a:r>
            <a:endParaRPr lang="en-GB" sz="3200" b="1" dirty="0">
              <a:latin typeface="Calibri" panose="020F0502020204030204" pitchFamily="34" charset="0"/>
            </a:endParaRPr>
          </a:p>
        </p:txBody>
      </p:sp>
      <p:pic>
        <p:nvPicPr>
          <p:cNvPr id="4" name="Picture 3" descr="2014-09-28 22.54.14-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46104" y="5207000"/>
            <a:ext cx="2057400" cy="1444172"/>
          </a:xfrm>
          <a:prstGeom prst="rect">
            <a:avLst/>
          </a:prstGeom>
        </p:spPr>
      </p:pic>
      <p:pic>
        <p:nvPicPr>
          <p:cNvPr id="5" name="Picture 4" descr="AF04785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68457" y="5225143"/>
            <a:ext cx="2057400" cy="1414523"/>
          </a:xfrm>
          <a:prstGeom prst="rect">
            <a:avLst/>
          </a:prstGeom>
        </p:spPr>
      </p:pic>
      <p:pic>
        <p:nvPicPr>
          <p:cNvPr id="6" name="Picture 5" descr="AF0479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7172" y="5231958"/>
            <a:ext cx="2115695" cy="1405201"/>
          </a:xfrm>
          <a:prstGeom prst="rect">
            <a:avLst/>
          </a:prstGeom>
        </p:spPr>
      </p:pic>
      <p:pic>
        <p:nvPicPr>
          <p:cNvPr id="7" name="Picture 6" descr="2014-09-28 22.54.08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30" y="5254394"/>
            <a:ext cx="2078581" cy="1383116"/>
          </a:xfrm>
          <a:prstGeom prst="rect">
            <a:avLst/>
          </a:prstGeom>
        </p:spPr>
      </p:pic>
      <p:pic>
        <p:nvPicPr>
          <p:cNvPr id="8" name="Picture 7" descr="2014-09-28 22.58.22-1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6886" y="5243167"/>
            <a:ext cx="2093442" cy="1395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104" y="3724507"/>
            <a:ext cx="2057400" cy="132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2837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0" y="1587500"/>
            <a:ext cx="87376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6760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358900"/>
            <a:ext cx="8763000" cy="412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8608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800" y="1524000"/>
            <a:ext cx="8788400" cy="379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61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966224"/>
            <a:ext cx="9367024" cy="869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Governor visits</a:t>
            </a:r>
            <a:endParaRPr lang="en-US" sz="36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175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400" y="1587500"/>
            <a:ext cx="8572500" cy="36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852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1536700"/>
            <a:ext cx="88773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9803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0" y="1473200"/>
            <a:ext cx="8699500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176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1435100"/>
            <a:ext cx="8940800" cy="39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6388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966224"/>
            <a:ext cx="9367024" cy="869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dirty="0">
                <a:latin typeface="Calibri" charset="0"/>
                <a:ea typeface="Calibri" charset="0"/>
                <a:cs typeface="Calibri" charset="0"/>
              </a:rPr>
              <a:t>Thinking about how the local governing body works</a:t>
            </a: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2853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333500"/>
            <a:ext cx="8839200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3614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966224"/>
            <a:ext cx="9367024" cy="869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Roles</a:t>
            </a: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2404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346200"/>
            <a:ext cx="8978900" cy="4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37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0" y="1549400"/>
            <a:ext cx="8724900" cy="37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936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1587500"/>
            <a:ext cx="8890000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567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966224"/>
            <a:ext cx="9367024" cy="869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dirty="0" smtClean="0">
                <a:latin typeface="Calibri" charset="0"/>
                <a:ea typeface="Calibri" charset="0"/>
                <a:cs typeface="Calibri" charset="0"/>
              </a:rPr>
              <a:t>Attendance at meetings</a:t>
            </a:r>
            <a:endParaRPr lang="en-US" sz="32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4751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00" y="1498600"/>
            <a:ext cx="74168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762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498600"/>
            <a:ext cx="78994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851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1485900"/>
            <a:ext cx="8128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561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59" y="1159727"/>
            <a:ext cx="10023811" cy="452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6150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31" y="1204332"/>
            <a:ext cx="10174577" cy="446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336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966224"/>
            <a:ext cx="9367024" cy="869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600" dirty="0" smtClean="0">
                <a:latin typeface="Calibri" charset="0"/>
                <a:ea typeface="Calibri" charset="0"/>
                <a:cs typeface="Calibri" charset="0"/>
              </a:rPr>
              <a:t>Governor meetings</a:t>
            </a:r>
            <a:endParaRPr lang="en-US" sz="36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401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549400"/>
            <a:ext cx="8750300" cy="37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064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700" y="1524000"/>
            <a:ext cx="8864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9370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00" y="1282700"/>
            <a:ext cx="9182100" cy="429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86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1549400"/>
            <a:ext cx="91694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2812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T PPT  template V2">
  <a:themeElements>
    <a:clrScheme name="ALT palette">
      <a:dk1>
        <a:srgbClr val="211F62"/>
      </a:dk1>
      <a:lt1>
        <a:srgbClr val="FFFFFF"/>
      </a:lt1>
      <a:dk2>
        <a:srgbClr val="2D2D2D"/>
      </a:dk2>
      <a:lt2>
        <a:srgbClr val="D1E5F9"/>
      </a:lt2>
      <a:accent1>
        <a:srgbClr val="2A85B6"/>
      </a:accent1>
      <a:accent2>
        <a:srgbClr val="C0B587"/>
      </a:accent2>
      <a:accent3>
        <a:srgbClr val="B7540B"/>
      </a:accent3>
      <a:accent4>
        <a:srgbClr val="7E0017"/>
      </a:accent4>
      <a:accent5>
        <a:srgbClr val="C4F2FA"/>
      </a:accent5>
      <a:accent6>
        <a:srgbClr val="FDF9E9"/>
      </a:accent6>
      <a:hlink>
        <a:srgbClr val="2D2D2D"/>
      </a:hlink>
      <a:folHlink>
        <a:srgbClr val="2D2D2D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67F96A-C2ED-4D5B-8EFB-A18C6982D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ALT PPT  template V2</Template>
  <TotalTime>0</TotalTime>
  <Words>196</Words>
  <Application>Microsoft Macintosh PowerPoint</Application>
  <PresentationFormat>Widescreen</PresentationFormat>
  <Paragraphs>44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Calibri</vt:lpstr>
      <vt:lpstr>ＭＳ Ｐゴシック</vt:lpstr>
      <vt:lpstr>Rokkitt</vt:lpstr>
      <vt:lpstr>Segoe Print</vt:lpstr>
      <vt:lpstr>Arial</vt:lpstr>
      <vt:lpstr>ALT PPT  template V2</vt:lpstr>
      <vt:lpstr>  Governor Survey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2013-11-13T15:28:59Z</dcterms:created>
  <dcterms:modified xsi:type="dcterms:W3CDTF">2017-01-17T21:03:22Z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</Properties>
</file>