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66" r:id="rId2"/>
    <p:sldId id="267" r:id="rId3"/>
    <p:sldId id="269" r:id="rId4"/>
    <p:sldId id="270" r:id="rId5"/>
    <p:sldId id="271" r:id="rId6"/>
    <p:sldId id="272" r:id="rId7"/>
    <p:sldId id="273" r:id="rId8"/>
    <p:sldId id="274" r:id="rId9"/>
    <p:sldId id="275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5A8E2"/>
    <a:srgbClr val="25388F"/>
    <a:srgbClr val="24398F"/>
    <a:srgbClr val="EA2021"/>
    <a:srgbClr val="FCCB0C"/>
    <a:srgbClr val="273274"/>
    <a:srgbClr val="00A8D2"/>
    <a:srgbClr val="1D568F"/>
    <a:srgbClr val="D2202F"/>
    <a:srgbClr val="B5B5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5"/>
    <p:restoredTop sz="94681"/>
  </p:normalViewPr>
  <p:slideViewPr>
    <p:cSldViewPr snapToGrid="0" snapToObjects="1">
      <p:cViewPr varScale="1">
        <p:scale>
          <a:sx n="193" d="100"/>
          <a:sy n="193" d="100"/>
        </p:scale>
        <p:origin x="200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2D6EA-64B4-9D47-A75F-495511DEDDF7}" type="datetimeFigureOut">
              <a:rPr lang="en-US" smtClean="0"/>
              <a:t>5/18/20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9EC97-C661-7E4C-95B2-EA691B2FE6A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8710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2D6EA-64B4-9D47-A75F-495511DEDDF7}" type="datetimeFigureOut">
              <a:rPr lang="en-US" smtClean="0"/>
              <a:t>5/18/20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9EC97-C661-7E4C-95B2-EA691B2FE6A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4519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2D6EA-64B4-9D47-A75F-495511DEDDF7}" type="datetimeFigureOut">
              <a:rPr lang="en-US" smtClean="0"/>
              <a:t>5/18/20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9EC97-C661-7E4C-95B2-EA691B2FE6A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941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2D6EA-64B4-9D47-A75F-495511DEDDF7}" type="datetimeFigureOut">
              <a:rPr lang="en-US" smtClean="0"/>
              <a:t>5/18/20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9EC97-C661-7E4C-95B2-EA691B2FE6A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3332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2D6EA-64B4-9D47-A75F-495511DEDDF7}" type="datetimeFigureOut">
              <a:rPr lang="en-US" smtClean="0"/>
              <a:t>5/18/20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9EC97-C661-7E4C-95B2-EA691B2FE6A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7181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2D6EA-64B4-9D47-A75F-495511DEDDF7}" type="datetimeFigureOut">
              <a:rPr lang="en-US" smtClean="0"/>
              <a:t>5/18/20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9EC97-C661-7E4C-95B2-EA691B2FE6A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70185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2D6EA-64B4-9D47-A75F-495511DEDDF7}" type="datetimeFigureOut">
              <a:rPr lang="en-US" smtClean="0"/>
              <a:t>5/18/20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9EC97-C661-7E4C-95B2-EA691B2FE6A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81681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2D6EA-64B4-9D47-A75F-495511DEDDF7}" type="datetimeFigureOut">
              <a:rPr lang="en-US" smtClean="0"/>
              <a:t>5/18/20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9EC97-C661-7E4C-95B2-EA691B2FE6A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8855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2D6EA-64B4-9D47-A75F-495511DEDDF7}" type="datetimeFigureOut">
              <a:rPr lang="en-US" smtClean="0"/>
              <a:t>5/18/20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9EC97-C661-7E4C-95B2-EA691B2FE6A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76385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2D6EA-64B4-9D47-A75F-495511DEDDF7}" type="datetimeFigureOut">
              <a:rPr lang="en-US" smtClean="0"/>
              <a:t>5/18/20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9EC97-C661-7E4C-95B2-EA691B2FE6A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08251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2D6EA-64B4-9D47-A75F-495511DEDDF7}" type="datetimeFigureOut">
              <a:rPr lang="en-US" smtClean="0"/>
              <a:t>5/18/20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9EC97-C661-7E4C-95B2-EA691B2FE6A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5049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62D6EA-64B4-9D47-A75F-495511DEDDF7}" type="datetimeFigureOut">
              <a:rPr lang="en-US" smtClean="0"/>
              <a:t>5/18/20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19EC97-C661-7E4C-95B2-EA691B2FE6A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1849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microsoft.com/office/2007/relationships/hdphoto" Target="../media/hdphoto5.wdp"/><Relationship Id="rId5" Type="http://schemas.openxmlformats.org/officeDocument/2006/relationships/image" Target="../media/image6.png"/><Relationship Id="rId10" Type="http://schemas.microsoft.com/office/2007/relationships/hdphoto" Target="../media/hdphoto7.wdp"/><Relationship Id="rId4" Type="http://schemas.microsoft.com/office/2007/relationships/hdphoto" Target="../media/hdphoto4.wdp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E70C5B98-9C1E-5545-A2E3-F1C7CDEB9209}"/>
              </a:ext>
            </a:extLst>
          </p:cNvPr>
          <p:cNvSpPr/>
          <p:nvPr/>
        </p:nvSpPr>
        <p:spPr>
          <a:xfrm>
            <a:off x="953813" y="1245107"/>
            <a:ext cx="3633953" cy="4840381"/>
          </a:xfrm>
          <a:prstGeom prst="roundRect">
            <a:avLst>
              <a:gd name="adj" fmla="val 10924"/>
            </a:avLst>
          </a:prstGeom>
          <a:solidFill>
            <a:srgbClr val="D220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57503F3C-CE84-0545-8CC4-F4B068775A62}"/>
              </a:ext>
            </a:extLst>
          </p:cNvPr>
          <p:cNvSpPr/>
          <p:nvPr/>
        </p:nvSpPr>
        <p:spPr>
          <a:xfrm>
            <a:off x="4832130" y="1245107"/>
            <a:ext cx="3621945" cy="4840381"/>
          </a:xfrm>
          <a:prstGeom prst="roundRect">
            <a:avLst>
              <a:gd name="adj" fmla="val 10924"/>
            </a:avLst>
          </a:prstGeom>
          <a:solidFill>
            <a:srgbClr val="D220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EF174B8-54AB-C94A-91D8-FB133AB8F6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000" b="95333" l="5500" r="95833">
                        <a14:foregroundMark x1="55667" y1="32500" x2="62000" y2="31500"/>
                        <a14:foregroundMark x1="68833" y1="25333" x2="72500" y2="25167"/>
                        <a14:foregroundMark x1="63333" y1="54500" x2="47667" y2="65500"/>
                        <a14:foregroundMark x1="46167" y1="55500" x2="41000" y2="69167"/>
                        <a14:foregroundMark x1="39333" y1="51667" x2="41500" y2="50833"/>
                        <a14:foregroundMark x1="55333" y1="38500" x2="55333" y2="38500"/>
                        <a14:foregroundMark x1="58167" y1="37833" x2="58167" y2="37833"/>
                        <a14:foregroundMark x1="59500" y1="40667" x2="59500" y2="40667"/>
                        <a14:foregroundMark x1="60667" y1="43833" x2="60667" y2="43833"/>
                        <a14:foregroundMark x1="61833" y1="46667" x2="61833" y2="46667"/>
                        <a14:foregroundMark x1="55333" y1="48000" x2="55333" y2="48000"/>
                        <a14:foregroundMark x1="55167" y1="45167" x2="55167" y2="45167"/>
                        <a14:foregroundMark x1="55167" y1="41500" x2="55167" y2="41500"/>
                        <a14:foregroundMark x1="52000" y1="38000" x2="52000" y2="38000"/>
                        <a14:foregroundMark x1="50833" y1="40833" x2="50833" y2="40833"/>
                        <a14:foregroundMark x1="49667" y1="43833" x2="49667" y2="43833"/>
                        <a14:foregroundMark x1="48500" y1="46667" x2="48500" y2="46667"/>
                        <a14:backgroundMark x1="42833" y1="32833" x2="30167" y2="40167"/>
                        <a14:backgroundMark x1="34333" y1="58333" x2="29333" y2="65833"/>
                        <a14:backgroundMark x1="31500" y1="27833" x2="21667" y2="43667"/>
                        <a14:backgroundMark x1="49667" y1="57500" x2="52000" y2="565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24608" y="1025421"/>
            <a:ext cx="1893336" cy="189333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93332D7-1114-E446-9F16-8D7E7945AD81}"/>
              </a:ext>
            </a:extLst>
          </p:cNvPr>
          <p:cNvSpPr txBox="1"/>
          <p:nvPr/>
        </p:nvSpPr>
        <p:spPr>
          <a:xfrm>
            <a:off x="2656898" y="1521676"/>
            <a:ext cx="24988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WASH YOUR HANDS REGULARLY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5579AA9B-F3F4-8349-9093-BFC7955D4EC2}"/>
              </a:ext>
            </a:extLst>
          </p:cNvPr>
          <p:cNvGrpSpPr/>
          <p:nvPr/>
        </p:nvGrpSpPr>
        <p:grpSpPr>
          <a:xfrm flipH="1">
            <a:off x="1897339" y="3084995"/>
            <a:ext cx="645238" cy="1434074"/>
            <a:chOff x="1991723" y="2584365"/>
            <a:chExt cx="1738531" cy="3863972"/>
          </a:xfrm>
        </p:grpSpPr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FF786A47-9E5C-F943-8D0B-06928CDB62D5}"/>
                </a:ext>
              </a:extLst>
            </p:cNvPr>
            <p:cNvSpPr/>
            <p:nvPr/>
          </p:nvSpPr>
          <p:spPr>
            <a:xfrm>
              <a:off x="2364721" y="4640354"/>
              <a:ext cx="433479" cy="1807983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ounded Rectangle 16">
              <a:extLst>
                <a:ext uri="{FF2B5EF4-FFF2-40B4-BE49-F238E27FC236}">
                  <a16:creationId xmlns:a16="http://schemas.microsoft.com/office/drawing/2014/main" id="{5C758ECE-9F93-9145-A831-577AAF1FD7F6}"/>
                </a:ext>
              </a:extLst>
            </p:cNvPr>
            <p:cNvSpPr/>
            <p:nvPr/>
          </p:nvSpPr>
          <p:spPr>
            <a:xfrm>
              <a:off x="2922464" y="4640354"/>
              <a:ext cx="433479" cy="1807983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DC9DB4A9-F3C3-5944-81ED-D4444F76BF2C}"/>
                </a:ext>
              </a:extLst>
            </p:cNvPr>
            <p:cNvSpPr/>
            <p:nvPr/>
          </p:nvSpPr>
          <p:spPr>
            <a:xfrm rot="2193711">
              <a:off x="1991723" y="3406093"/>
              <a:ext cx="340110" cy="1408134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Rounded Rectangle 18">
              <a:extLst>
                <a:ext uri="{FF2B5EF4-FFF2-40B4-BE49-F238E27FC236}">
                  <a16:creationId xmlns:a16="http://schemas.microsoft.com/office/drawing/2014/main" id="{D2BC9EF1-E4C4-3A40-BD3C-C8CF4854EA57}"/>
                </a:ext>
              </a:extLst>
            </p:cNvPr>
            <p:cNvSpPr/>
            <p:nvPr/>
          </p:nvSpPr>
          <p:spPr>
            <a:xfrm rot="19339558">
              <a:off x="3390144" y="3407684"/>
              <a:ext cx="340110" cy="1408134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FE19513E-F4DA-4E4F-A5F2-16041352B69E}"/>
                </a:ext>
              </a:extLst>
            </p:cNvPr>
            <p:cNvSpPr/>
            <p:nvPr/>
          </p:nvSpPr>
          <p:spPr>
            <a:xfrm>
              <a:off x="2415523" y="2584365"/>
              <a:ext cx="879799" cy="87979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D5E03CD5-1BE2-894E-934C-73FA9D8A2025}"/>
                </a:ext>
              </a:extLst>
            </p:cNvPr>
            <p:cNvSpPr/>
            <p:nvPr/>
          </p:nvSpPr>
          <p:spPr>
            <a:xfrm>
              <a:off x="2325951" y="3524435"/>
              <a:ext cx="1065320" cy="1442763"/>
            </a:xfrm>
            <a:custGeom>
              <a:avLst/>
              <a:gdLst>
                <a:gd name="connsiteX0" fmla="*/ 0 w 794599"/>
                <a:gd name="connsiteY0" fmla="*/ 0 h 1424105"/>
                <a:gd name="connsiteX1" fmla="*/ 794599 w 794599"/>
                <a:gd name="connsiteY1" fmla="*/ 0 h 1424105"/>
                <a:gd name="connsiteX2" fmla="*/ 794599 w 794599"/>
                <a:gd name="connsiteY2" fmla="*/ 1424105 h 1424105"/>
                <a:gd name="connsiteX3" fmla="*/ 0 w 794599"/>
                <a:gd name="connsiteY3" fmla="*/ 1424105 h 1424105"/>
                <a:gd name="connsiteX4" fmla="*/ 0 w 794599"/>
                <a:gd name="connsiteY4" fmla="*/ 0 h 1424105"/>
                <a:gd name="connsiteX0" fmla="*/ 246 w 794845"/>
                <a:gd name="connsiteY0" fmla="*/ 0 h 1424105"/>
                <a:gd name="connsiteX1" fmla="*/ 794845 w 794845"/>
                <a:gd name="connsiteY1" fmla="*/ 0 h 1424105"/>
                <a:gd name="connsiteX2" fmla="*/ 794845 w 794845"/>
                <a:gd name="connsiteY2" fmla="*/ 1424105 h 1424105"/>
                <a:gd name="connsiteX3" fmla="*/ 246 w 794845"/>
                <a:gd name="connsiteY3" fmla="*/ 1424105 h 1424105"/>
                <a:gd name="connsiteX4" fmla="*/ 0 w 794845"/>
                <a:gd name="connsiteY4" fmla="*/ 553951 h 1424105"/>
                <a:gd name="connsiteX5" fmla="*/ 246 w 794845"/>
                <a:gd name="connsiteY5" fmla="*/ 0 h 1424105"/>
                <a:gd name="connsiteX0" fmla="*/ 128972 w 923571"/>
                <a:gd name="connsiteY0" fmla="*/ 0 h 1424105"/>
                <a:gd name="connsiteX1" fmla="*/ 923571 w 923571"/>
                <a:gd name="connsiteY1" fmla="*/ 0 h 1424105"/>
                <a:gd name="connsiteX2" fmla="*/ 923571 w 923571"/>
                <a:gd name="connsiteY2" fmla="*/ 1424105 h 1424105"/>
                <a:gd name="connsiteX3" fmla="*/ 128972 w 923571"/>
                <a:gd name="connsiteY3" fmla="*/ 1424105 h 1424105"/>
                <a:gd name="connsiteX4" fmla="*/ 0 w 923571"/>
                <a:gd name="connsiteY4" fmla="*/ 527318 h 1424105"/>
                <a:gd name="connsiteX5" fmla="*/ 128972 w 923571"/>
                <a:gd name="connsiteY5" fmla="*/ 0 h 1424105"/>
                <a:gd name="connsiteX0" fmla="*/ 128972 w 923571"/>
                <a:gd name="connsiteY0" fmla="*/ 0 h 1446299"/>
                <a:gd name="connsiteX1" fmla="*/ 923571 w 923571"/>
                <a:gd name="connsiteY1" fmla="*/ 0 h 1446299"/>
                <a:gd name="connsiteX2" fmla="*/ 923571 w 923571"/>
                <a:gd name="connsiteY2" fmla="*/ 1424105 h 1446299"/>
                <a:gd name="connsiteX3" fmla="*/ 40195 w 923571"/>
                <a:gd name="connsiteY3" fmla="*/ 1446299 h 1446299"/>
                <a:gd name="connsiteX4" fmla="*/ 0 w 923571"/>
                <a:gd name="connsiteY4" fmla="*/ 527318 h 1446299"/>
                <a:gd name="connsiteX5" fmla="*/ 128972 w 923571"/>
                <a:gd name="connsiteY5" fmla="*/ 0 h 1446299"/>
                <a:gd name="connsiteX0" fmla="*/ 128972 w 1030103"/>
                <a:gd name="connsiteY0" fmla="*/ 0 h 1446299"/>
                <a:gd name="connsiteX1" fmla="*/ 923571 w 1030103"/>
                <a:gd name="connsiteY1" fmla="*/ 0 h 1446299"/>
                <a:gd name="connsiteX2" fmla="*/ 1030103 w 1030103"/>
                <a:gd name="connsiteY2" fmla="*/ 1446299 h 1446299"/>
                <a:gd name="connsiteX3" fmla="*/ 40195 w 1030103"/>
                <a:gd name="connsiteY3" fmla="*/ 1446299 h 1446299"/>
                <a:gd name="connsiteX4" fmla="*/ 0 w 1030103"/>
                <a:gd name="connsiteY4" fmla="*/ 527318 h 1446299"/>
                <a:gd name="connsiteX5" fmla="*/ 128972 w 1030103"/>
                <a:gd name="connsiteY5" fmla="*/ 0 h 1446299"/>
                <a:gd name="connsiteX0" fmla="*/ 128972 w 1030103"/>
                <a:gd name="connsiteY0" fmla="*/ 0 h 1446299"/>
                <a:gd name="connsiteX1" fmla="*/ 923571 w 1030103"/>
                <a:gd name="connsiteY1" fmla="*/ 0 h 1446299"/>
                <a:gd name="connsiteX2" fmla="*/ 967666 w 1030103"/>
                <a:gd name="connsiteY2" fmla="*/ 669361 h 1446299"/>
                <a:gd name="connsiteX3" fmla="*/ 1030103 w 1030103"/>
                <a:gd name="connsiteY3" fmla="*/ 1446299 h 1446299"/>
                <a:gd name="connsiteX4" fmla="*/ 40195 w 1030103"/>
                <a:gd name="connsiteY4" fmla="*/ 1446299 h 1446299"/>
                <a:gd name="connsiteX5" fmla="*/ 0 w 1030103"/>
                <a:gd name="connsiteY5" fmla="*/ 527318 h 1446299"/>
                <a:gd name="connsiteX6" fmla="*/ 128972 w 1030103"/>
                <a:gd name="connsiteY6" fmla="*/ 0 h 1446299"/>
                <a:gd name="connsiteX0" fmla="*/ 128972 w 1065320"/>
                <a:gd name="connsiteY0" fmla="*/ 0 h 1446299"/>
                <a:gd name="connsiteX1" fmla="*/ 923571 w 1065320"/>
                <a:gd name="connsiteY1" fmla="*/ 0 h 1446299"/>
                <a:gd name="connsiteX2" fmla="*/ 1065320 w 1065320"/>
                <a:gd name="connsiteY2" fmla="*/ 576145 h 1446299"/>
                <a:gd name="connsiteX3" fmla="*/ 1030103 w 1065320"/>
                <a:gd name="connsiteY3" fmla="*/ 1446299 h 1446299"/>
                <a:gd name="connsiteX4" fmla="*/ 40195 w 1065320"/>
                <a:gd name="connsiteY4" fmla="*/ 1446299 h 1446299"/>
                <a:gd name="connsiteX5" fmla="*/ 0 w 1065320"/>
                <a:gd name="connsiteY5" fmla="*/ 527318 h 1446299"/>
                <a:gd name="connsiteX6" fmla="*/ 128972 w 1065320"/>
                <a:gd name="connsiteY6" fmla="*/ 0 h 1446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5320" h="1446299">
                  <a:moveTo>
                    <a:pt x="128972" y="0"/>
                  </a:moveTo>
                  <a:lnTo>
                    <a:pt x="923571" y="0"/>
                  </a:lnTo>
                  <a:lnTo>
                    <a:pt x="1065320" y="576145"/>
                  </a:lnTo>
                  <a:lnTo>
                    <a:pt x="1030103" y="1446299"/>
                  </a:lnTo>
                  <a:lnTo>
                    <a:pt x="40195" y="1446299"/>
                  </a:lnTo>
                  <a:lnTo>
                    <a:pt x="0" y="527318"/>
                  </a:lnTo>
                  <a:lnTo>
                    <a:pt x="128972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248F15F-3948-2A4F-A028-4AA85980A00D}"/>
              </a:ext>
            </a:extLst>
          </p:cNvPr>
          <p:cNvGrpSpPr/>
          <p:nvPr/>
        </p:nvGrpSpPr>
        <p:grpSpPr>
          <a:xfrm flipH="1">
            <a:off x="1152420" y="2851996"/>
            <a:ext cx="509148" cy="1131607"/>
            <a:chOff x="1991723" y="2584365"/>
            <a:chExt cx="1738531" cy="3863972"/>
          </a:xfrm>
        </p:grpSpPr>
        <p:sp>
          <p:nvSpPr>
            <p:cNvPr id="24" name="Rounded Rectangle 23">
              <a:extLst>
                <a:ext uri="{FF2B5EF4-FFF2-40B4-BE49-F238E27FC236}">
                  <a16:creationId xmlns:a16="http://schemas.microsoft.com/office/drawing/2014/main" id="{465EC1F8-D30E-584D-9835-09474AECD164}"/>
                </a:ext>
              </a:extLst>
            </p:cNvPr>
            <p:cNvSpPr/>
            <p:nvPr/>
          </p:nvSpPr>
          <p:spPr>
            <a:xfrm>
              <a:off x="2364721" y="4640354"/>
              <a:ext cx="433479" cy="1807983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Rounded Rectangle 24">
              <a:extLst>
                <a:ext uri="{FF2B5EF4-FFF2-40B4-BE49-F238E27FC236}">
                  <a16:creationId xmlns:a16="http://schemas.microsoft.com/office/drawing/2014/main" id="{CBA4CD2C-C314-934A-85A3-4DBD836AD887}"/>
                </a:ext>
              </a:extLst>
            </p:cNvPr>
            <p:cNvSpPr/>
            <p:nvPr/>
          </p:nvSpPr>
          <p:spPr>
            <a:xfrm>
              <a:off x="2922464" y="4640354"/>
              <a:ext cx="433479" cy="1807983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Rounded Rectangle 25">
              <a:extLst>
                <a:ext uri="{FF2B5EF4-FFF2-40B4-BE49-F238E27FC236}">
                  <a16:creationId xmlns:a16="http://schemas.microsoft.com/office/drawing/2014/main" id="{63418351-B2D2-5F4F-B819-4D0AEB384628}"/>
                </a:ext>
              </a:extLst>
            </p:cNvPr>
            <p:cNvSpPr/>
            <p:nvPr/>
          </p:nvSpPr>
          <p:spPr>
            <a:xfrm rot="2193711">
              <a:off x="1991723" y="3406093"/>
              <a:ext cx="340110" cy="1408134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Rounded Rectangle 26">
              <a:extLst>
                <a:ext uri="{FF2B5EF4-FFF2-40B4-BE49-F238E27FC236}">
                  <a16:creationId xmlns:a16="http://schemas.microsoft.com/office/drawing/2014/main" id="{BB942D0D-E196-B54A-B4CA-F1BFEAA7B754}"/>
                </a:ext>
              </a:extLst>
            </p:cNvPr>
            <p:cNvSpPr/>
            <p:nvPr/>
          </p:nvSpPr>
          <p:spPr>
            <a:xfrm rot="19339558">
              <a:off x="3390144" y="3407684"/>
              <a:ext cx="340110" cy="1408134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0A805C64-2AF4-7A44-AD87-C3BC5F87410D}"/>
                </a:ext>
              </a:extLst>
            </p:cNvPr>
            <p:cNvSpPr/>
            <p:nvPr/>
          </p:nvSpPr>
          <p:spPr>
            <a:xfrm>
              <a:off x="2415523" y="2584365"/>
              <a:ext cx="879799" cy="87979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Rectangle 20">
              <a:extLst>
                <a:ext uri="{FF2B5EF4-FFF2-40B4-BE49-F238E27FC236}">
                  <a16:creationId xmlns:a16="http://schemas.microsoft.com/office/drawing/2014/main" id="{83A5F7BF-13F1-1942-A492-C365FA9955C1}"/>
                </a:ext>
              </a:extLst>
            </p:cNvPr>
            <p:cNvSpPr/>
            <p:nvPr/>
          </p:nvSpPr>
          <p:spPr>
            <a:xfrm>
              <a:off x="2325951" y="3524435"/>
              <a:ext cx="1065320" cy="1442763"/>
            </a:xfrm>
            <a:custGeom>
              <a:avLst/>
              <a:gdLst>
                <a:gd name="connsiteX0" fmla="*/ 0 w 794599"/>
                <a:gd name="connsiteY0" fmla="*/ 0 h 1424105"/>
                <a:gd name="connsiteX1" fmla="*/ 794599 w 794599"/>
                <a:gd name="connsiteY1" fmla="*/ 0 h 1424105"/>
                <a:gd name="connsiteX2" fmla="*/ 794599 w 794599"/>
                <a:gd name="connsiteY2" fmla="*/ 1424105 h 1424105"/>
                <a:gd name="connsiteX3" fmla="*/ 0 w 794599"/>
                <a:gd name="connsiteY3" fmla="*/ 1424105 h 1424105"/>
                <a:gd name="connsiteX4" fmla="*/ 0 w 794599"/>
                <a:gd name="connsiteY4" fmla="*/ 0 h 1424105"/>
                <a:gd name="connsiteX0" fmla="*/ 246 w 794845"/>
                <a:gd name="connsiteY0" fmla="*/ 0 h 1424105"/>
                <a:gd name="connsiteX1" fmla="*/ 794845 w 794845"/>
                <a:gd name="connsiteY1" fmla="*/ 0 h 1424105"/>
                <a:gd name="connsiteX2" fmla="*/ 794845 w 794845"/>
                <a:gd name="connsiteY2" fmla="*/ 1424105 h 1424105"/>
                <a:gd name="connsiteX3" fmla="*/ 246 w 794845"/>
                <a:gd name="connsiteY3" fmla="*/ 1424105 h 1424105"/>
                <a:gd name="connsiteX4" fmla="*/ 0 w 794845"/>
                <a:gd name="connsiteY4" fmla="*/ 553951 h 1424105"/>
                <a:gd name="connsiteX5" fmla="*/ 246 w 794845"/>
                <a:gd name="connsiteY5" fmla="*/ 0 h 1424105"/>
                <a:gd name="connsiteX0" fmla="*/ 128972 w 923571"/>
                <a:gd name="connsiteY0" fmla="*/ 0 h 1424105"/>
                <a:gd name="connsiteX1" fmla="*/ 923571 w 923571"/>
                <a:gd name="connsiteY1" fmla="*/ 0 h 1424105"/>
                <a:gd name="connsiteX2" fmla="*/ 923571 w 923571"/>
                <a:gd name="connsiteY2" fmla="*/ 1424105 h 1424105"/>
                <a:gd name="connsiteX3" fmla="*/ 128972 w 923571"/>
                <a:gd name="connsiteY3" fmla="*/ 1424105 h 1424105"/>
                <a:gd name="connsiteX4" fmla="*/ 0 w 923571"/>
                <a:gd name="connsiteY4" fmla="*/ 527318 h 1424105"/>
                <a:gd name="connsiteX5" fmla="*/ 128972 w 923571"/>
                <a:gd name="connsiteY5" fmla="*/ 0 h 1424105"/>
                <a:gd name="connsiteX0" fmla="*/ 128972 w 923571"/>
                <a:gd name="connsiteY0" fmla="*/ 0 h 1446299"/>
                <a:gd name="connsiteX1" fmla="*/ 923571 w 923571"/>
                <a:gd name="connsiteY1" fmla="*/ 0 h 1446299"/>
                <a:gd name="connsiteX2" fmla="*/ 923571 w 923571"/>
                <a:gd name="connsiteY2" fmla="*/ 1424105 h 1446299"/>
                <a:gd name="connsiteX3" fmla="*/ 40195 w 923571"/>
                <a:gd name="connsiteY3" fmla="*/ 1446299 h 1446299"/>
                <a:gd name="connsiteX4" fmla="*/ 0 w 923571"/>
                <a:gd name="connsiteY4" fmla="*/ 527318 h 1446299"/>
                <a:gd name="connsiteX5" fmla="*/ 128972 w 923571"/>
                <a:gd name="connsiteY5" fmla="*/ 0 h 1446299"/>
                <a:gd name="connsiteX0" fmla="*/ 128972 w 1030103"/>
                <a:gd name="connsiteY0" fmla="*/ 0 h 1446299"/>
                <a:gd name="connsiteX1" fmla="*/ 923571 w 1030103"/>
                <a:gd name="connsiteY1" fmla="*/ 0 h 1446299"/>
                <a:gd name="connsiteX2" fmla="*/ 1030103 w 1030103"/>
                <a:gd name="connsiteY2" fmla="*/ 1446299 h 1446299"/>
                <a:gd name="connsiteX3" fmla="*/ 40195 w 1030103"/>
                <a:gd name="connsiteY3" fmla="*/ 1446299 h 1446299"/>
                <a:gd name="connsiteX4" fmla="*/ 0 w 1030103"/>
                <a:gd name="connsiteY4" fmla="*/ 527318 h 1446299"/>
                <a:gd name="connsiteX5" fmla="*/ 128972 w 1030103"/>
                <a:gd name="connsiteY5" fmla="*/ 0 h 1446299"/>
                <a:gd name="connsiteX0" fmla="*/ 128972 w 1030103"/>
                <a:gd name="connsiteY0" fmla="*/ 0 h 1446299"/>
                <a:gd name="connsiteX1" fmla="*/ 923571 w 1030103"/>
                <a:gd name="connsiteY1" fmla="*/ 0 h 1446299"/>
                <a:gd name="connsiteX2" fmla="*/ 967666 w 1030103"/>
                <a:gd name="connsiteY2" fmla="*/ 669361 h 1446299"/>
                <a:gd name="connsiteX3" fmla="*/ 1030103 w 1030103"/>
                <a:gd name="connsiteY3" fmla="*/ 1446299 h 1446299"/>
                <a:gd name="connsiteX4" fmla="*/ 40195 w 1030103"/>
                <a:gd name="connsiteY4" fmla="*/ 1446299 h 1446299"/>
                <a:gd name="connsiteX5" fmla="*/ 0 w 1030103"/>
                <a:gd name="connsiteY5" fmla="*/ 527318 h 1446299"/>
                <a:gd name="connsiteX6" fmla="*/ 128972 w 1030103"/>
                <a:gd name="connsiteY6" fmla="*/ 0 h 1446299"/>
                <a:gd name="connsiteX0" fmla="*/ 128972 w 1065320"/>
                <a:gd name="connsiteY0" fmla="*/ 0 h 1446299"/>
                <a:gd name="connsiteX1" fmla="*/ 923571 w 1065320"/>
                <a:gd name="connsiteY1" fmla="*/ 0 h 1446299"/>
                <a:gd name="connsiteX2" fmla="*/ 1065320 w 1065320"/>
                <a:gd name="connsiteY2" fmla="*/ 576145 h 1446299"/>
                <a:gd name="connsiteX3" fmla="*/ 1030103 w 1065320"/>
                <a:gd name="connsiteY3" fmla="*/ 1446299 h 1446299"/>
                <a:gd name="connsiteX4" fmla="*/ 40195 w 1065320"/>
                <a:gd name="connsiteY4" fmla="*/ 1446299 h 1446299"/>
                <a:gd name="connsiteX5" fmla="*/ 0 w 1065320"/>
                <a:gd name="connsiteY5" fmla="*/ 527318 h 1446299"/>
                <a:gd name="connsiteX6" fmla="*/ 128972 w 1065320"/>
                <a:gd name="connsiteY6" fmla="*/ 0 h 1446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5320" h="1446299">
                  <a:moveTo>
                    <a:pt x="128972" y="0"/>
                  </a:moveTo>
                  <a:lnTo>
                    <a:pt x="923571" y="0"/>
                  </a:lnTo>
                  <a:lnTo>
                    <a:pt x="1065320" y="576145"/>
                  </a:lnTo>
                  <a:lnTo>
                    <a:pt x="1030103" y="1446299"/>
                  </a:lnTo>
                  <a:lnTo>
                    <a:pt x="40195" y="1446299"/>
                  </a:lnTo>
                  <a:lnTo>
                    <a:pt x="0" y="527318"/>
                  </a:lnTo>
                  <a:lnTo>
                    <a:pt x="128972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E0467AE3-B51A-2E48-B703-6D1BA78CC2F6}"/>
              </a:ext>
            </a:extLst>
          </p:cNvPr>
          <p:cNvCxnSpPr>
            <a:cxnSpLocks/>
          </p:cNvCxnSpPr>
          <p:nvPr/>
        </p:nvCxnSpPr>
        <p:spPr>
          <a:xfrm>
            <a:off x="1572442" y="3059291"/>
            <a:ext cx="597669" cy="0"/>
          </a:xfrm>
          <a:prstGeom prst="straightConnector1">
            <a:avLst/>
          </a:prstGeom>
          <a:ln w="57150">
            <a:solidFill>
              <a:schemeClr val="bg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B01B2B1F-C60F-2F4F-9921-288F853E0173}"/>
              </a:ext>
            </a:extLst>
          </p:cNvPr>
          <p:cNvSpPr txBox="1"/>
          <p:nvPr/>
        </p:nvSpPr>
        <p:spPr>
          <a:xfrm>
            <a:off x="1630694" y="2703722"/>
            <a:ext cx="6871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2m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52FA544-A343-6443-939F-E22446F0D794}"/>
              </a:ext>
            </a:extLst>
          </p:cNvPr>
          <p:cNvSpPr txBox="1"/>
          <p:nvPr/>
        </p:nvSpPr>
        <p:spPr>
          <a:xfrm>
            <a:off x="2669452" y="2794230"/>
            <a:ext cx="18269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KEEP A SAFE DISTANCE OF AT LEAST 2 METRES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E577A23A-2FB1-1D48-A822-758DC87BE14C}"/>
              </a:ext>
            </a:extLst>
          </p:cNvPr>
          <p:cNvGrpSpPr/>
          <p:nvPr/>
        </p:nvGrpSpPr>
        <p:grpSpPr>
          <a:xfrm flipH="1">
            <a:off x="1388990" y="4649165"/>
            <a:ext cx="881813" cy="1212507"/>
            <a:chOff x="2243004" y="2665873"/>
            <a:chExt cx="1563579" cy="2149945"/>
          </a:xfrm>
        </p:grpSpPr>
        <p:sp>
          <p:nvSpPr>
            <p:cNvPr id="38" name="Rounded Rectangle 37">
              <a:extLst>
                <a:ext uri="{FF2B5EF4-FFF2-40B4-BE49-F238E27FC236}">
                  <a16:creationId xmlns:a16="http://schemas.microsoft.com/office/drawing/2014/main" id="{E500970A-A013-8742-A4DE-10E5D3FD2B73}"/>
                </a:ext>
              </a:extLst>
            </p:cNvPr>
            <p:cNvSpPr/>
            <p:nvPr/>
          </p:nvSpPr>
          <p:spPr>
            <a:xfrm rot="4152523">
              <a:off x="2846639" y="2697722"/>
              <a:ext cx="356309" cy="1563579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Rounded Rectangle 38">
              <a:extLst>
                <a:ext uri="{FF2B5EF4-FFF2-40B4-BE49-F238E27FC236}">
                  <a16:creationId xmlns:a16="http://schemas.microsoft.com/office/drawing/2014/main" id="{1267C2AF-04C0-7C4F-8270-9D513E897894}"/>
                </a:ext>
              </a:extLst>
            </p:cNvPr>
            <p:cNvSpPr/>
            <p:nvPr/>
          </p:nvSpPr>
          <p:spPr>
            <a:xfrm rot="19339558">
              <a:off x="3390144" y="3407684"/>
              <a:ext cx="340110" cy="1408134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E014BBB4-A19A-2641-A134-E94AE6DEAA0A}"/>
                </a:ext>
              </a:extLst>
            </p:cNvPr>
            <p:cNvSpPr/>
            <p:nvPr/>
          </p:nvSpPr>
          <p:spPr>
            <a:xfrm>
              <a:off x="2418711" y="2665873"/>
              <a:ext cx="879799" cy="87979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" name="Rectangle 20">
              <a:extLst>
                <a:ext uri="{FF2B5EF4-FFF2-40B4-BE49-F238E27FC236}">
                  <a16:creationId xmlns:a16="http://schemas.microsoft.com/office/drawing/2014/main" id="{A9B0D4D1-5193-4C40-810D-0AEF78382AEE}"/>
                </a:ext>
              </a:extLst>
            </p:cNvPr>
            <p:cNvSpPr/>
            <p:nvPr/>
          </p:nvSpPr>
          <p:spPr>
            <a:xfrm>
              <a:off x="2325953" y="3524435"/>
              <a:ext cx="1065319" cy="1248520"/>
            </a:xfrm>
            <a:custGeom>
              <a:avLst/>
              <a:gdLst>
                <a:gd name="connsiteX0" fmla="*/ 0 w 794599"/>
                <a:gd name="connsiteY0" fmla="*/ 0 h 1424105"/>
                <a:gd name="connsiteX1" fmla="*/ 794599 w 794599"/>
                <a:gd name="connsiteY1" fmla="*/ 0 h 1424105"/>
                <a:gd name="connsiteX2" fmla="*/ 794599 w 794599"/>
                <a:gd name="connsiteY2" fmla="*/ 1424105 h 1424105"/>
                <a:gd name="connsiteX3" fmla="*/ 0 w 794599"/>
                <a:gd name="connsiteY3" fmla="*/ 1424105 h 1424105"/>
                <a:gd name="connsiteX4" fmla="*/ 0 w 794599"/>
                <a:gd name="connsiteY4" fmla="*/ 0 h 1424105"/>
                <a:gd name="connsiteX0" fmla="*/ 246 w 794845"/>
                <a:gd name="connsiteY0" fmla="*/ 0 h 1424105"/>
                <a:gd name="connsiteX1" fmla="*/ 794845 w 794845"/>
                <a:gd name="connsiteY1" fmla="*/ 0 h 1424105"/>
                <a:gd name="connsiteX2" fmla="*/ 794845 w 794845"/>
                <a:gd name="connsiteY2" fmla="*/ 1424105 h 1424105"/>
                <a:gd name="connsiteX3" fmla="*/ 246 w 794845"/>
                <a:gd name="connsiteY3" fmla="*/ 1424105 h 1424105"/>
                <a:gd name="connsiteX4" fmla="*/ 0 w 794845"/>
                <a:gd name="connsiteY4" fmla="*/ 553951 h 1424105"/>
                <a:gd name="connsiteX5" fmla="*/ 246 w 794845"/>
                <a:gd name="connsiteY5" fmla="*/ 0 h 1424105"/>
                <a:gd name="connsiteX0" fmla="*/ 128972 w 923571"/>
                <a:gd name="connsiteY0" fmla="*/ 0 h 1424105"/>
                <a:gd name="connsiteX1" fmla="*/ 923571 w 923571"/>
                <a:gd name="connsiteY1" fmla="*/ 0 h 1424105"/>
                <a:gd name="connsiteX2" fmla="*/ 923571 w 923571"/>
                <a:gd name="connsiteY2" fmla="*/ 1424105 h 1424105"/>
                <a:gd name="connsiteX3" fmla="*/ 128972 w 923571"/>
                <a:gd name="connsiteY3" fmla="*/ 1424105 h 1424105"/>
                <a:gd name="connsiteX4" fmla="*/ 0 w 923571"/>
                <a:gd name="connsiteY4" fmla="*/ 527318 h 1424105"/>
                <a:gd name="connsiteX5" fmla="*/ 128972 w 923571"/>
                <a:gd name="connsiteY5" fmla="*/ 0 h 1424105"/>
                <a:gd name="connsiteX0" fmla="*/ 128972 w 923571"/>
                <a:gd name="connsiteY0" fmla="*/ 0 h 1446299"/>
                <a:gd name="connsiteX1" fmla="*/ 923571 w 923571"/>
                <a:gd name="connsiteY1" fmla="*/ 0 h 1446299"/>
                <a:gd name="connsiteX2" fmla="*/ 923571 w 923571"/>
                <a:gd name="connsiteY2" fmla="*/ 1424105 h 1446299"/>
                <a:gd name="connsiteX3" fmla="*/ 40195 w 923571"/>
                <a:gd name="connsiteY3" fmla="*/ 1446299 h 1446299"/>
                <a:gd name="connsiteX4" fmla="*/ 0 w 923571"/>
                <a:gd name="connsiteY4" fmla="*/ 527318 h 1446299"/>
                <a:gd name="connsiteX5" fmla="*/ 128972 w 923571"/>
                <a:gd name="connsiteY5" fmla="*/ 0 h 1446299"/>
                <a:gd name="connsiteX0" fmla="*/ 128972 w 1030103"/>
                <a:gd name="connsiteY0" fmla="*/ 0 h 1446299"/>
                <a:gd name="connsiteX1" fmla="*/ 923571 w 1030103"/>
                <a:gd name="connsiteY1" fmla="*/ 0 h 1446299"/>
                <a:gd name="connsiteX2" fmla="*/ 1030103 w 1030103"/>
                <a:gd name="connsiteY2" fmla="*/ 1446299 h 1446299"/>
                <a:gd name="connsiteX3" fmla="*/ 40195 w 1030103"/>
                <a:gd name="connsiteY3" fmla="*/ 1446299 h 1446299"/>
                <a:gd name="connsiteX4" fmla="*/ 0 w 1030103"/>
                <a:gd name="connsiteY4" fmla="*/ 527318 h 1446299"/>
                <a:gd name="connsiteX5" fmla="*/ 128972 w 1030103"/>
                <a:gd name="connsiteY5" fmla="*/ 0 h 1446299"/>
                <a:gd name="connsiteX0" fmla="*/ 128972 w 1030103"/>
                <a:gd name="connsiteY0" fmla="*/ 0 h 1446299"/>
                <a:gd name="connsiteX1" fmla="*/ 923571 w 1030103"/>
                <a:gd name="connsiteY1" fmla="*/ 0 h 1446299"/>
                <a:gd name="connsiteX2" fmla="*/ 967666 w 1030103"/>
                <a:gd name="connsiteY2" fmla="*/ 669361 h 1446299"/>
                <a:gd name="connsiteX3" fmla="*/ 1030103 w 1030103"/>
                <a:gd name="connsiteY3" fmla="*/ 1446299 h 1446299"/>
                <a:gd name="connsiteX4" fmla="*/ 40195 w 1030103"/>
                <a:gd name="connsiteY4" fmla="*/ 1446299 h 1446299"/>
                <a:gd name="connsiteX5" fmla="*/ 0 w 1030103"/>
                <a:gd name="connsiteY5" fmla="*/ 527318 h 1446299"/>
                <a:gd name="connsiteX6" fmla="*/ 128972 w 1030103"/>
                <a:gd name="connsiteY6" fmla="*/ 0 h 1446299"/>
                <a:gd name="connsiteX0" fmla="*/ 128972 w 1065320"/>
                <a:gd name="connsiteY0" fmla="*/ 0 h 1446299"/>
                <a:gd name="connsiteX1" fmla="*/ 923571 w 1065320"/>
                <a:gd name="connsiteY1" fmla="*/ 0 h 1446299"/>
                <a:gd name="connsiteX2" fmla="*/ 1065320 w 1065320"/>
                <a:gd name="connsiteY2" fmla="*/ 576145 h 1446299"/>
                <a:gd name="connsiteX3" fmla="*/ 1030103 w 1065320"/>
                <a:gd name="connsiteY3" fmla="*/ 1446299 h 1446299"/>
                <a:gd name="connsiteX4" fmla="*/ 40195 w 1065320"/>
                <a:gd name="connsiteY4" fmla="*/ 1446299 h 1446299"/>
                <a:gd name="connsiteX5" fmla="*/ 0 w 1065320"/>
                <a:gd name="connsiteY5" fmla="*/ 527318 h 1446299"/>
                <a:gd name="connsiteX6" fmla="*/ 128972 w 1065320"/>
                <a:gd name="connsiteY6" fmla="*/ 0 h 1446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5320" h="1446299">
                  <a:moveTo>
                    <a:pt x="128972" y="0"/>
                  </a:moveTo>
                  <a:lnTo>
                    <a:pt x="923571" y="0"/>
                  </a:lnTo>
                  <a:lnTo>
                    <a:pt x="1065320" y="576145"/>
                  </a:lnTo>
                  <a:lnTo>
                    <a:pt x="1030103" y="1446299"/>
                  </a:lnTo>
                  <a:lnTo>
                    <a:pt x="40195" y="1446299"/>
                  </a:lnTo>
                  <a:lnTo>
                    <a:pt x="0" y="527318"/>
                  </a:lnTo>
                  <a:lnTo>
                    <a:pt x="128972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A3E8AE02-28B9-EB46-BCBC-C0120E9820E6}"/>
              </a:ext>
            </a:extLst>
          </p:cNvPr>
          <p:cNvSpPr txBox="1"/>
          <p:nvPr/>
        </p:nvSpPr>
        <p:spPr>
          <a:xfrm>
            <a:off x="2601142" y="4486583"/>
            <a:ext cx="182696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chemeClr val="bg1"/>
                </a:solidFill>
              </a:rPr>
              <a:t>COUGH OR SNEEZE INTO YOUR ELBOW OR A TISSUE</a:t>
            </a: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D6FDAF84-D33F-3846-922B-697C658B5C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88" b="98088" l="10000" r="90000">
                        <a14:foregroundMark x1="25488" y1="31765" x2="20732" y2="45147"/>
                        <a14:foregroundMark x1="33293" y1="37794" x2="35244" y2="47647"/>
                        <a14:foregroundMark x1="43659" y1="41618" x2="52683" y2="36618"/>
                        <a14:foregroundMark x1="41585" y1="32059" x2="34390" y2="36471"/>
                        <a14:foregroundMark x1="37805" y1="48971" x2="58902" y2="62059"/>
                        <a14:foregroundMark x1="55488" y1="33088" x2="70122" y2="49412"/>
                        <a14:foregroundMark x1="74634" y1="33971" x2="78171" y2="44118"/>
                        <a14:foregroundMark x1="72317" y1="32059" x2="74512" y2="29118"/>
                        <a14:foregroundMark x1="66829" y1="59412" x2="51098" y2="53088"/>
                        <a14:foregroundMark x1="48293" y1="66765" x2="43415" y2="72206"/>
                        <a14:foregroundMark x1="42195" y1="62500" x2="38537" y2="66912"/>
                        <a14:foregroundMark x1="36951" y1="58824" x2="33293" y2="62794"/>
                        <a14:foregroundMark x1="31463" y1="53676" x2="26463" y2="59559"/>
                        <a14:backgroundMark x1="30488" y1="20882" x2="56829" y2="18676"/>
                        <a14:backgroundMark x1="51463" y1="13088" x2="72805" y2="19412"/>
                        <a14:backgroundMark x1="69512" y1="25147" x2="52927" y2="26471"/>
                        <a14:backgroundMark x1="49268" y1="25882" x2="38902" y2="24265"/>
                        <a14:backgroundMark x1="43902" y1="11176" x2="33780" y2="14706"/>
                        <a14:backgroundMark x1="25488" y1="21324" x2="35488" y2="26765"/>
                        <a14:backgroundMark x1="19268" y1="30147" x2="16829" y2="37206"/>
                        <a14:backgroundMark x1="30732" y1="33529" x2="24024" y2="52500"/>
                        <a14:backgroundMark x1="20732" y1="57647" x2="22439" y2="70882"/>
                        <a14:backgroundMark x1="30366" y1="50441" x2="33171" y2="49706"/>
                        <a14:backgroundMark x1="34634" y1="50735" x2="35610" y2="52647"/>
                        <a14:backgroundMark x1="35610" y1="54412" x2="34390" y2="56765"/>
                        <a14:backgroundMark x1="37317" y1="54706" x2="39878" y2="55588"/>
                        <a14:backgroundMark x1="40488" y1="57500" x2="40854" y2="59265"/>
                        <a14:backgroundMark x1="42439" y1="58529" x2="44634" y2="58971"/>
                        <a14:backgroundMark x1="45976" y1="60147" x2="46585" y2="63088"/>
                        <a14:backgroundMark x1="48049" y1="63382" x2="51098" y2="63971"/>
                        <a14:backgroundMark x1="51951" y1="67059" x2="51585" y2="69559"/>
                        <a14:backgroundMark x1="49268" y1="71471" x2="45122" y2="76176"/>
                        <a14:backgroundMark x1="44756" y1="66324" x2="39390" y2="72941"/>
                        <a14:backgroundMark x1="38902" y1="62353" x2="32927" y2="68676"/>
                        <a14:backgroundMark x1="33049" y1="58088" x2="28171" y2="63529"/>
                        <a14:backgroundMark x1="27439" y1="53235" x2="23171" y2="58824"/>
                        <a14:backgroundMark x1="14390" y1="40588" x2="13902" y2="44706"/>
                        <a14:backgroundMark x1="13902" y1="50000" x2="14146" y2="54118"/>
                        <a14:backgroundMark x1="25366" y1="72353" x2="44756" y2="82206"/>
                        <a14:backgroundMark x1="32927" y1="80294" x2="51098" y2="86324"/>
                        <a14:backgroundMark x1="28537" y1="79853" x2="43415" y2="89118"/>
                        <a14:backgroundMark x1="46341" y1="89412" x2="58415" y2="89706"/>
                        <a14:backgroundMark x1="55732" y1="82647" x2="64024" y2="74265"/>
                        <a14:backgroundMark x1="50122" y1="79118" x2="56341" y2="75735"/>
                        <a14:backgroundMark x1="61341" y1="72647" x2="68049" y2="66324"/>
                        <a14:backgroundMark x1="61463" y1="86618" x2="71220" y2="69118"/>
                        <a14:backgroundMark x1="70122" y1="65441" x2="74878" y2="61471"/>
                        <a14:backgroundMark x1="73537" y1="58235" x2="76463" y2="56029"/>
                        <a14:backgroundMark x1="79878" y1="57500" x2="75488" y2="74412"/>
                        <a14:backgroundMark x1="78902" y1="25000" x2="84024" y2="41765"/>
                        <a14:backgroundMark x1="68902" y1="32794" x2="75488" y2="51912"/>
                        <a14:backgroundMark x1="46829" y1="32059" x2="40122" y2="40147"/>
                        <a14:backgroundMark x1="39390" y1="41176" x2="39756" y2="44853"/>
                        <a14:backgroundMark x1="40976" y1="46765" x2="44756" y2="48676"/>
                        <a14:backgroundMark x1="46707" y1="48235" x2="51341" y2="45441"/>
                        <a14:backgroundMark x1="54390" y1="43235" x2="56098" y2="43235"/>
                        <a14:backgroundMark x1="57439" y1="44853" x2="69756" y2="575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55337" y="1194757"/>
            <a:ext cx="2110147" cy="1749878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35E9EA79-5AB4-2A42-B6B9-1B64679FA1D1}"/>
              </a:ext>
            </a:extLst>
          </p:cNvPr>
          <p:cNvSpPr txBox="1"/>
          <p:nvPr/>
        </p:nvSpPr>
        <p:spPr>
          <a:xfrm>
            <a:off x="6683837" y="1527999"/>
            <a:ext cx="24988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AVOID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CONTACT</a:t>
            </a: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FE8D2394-36F1-C14A-BF52-FF9C8C89F962}"/>
              </a:ext>
            </a:extLst>
          </p:cNvPr>
          <p:cNvGrpSpPr/>
          <p:nvPr/>
        </p:nvGrpSpPr>
        <p:grpSpPr>
          <a:xfrm>
            <a:off x="5096473" y="2748452"/>
            <a:ext cx="1305261" cy="1348169"/>
            <a:chOff x="4997322" y="2795932"/>
            <a:chExt cx="1305261" cy="1348169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2DE3E64D-AC3D-0644-AEE7-BDBEDEA3D0AD}"/>
                </a:ext>
              </a:extLst>
            </p:cNvPr>
            <p:cNvSpPr/>
            <p:nvPr/>
          </p:nvSpPr>
          <p:spPr>
            <a:xfrm flipH="1">
              <a:off x="5327779" y="2795932"/>
              <a:ext cx="974804" cy="97480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4782A14E-8566-0F4D-9DB1-1A3BAE02221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100000" l="9778" r="99556"/>
                      </a14:imgEffect>
                    </a14:imgLayer>
                  </a14:imgProps>
                </a:ext>
              </a:extLst>
            </a:blip>
            <a:srcRect t="10971"/>
            <a:stretch/>
          </p:blipFill>
          <p:spPr>
            <a:xfrm rot="2988663">
              <a:off x="4959399" y="3490680"/>
              <a:ext cx="691344" cy="615497"/>
            </a:xfrm>
            <a:prstGeom prst="rect">
              <a:avLst/>
            </a:prstGeom>
          </p:spPr>
        </p:pic>
      </p:grpSp>
      <p:sp>
        <p:nvSpPr>
          <p:cNvPr id="48" name="TextBox 47">
            <a:extLst>
              <a:ext uri="{FF2B5EF4-FFF2-40B4-BE49-F238E27FC236}">
                <a16:creationId xmlns:a16="http://schemas.microsoft.com/office/drawing/2014/main" id="{F2D17F4E-772E-E640-8285-CE4D766148B9}"/>
              </a:ext>
            </a:extLst>
          </p:cNvPr>
          <p:cNvSpPr txBox="1"/>
          <p:nvPr/>
        </p:nvSpPr>
        <p:spPr>
          <a:xfrm>
            <a:off x="6646098" y="2590739"/>
            <a:ext cx="24988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AVOID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TOUCHING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YOUR FACE</a:t>
            </a: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D3979918-70A0-8543-BE2A-1B3C6204A4E9}"/>
              </a:ext>
            </a:extLst>
          </p:cNvPr>
          <p:cNvSpPr/>
          <p:nvPr/>
        </p:nvSpPr>
        <p:spPr>
          <a:xfrm flipH="1">
            <a:off x="5296415" y="4323057"/>
            <a:ext cx="1142706" cy="114270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5D33EE3C-C2C4-A047-913E-6456CC4534F0}"/>
              </a:ext>
            </a:extLst>
          </p:cNvPr>
          <p:cNvSpPr txBox="1"/>
          <p:nvPr/>
        </p:nvSpPr>
        <p:spPr>
          <a:xfrm>
            <a:off x="6646098" y="3977641"/>
            <a:ext cx="1807978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chemeClr val="bg1"/>
                </a:solidFill>
              </a:rPr>
              <a:t>STAY AT HOME</a:t>
            </a:r>
          </a:p>
          <a:p>
            <a:r>
              <a:rPr lang="en-US" sz="2200" b="1" dirty="0">
                <a:solidFill>
                  <a:schemeClr val="bg1"/>
                </a:solidFill>
              </a:rPr>
              <a:t>IF YOU SHOW </a:t>
            </a:r>
          </a:p>
          <a:p>
            <a:r>
              <a:rPr lang="en-US" sz="2200" b="1" dirty="0">
                <a:solidFill>
                  <a:schemeClr val="bg1"/>
                </a:solidFill>
              </a:rPr>
              <a:t>TYPICAL SYMPTOMS</a:t>
            </a:r>
          </a:p>
        </p:txBody>
      </p:sp>
      <p:sp>
        <p:nvSpPr>
          <p:cNvPr id="51" name="Arc 50">
            <a:extLst>
              <a:ext uri="{FF2B5EF4-FFF2-40B4-BE49-F238E27FC236}">
                <a16:creationId xmlns:a16="http://schemas.microsoft.com/office/drawing/2014/main" id="{2F30A4EF-0DDE-BD4D-84D1-49F57300C6CA}"/>
              </a:ext>
            </a:extLst>
          </p:cNvPr>
          <p:cNvSpPr/>
          <p:nvPr/>
        </p:nvSpPr>
        <p:spPr>
          <a:xfrm rot="19561443">
            <a:off x="5603320" y="5069410"/>
            <a:ext cx="528896" cy="521387"/>
          </a:xfrm>
          <a:prstGeom prst="arc">
            <a:avLst>
              <a:gd name="adj1" fmla="val 14762251"/>
              <a:gd name="adj2" fmla="val 0"/>
            </a:avLst>
          </a:prstGeom>
          <a:ln w="69850" cap="rnd">
            <a:solidFill>
              <a:srgbClr val="D220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Arc 51">
            <a:extLst>
              <a:ext uri="{FF2B5EF4-FFF2-40B4-BE49-F238E27FC236}">
                <a16:creationId xmlns:a16="http://schemas.microsoft.com/office/drawing/2014/main" id="{5C43C2EF-162B-544A-8F8F-D5691B4154D0}"/>
              </a:ext>
            </a:extLst>
          </p:cNvPr>
          <p:cNvSpPr/>
          <p:nvPr/>
        </p:nvSpPr>
        <p:spPr>
          <a:xfrm rot="8817586">
            <a:off x="5526501" y="4421521"/>
            <a:ext cx="289101" cy="284996"/>
          </a:xfrm>
          <a:prstGeom prst="arc">
            <a:avLst>
              <a:gd name="adj1" fmla="val 14762251"/>
              <a:gd name="adj2" fmla="val 0"/>
            </a:avLst>
          </a:prstGeom>
          <a:ln w="69850" cap="rnd">
            <a:solidFill>
              <a:srgbClr val="D220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Arc 52">
            <a:extLst>
              <a:ext uri="{FF2B5EF4-FFF2-40B4-BE49-F238E27FC236}">
                <a16:creationId xmlns:a16="http://schemas.microsoft.com/office/drawing/2014/main" id="{C3F6A0F8-A534-7E48-B103-409243899F39}"/>
              </a:ext>
            </a:extLst>
          </p:cNvPr>
          <p:cNvSpPr/>
          <p:nvPr/>
        </p:nvSpPr>
        <p:spPr>
          <a:xfrm rot="8817586">
            <a:off x="5924618" y="4421522"/>
            <a:ext cx="289101" cy="284996"/>
          </a:xfrm>
          <a:prstGeom prst="arc">
            <a:avLst>
              <a:gd name="adj1" fmla="val 14762251"/>
              <a:gd name="adj2" fmla="val 0"/>
            </a:avLst>
          </a:prstGeom>
          <a:ln w="69850" cap="rnd">
            <a:solidFill>
              <a:srgbClr val="D220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Rounded Rectangle 53">
            <a:extLst>
              <a:ext uri="{FF2B5EF4-FFF2-40B4-BE49-F238E27FC236}">
                <a16:creationId xmlns:a16="http://schemas.microsoft.com/office/drawing/2014/main" id="{E67348E0-675D-B942-9DA7-9ED11CD8D536}"/>
              </a:ext>
            </a:extLst>
          </p:cNvPr>
          <p:cNvSpPr/>
          <p:nvPr/>
        </p:nvSpPr>
        <p:spPr>
          <a:xfrm rot="2429058" flipH="1">
            <a:off x="6039523" y="4830023"/>
            <a:ext cx="81188" cy="310451"/>
          </a:xfrm>
          <a:prstGeom prst="roundRect">
            <a:avLst>
              <a:gd name="adj" fmla="val 50000"/>
            </a:avLst>
          </a:prstGeom>
          <a:solidFill>
            <a:srgbClr val="D220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C800B0B1-51A7-E943-AFB7-EC129DBBA6B9}"/>
              </a:ext>
            </a:extLst>
          </p:cNvPr>
          <p:cNvSpPr/>
          <p:nvPr/>
        </p:nvSpPr>
        <p:spPr>
          <a:xfrm>
            <a:off x="844747" y="632865"/>
            <a:ext cx="7765775" cy="400878"/>
          </a:xfrm>
          <a:prstGeom prst="rect">
            <a:avLst/>
          </a:prstGeom>
          <a:solidFill>
            <a:srgbClr val="05A8E2"/>
          </a:solidFill>
          <a:ln w="28575">
            <a:solidFill>
              <a:srgbClr val="2538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" name="Rounded Rectangle 55">
            <a:extLst>
              <a:ext uri="{FF2B5EF4-FFF2-40B4-BE49-F238E27FC236}">
                <a16:creationId xmlns:a16="http://schemas.microsoft.com/office/drawing/2014/main" id="{57AF9661-5E3A-904B-A021-A7845463D3C1}"/>
              </a:ext>
            </a:extLst>
          </p:cNvPr>
          <p:cNvSpPr/>
          <p:nvPr/>
        </p:nvSpPr>
        <p:spPr>
          <a:xfrm>
            <a:off x="245164" y="228600"/>
            <a:ext cx="8613913" cy="6377608"/>
          </a:xfrm>
          <a:prstGeom prst="roundRect">
            <a:avLst>
              <a:gd name="adj" fmla="val 4615"/>
            </a:avLst>
          </a:prstGeom>
          <a:noFill/>
          <a:ln w="76200">
            <a:solidFill>
              <a:srgbClr val="2439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3AC49F85-E0E5-414F-AA24-84C7D63BDBDA}"/>
              </a:ext>
            </a:extLst>
          </p:cNvPr>
          <p:cNvSpPr txBox="1"/>
          <p:nvPr/>
        </p:nvSpPr>
        <p:spPr>
          <a:xfrm>
            <a:off x="4710794" y="602471"/>
            <a:ext cx="41482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HOW TO WASH YOUR HANDS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C6DD14A1-B412-0A4D-8E9C-9A0A1E9D3F42}"/>
              </a:ext>
            </a:extLst>
          </p:cNvPr>
          <p:cNvSpPr/>
          <p:nvPr/>
        </p:nvSpPr>
        <p:spPr>
          <a:xfrm>
            <a:off x="362044" y="340981"/>
            <a:ext cx="998413" cy="998413"/>
          </a:xfrm>
          <a:prstGeom prst="ellipse">
            <a:avLst/>
          </a:prstGeom>
          <a:solidFill>
            <a:schemeClr val="bg1"/>
          </a:solidFill>
          <a:ln w="28575">
            <a:solidFill>
              <a:srgbClr val="2538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07CDCBB-372D-0F4E-BFC0-FDDD36154EF3}"/>
              </a:ext>
            </a:extLst>
          </p:cNvPr>
          <p:cNvSpPr txBox="1"/>
          <p:nvPr/>
        </p:nvSpPr>
        <p:spPr>
          <a:xfrm>
            <a:off x="341102" y="540382"/>
            <a:ext cx="1047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SCHOOL LOGO</a:t>
            </a:r>
          </a:p>
        </p:txBody>
      </p:sp>
    </p:spTree>
    <p:extLst>
      <p:ext uri="{BB962C8B-B14F-4D97-AF65-F5344CB8AC3E}">
        <p14:creationId xmlns:p14="http://schemas.microsoft.com/office/powerpoint/2010/main" val="14739639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0664CA5-9B20-A64D-9CC3-3F307A17F2D0}"/>
              </a:ext>
            </a:extLst>
          </p:cNvPr>
          <p:cNvSpPr/>
          <p:nvPr/>
        </p:nvSpPr>
        <p:spPr>
          <a:xfrm>
            <a:off x="844747" y="632865"/>
            <a:ext cx="7765775" cy="400878"/>
          </a:xfrm>
          <a:prstGeom prst="rect">
            <a:avLst/>
          </a:prstGeom>
          <a:solidFill>
            <a:srgbClr val="05A8E2"/>
          </a:solidFill>
          <a:ln w="28575">
            <a:solidFill>
              <a:srgbClr val="2538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2FF345FD-E277-EF41-A926-94B3BC5415F2}"/>
              </a:ext>
            </a:extLst>
          </p:cNvPr>
          <p:cNvSpPr/>
          <p:nvPr/>
        </p:nvSpPr>
        <p:spPr>
          <a:xfrm>
            <a:off x="245164" y="228600"/>
            <a:ext cx="8613913" cy="6377608"/>
          </a:xfrm>
          <a:prstGeom prst="roundRect">
            <a:avLst>
              <a:gd name="adj" fmla="val 4615"/>
            </a:avLst>
          </a:prstGeom>
          <a:noFill/>
          <a:ln w="76200">
            <a:solidFill>
              <a:srgbClr val="2439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A558428-6E68-AF4D-ABCB-9A048E390109}"/>
              </a:ext>
            </a:extLst>
          </p:cNvPr>
          <p:cNvSpPr txBox="1"/>
          <p:nvPr/>
        </p:nvSpPr>
        <p:spPr>
          <a:xfrm>
            <a:off x="4710794" y="602471"/>
            <a:ext cx="41482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HOW TO WASH YOUR HANDS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1C1DD70-6D76-A94C-9E99-04EA2580B29E}"/>
              </a:ext>
            </a:extLst>
          </p:cNvPr>
          <p:cNvGrpSpPr/>
          <p:nvPr/>
        </p:nvGrpSpPr>
        <p:grpSpPr>
          <a:xfrm>
            <a:off x="953813" y="1211473"/>
            <a:ext cx="7920066" cy="4874015"/>
            <a:chOff x="953813" y="1211473"/>
            <a:chExt cx="7920066" cy="4874015"/>
          </a:xfrm>
        </p:grpSpPr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E70C5B98-9C1E-5545-A2E3-F1C7CDEB9209}"/>
                </a:ext>
              </a:extLst>
            </p:cNvPr>
            <p:cNvSpPr/>
            <p:nvPr/>
          </p:nvSpPr>
          <p:spPr>
            <a:xfrm>
              <a:off x="953813" y="1245107"/>
              <a:ext cx="3633953" cy="4840381"/>
            </a:xfrm>
            <a:prstGeom prst="roundRect">
              <a:avLst>
                <a:gd name="adj" fmla="val 10924"/>
              </a:avLst>
            </a:prstGeom>
            <a:solidFill>
              <a:srgbClr val="D220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57503F3C-CE84-0545-8CC4-F4B068775A62}"/>
                </a:ext>
              </a:extLst>
            </p:cNvPr>
            <p:cNvSpPr/>
            <p:nvPr/>
          </p:nvSpPr>
          <p:spPr>
            <a:xfrm>
              <a:off x="4832130" y="1245107"/>
              <a:ext cx="3675056" cy="4840381"/>
            </a:xfrm>
            <a:prstGeom prst="roundRect">
              <a:avLst>
                <a:gd name="adj" fmla="val 10924"/>
              </a:avLst>
            </a:prstGeom>
            <a:solidFill>
              <a:srgbClr val="D220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93332D7-1114-E446-9F16-8D7E7945AD81}"/>
                </a:ext>
              </a:extLst>
            </p:cNvPr>
            <p:cNvSpPr txBox="1"/>
            <p:nvPr/>
          </p:nvSpPr>
          <p:spPr>
            <a:xfrm>
              <a:off x="2522234" y="1641155"/>
              <a:ext cx="249883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</a:rPr>
                <a:t>WET HANDS</a:t>
              </a:r>
            </a:p>
            <a:p>
              <a:r>
                <a:rPr lang="en-US" sz="2400" b="1" dirty="0">
                  <a:solidFill>
                    <a:schemeClr val="bg1"/>
                  </a:solidFill>
                </a:rPr>
                <a:t>THOROUGHLY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C52FA544-A343-6443-939F-E22446F0D794}"/>
                </a:ext>
              </a:extLst>
            </p:cNvPr>
            <p:cNvSpPr txBox="1"/>
            <p:nvPr/>
          </p:nvSpPr>
          <p:spPr>
            <a:xfrm>
              <a:off x="2585358" y="3186571"/>
              <a:ext cx="18269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</a:rPr>
                <a:t>APPLY SOAP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A3E8AE02-28B9-EB46-BCBC-C0120E9820E6}"/>
                </a:ext>
              </a:extLst>
            </p:cNvPr>
            <p:cNvSpPr txBox="1"/>
            <p:nvPr/>
          </p:nvSpPr>
          <p:spPr>
            <a:xfrm>
              <a:off x="2600160" y="4085669"/>
              <a:ext cx="1900153" cy="17851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b="1" dirty="0">
                  <a:solidFill>
                    <a:schemeClr val="bg1"/>
                  </a:solidFill>
                </a:rPr>
                <a:t>SCRUB FOR 20 SECONDS, SING HAPPY BIRTHDAY TWICE!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35E9EA79-5AB4-2A42-B6B9-1B64679FA1D1}"/>
                </a:ext>
              </a:extLst>
            </p:cNvPr>
            <p:cNvSpPr txBox="1"/>
            <p:nvPr/>
          </p:nvSpPr>
          <p:spPr>
            <a:xfrm>
              <a:off x="6375046" y="1615422"/>
              <a:ext cx="249883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</a:rPr>
                <a:t>RINSE UNDER WATER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F2D17F4E-772E-E640-8285-CE4D766148B9}"/>
                </a:ext>
              </a:extLst>
            </p:cNvPr>
            <p:cNvSpPr txBox="1"/>
            <p:nvPr/>
          </p:nvSpPr>
          <p:spPr>
            <a:xfrm>
              <a:off x="6385199" y="2776904"/>
              <a:ext cx="1998078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</a:rPr>
                <a:t>DRY THOROUHGLY</a:t>
              </a:r>
            </a:p>
            <a:p>
              <a:r>
                <a:rPr lang="en-US" sz="2400" b="1" dirty="0">
                  <a:solidFill>
                    <a:schemeClr val="bg1"/>
                  </a:solidFill>
                </a:rPr>
                <a:t>WITH A PAPER TOWEL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5D33EE3C-C2C4-A047-913E-6456CC4534F0}"/>
                </a:ext>
              </a:extLst>
            </p:cNvPr>
            <p:cNvSpPr txBox="1"/>
            <p:nvPr/>
          </p:nvSpPr>
          <p:spPr>
            <a:xfrm>
              <a:off x="6390401" y="4677049"/>
              <a:ext cx="180797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b="1" dirty="0">
                  <a:solidFill>
                    <a:schemeClr val="bg1"/>
                  </a:solidFill>
                </a:rPr>
                <a:t>HAPPY CLEAN HANDS!</a:t>
              </a:r>
            </a:p>
          </p:txBody>
        </p:sp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8FD51934-5C26-FC46-9B61-A4646F6C17FE}"/>
                </a:ext>
              </a:extLst>
            </p:cNvPr>
            <p:cNvSpPr/>
            <p:nvPr/>
          </p:nvSpPr>
          <p:spPr>
            <a:xfrm>
              <a:off x="1237418" y="1452308"/>
              <a:ext cx="1193804" cy="1193804"/>
            </a:xfrm>
            <a:prstGeom prst="ellipse">
              <a:avLst/>
            </a:prstGeom>
            <a:solidFill>
              <a:srgbClr val="B5B5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06A52BD9-37B6-AA4A-8EF8-0290B7EBB58D}"/>
                </a:ext>
              </a:extLst>
            </p:cNvPr>
            <p:cNvSpPr/>
            <p:nvPr/>
          </p:nvSpPr>
          <p:spPr>
            <a:xfrm>
              <a:off x="1256709" y="2891865"/>
              <a:ext cx="1193804" cy="1193804"/>
            </a:xfrm>
            <a:prstGeom prst="ellipse">
              <a:avLst/>
            </a:prstGeom>
            <a:solidFill>
              <a:srgbClr val="B5B5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C3118CA7-F0CD-0843-8B13-58262C9D4184}"/>
                </a:ext>
              </a:extLst>
            </p:cNvPr>
            <p:cNvSpPr/>
            <p:nvPr/>
          </p:nvSpPr>
          <p:spPr>
            <a:xfrm>
              <a:off x="1256709" y="4334816"/>
              <a:ext cx="1193804" cy="1193804"/>
            </a:xfrm>
            <a:prstGeom prst="ellipse">
              <a:avLst/>
            </a:prstGeom>
            <a:solidFill>
              <a:srgbClr val="B5B5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5B737E1F-EA97-5242-9526-BE4FFED7F6C8}"/>
                </a:ext>
              </a:extLst>
            </p:cNvPr>
            <p:cNvSpPr/>
            <p:nvPr/>
          </p:nvSpPr>
          <p:spPr>
            <a:xfrm>
              <a:off x="5087478" y="1512158"/>
              <a:ext cx="1193804" cy="1193804"/>
            </a:xfrm>
            <a:prstGeom prst="ellipse">
              <a:avLst/>
            </a:prstGeom>
            <a:solidFill>
              <a:srgbClr val="B5B5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997C7969-7C79-2649-BAD6-4ED9A7B3D251}"/>
                </a:ext>
              </a:extLst>
            </p:cNvPr>
            <p:cNvSpPr/>
            <p:nvPr/>
          </p:nvSpPr>
          <p:spPr>
            <a:xfrm>
              <a:off x="5106769" y="2951715"/>
              <a:ext cx="1193804" cy="1193804"/>
            </a:xfrm>
            <a:prstGeom prst="ellipse">
              <a:avLst/>
            </a:prstGeom>
            <a:solidFill>
              <a:srgbClr val="B5B5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47769722-59A5-DF44-B54C-967C0F91360B}"/>
                </a:ext>
              </a:extLst>
            </p:cNvPr>
            <p:cNvSpPr/>
            <p:nvPr/>
          </p:nvSpPr>
          <p:spPr>
            <a:xfrm>
              <a:off x="5106769" y="4394666"/>
              <a:ext cx="1193804" cy="1193804"/>
            </a:xfrm>
            <a:prstGeom prst="ellipse">
              <a:avLst/>
            </a:prstGeom>
            <a:solidFill>
              <a:srgbClr val="B5B5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674DC50A-5E8C-554F-B84B-0E2724F4B42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backgroundRemoval t="29907" b="47315" l="13704" r="28889"/>
                      </a14:imgEffect>
                    </a14:imgLayer>
                  </a14:imgProps>
                </a:ext>
              </a:extLst>
            </a:blip>
            <a:srcRect l="12405" t="29126" r="70518" b="52357"/>
            <a:stretch/>
          </p:blipFill>
          <p:spPr>
            <a:xfrm>
              <a:off x="1097961" y="1211473"/>
              <a:ext cx="1424273" cy="1544333"/>
            </a:xfrm>
            <a:prstGeom prst="rect">
              <a:avLst/>
            </a:prstGeom>
          </p:spPr>
        </p:pic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id="{A966169B-4328-2F41-A1F5-E16AD73179E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duotone>
                <a:srgbClr val="E7E6E6">
                  <a:shade val="45000"/>
                  <a:satMod val="135000"/>
                </a:srgb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60741" b="75833" l="14074" r="29259"/>
                      </a14:imgEffect>
                    </a14:imgLayer>
                  </a14:imgProps>
                </a:ext>
              </a:extLst>
            </a:blip>
            <a:srcRect l="12224" t="59118" r="68780" b="24059"/>
            <a:stretch/>
          </p:blipFill>
          <p:spPr>
            <a:xfrm>
              <a:off x="4931664" y="1342565"/>
              <a:ext cx="1612628" cy="1428179"/>
            </a:xfrm>
            <a:prstGeom prst="rect">
              <a:avLst/>
            </a:prstGeom>
          </p:spPr>
        </p:pic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E16BE789-4E78-CE4E-BE48-4EEA27B8DE8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31944" b="47315" l="42963" r="58889"/>
                      </a14:imgEffect>
                    </a14:imgLayer>
                  </a14:imgProps>
                </a:ext>
              </a:extLst>
            </a:blip>
            <a:srcRect l="42544" t="31990" r="40665" b="52549"/>
            <a:stretch/>
          </p:blipFill>
          <p:spPr>
            <a:xfrm>
              <a:off x="1171548" y="2889935"/>
              <a:ext cx="1364126" cy="1256020"/>
            </a:xfrm>
            <a:prstGeom prst="rect">
              <a:avLst/>
            </a:prstGeom>
          </p:spPr>
        </p:pic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id="{A1121CDB-0AD8-C94E-8497-13A6B735C7B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31019" b="47222" l="70741" r="88241"/>
                      </a14:imgEffect>
                    </a14:imgLayer>
                  </a14:imgProps>
                </a:ext>
              </a:extLst>
            </a:blip>
            <a:srcRect l="70625" t="30570" r="11750" b="52742"/>
            <a:stretch/>
          </p:blipFill>
          <p:spPr>
            <a:xfrm>
              <a:off x="1219662" y="4240799"/>
              <a:ext cx="1365696" cy="1293066"/>
            </a:xfrm>
            <a:prstGeom prst="rect">
              <a:avLst/>
            </a:prstGeom>
          </p:spPr>
        </p:pic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8205FC47-BD9B-FD4B-953D-34AA35F01A3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duotone>
                <a:srgbClr val="E7E6E6">
                  <a:shade val="45000"/>
                  <a:satMod val="135000"/>
                </a:srgb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60463" b="75556" l="43241" r="58704"/>
                      </a14:imgEffect>
                    </a14:imgLayer>
                  </a14:imgProps>
                </a:ext>
              </a:extLst>
            </a:blip>
            <a:srcRect l="42660" t="59967" r="40777" b="23973"/>
            <a:stretch/>
          </p:blipFill>
          <p:spPr>
            <a:xfrm>
              <a:off x="5054738" y="2909806"/>
              <a:ext cx="1259284" cy="1221124"/>
            </a:xfrm>
            <a:prstGeom prst="rect">
              <a:avLst/>
            </a:prstGeom>
          </p:spPr>
        </p:pic>
        <p:sp>
          <p:nvSpPr>
            <p:cNvPr id="51" name="Arc 50">
              <a:extLst>
                <a:ext uri="{FF2B5EF4-FFF2-40B4-BE49-F238E27FC236}">
                  <a16:creationId xmlns:a16="http://schemas.microsoft.com/office/drawing/2014/main" id="{2F30A4EF-0DDE-BD4D-84D1-49F57300C6CA}"/>
                </a:ext>
              </a:extLst>
            </p:cNvPr>
            <p:cNvSpPr/>
            <p:nvPr/>
          </p:nvSpPr>
          <p:spPr>
            <a:xfrm rot="8655683">
              <a:off x="5438325" y="4796257"/>
              <a:ext cx="528896" cy="521387"/>
            </a:xfrm>
            <a:prstGeom prst="arc">
              <a:avLst>
                <a:gd name="adj1" fmla="val 14762251"/>
                <a:gd name="adj2" fmla="val 0"/>
              </a:avLst>
            </a:prstGeom>
            <a:ln w="6985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18B8B3AC-ED75-A54F-8F04-AAE52AC2FA3A}"/>
                </a:ext>
              </a:extLst>
            </p:cNvPr>
            <p:cNvSpPr/>
            <p:nvPr/>
          </p:nvSpPr>
          <p:spPr>
            <a:xfrm>
              <a:off x="5441113" y="4716917"/>
              <a:ext cx="128337" cy="12833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B2790605-8D35-9347-9627-EF169E27866F}"/>
                </a:ext>
              </a:extLst>
            </p:cNvPr>
            <p:cNvSpPr/>
            <p:nvPr/>
          </p:nvSpPr>
          <p:spPr>
            <a:xfrm>
              <a:off x="5814089" y="4708627"/>
              <a:ext cx="128337" cy="12833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9" name="Oval 28">
            <a:extLst>
              <a:ext uri="{FF2B5EF4-FFF2-40B4-BE49-F238E27FC236}">
                <a16:creationId xmlns:a16="http://schemas.microsoft.com/office/drawing/2014/main" id="{08E199A9-891F-AC4E-950C-34BF7E3F5B88}"/>
              </a:ext>
            </a:extLst>
          </p:cNvPr>
          <p:cNvSpPr/>
          <p:nvPr/>
        </p:nvSpPr>
        <p:spPr>
          <a:xfrm>
            <a:off x="362044" y="340981"/>
            <a:ext cx="998413" cy="998413"/>
          </a:xfrm>
          <a:prstGeom prst="ellipse">
            <a:avLst/>
          </a:prstGeom>
          <a:solidFill>
            <a:schemeClr val="bg1"/>
          </a:solidFill>
          <a:ln w="28575">
            <a:solidFill>
              <a:srgbClr val="2538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5F070D0-C984-C04E-AC43-5CF1DBFC5B78}"/>
              </a:ext>
            </a:extLst>
          </p:cNvPr>
          <p:cNvSpPr txBox="1"/>
          <p:nvPr/>
        </p:nvSpPr>
        <p:spPr>
          <a:xfrm>
            <a:off x="341102" y="540382"/>
            <a:ext cx="1047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SCHOOL LOGO</a:t>
            </a:r>
          </a:p>
        </p:txBody>
      </p:sp>
    </p:spTree>
    <p:extLst>
      <p:ext uri="{BB962C8B-B14F-4D97-AF65-F5344CB8AC3E}">
        <p14:creationId xmlns:p14="http://schemas.microsoft.com/office/powerpoint/2010/main" val="14238497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0664CA5-9B20-A64D-9CC3-3F307A17F2D0}"/>
              </a:ext>
            </a:extLst>
          </p:cNvPr>
          <p:cNvSpPr/>
          <p:nvPr/>
        </p:nvSpPr>
        <p:spPr>
          <a:xfrm>
            <a:off x="812571" y="498938"/>
            <a:ext cx="7765775" cy="400878"/>
          </a:xfrm>
          <a:prstGeom prst="rect">
            <a:avLst/>
          </a:prstGeom>
          <a:solidFill>
            <a:srgbClr val="05A8E2"/>
          </a:solidFill>
          <a:ln w="28575">
            <a:solidFill>
              <a:srgbClr val="2538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2FF345FD-E277-EF41-A926-94B3BC5415F2}"/>
              </a:ext>
            </a:extLst>
          </p:cNvPr>
          <p:cNvSpPr/>
          <p:nvPr/>
        </p:nvSpPr>
        <p:spPr>
          <a:xfrm>
            <a:off x="245164" y="228600"/>
            <a:ext cx="8613913" cy="2933700"/>
          </a:xfrm>
          <a:prstGeom prst="roundRect">
            <a:avLst>
              <a:gd name="adj" fmla="val 4615"/>
            </a:avLst>
          </a:prstGeom>
          <a:noFill/>
          <a:ln w="76200">
            <a:solidFill>
              <a:srgbClr val="2439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A558428-6E68-AF4D-ABCB-9A048E390109}"/>
              </a:ext>
            </a:extLst>
          </p:cNvPr>
          <p:cNvSpPr txBox="1"/>
          <p:nvPr/>
        </p:nvSpPr>
        <p:spPr>
          <a:xfrm>
            <a:off x="6360244" y="478485"/>
            <a:ext cx="24988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SCHOOL SAFETY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E70C5B98-9C1E-5545-A2E3-F1C7CDEB9209}"/>
              </a:ext>
            </a:extLst>
          </p:cNvPr>
          <p:cNvSpPr/>
          <p:nvPr/>
        </p:nvSpPr>
        <p:spPr>
          <a:xfrm>
            <a:off x="867103" y="985469"/>
            <a:ext cx="7711243" cy="1955293"/>
          </a:xfrm>
          <a:prstGeom prst="roundRect">
            <a:avLst>
              <a:gd name="adj" fmla="val 10924"/>
            </a:avLst>
          </a:prstGeom>
          <a:solidFill>
            <a:srgbClr val="D220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52FA544-A343-6443-939F-E22446F0D794}"/>
              </a:ext>
            </a:extLst>
          </p:cNvPr>
          <p:cNvSpPr txBox="1"/>
          <p:nvPr/>
        </p:nvSpPr>
        <p:spPr>
          <a:xfrm>
            <a:off x="3524941" y="985469"/>
            <a:ext cx="56753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WASH YOUR HANDS THOROUGHLY FOR AT LEAST 20 SECONDS!</a:t>
            </a: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B01D7FC5-C04B-6F4B-8E12-A0E0A596E2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000" b="95333" l="5500" r="95833">
                        <a14:foregroundMark x1="55667" y1="32500" x2="62000" y2="31500"/>
                        <a14:foregroundMark x1="68833" y1="25333" x2="72500" y2="25167"/>
                        <a14:foregroundMark x1="63333" y1="54500" x2="47667" y2="65500"/>
                        <a14:foregroundMark x1="46167" y1="55500" x2="41000" y2="69167"/>
                        <a14:foregroundMark x1="39333" y1="51667" x2="41500" y2="50833"/>
                        <a14:foregroundMark x1="55333" y1="38500" x2="55333" y2="38500"/>
                        <a14:foregroundMark x1="58167" y1="37833" x2="58167" y2="37833"/>
                        <a14:foregroundMark x1="59500" y1="40667" x2="59500" y2="40667"/>
                        <a14:foregroundMark x1="60667" y1="43833" x2="60667" y2="43833"/>
                        <a14:foregroundMark x1="61833" y1="46667" x2="61833" y2="46667"/>
                        <a14:foregroundMark x1="55333" y1="48000" x2="55333" y2="48000"/>
                        <a14:foregroundMark x1="55167" y1="45167" x2="55167" y2="45167"/>
                        <a14:foregroundMark x1="55167" y1="41500" x2="55167" y2="41500"/>
                        <a14:foregroundMark x1="52000" y1="38000" x2="52000" y2="38000"/>
                        <a14:foregroundMark x1="50833" y1="40833" x2="50833" y2="40833"/>
                        <a14:foregroundMark x1="49667" y1="43833" x2="49667" y2="43833"/>
                        <a14:foregroundMark x1="48500" y1="46667" x2="48500" y2="46667"/>
                        <a14:backgroundMark x1="42833" y1="32833" x2="30167" y2="40167"/>
                        <a14:backgroundMark x1="34333" y1="58333" x2="29333" y2="65833"/>
                        <a14:backgroundMark x1="31500" y1="27833" x2="21667" y2="43667"/>
                        <a14:backgroundMark x1="49667" y1="57500" x2="52000" y2="565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3937" y="600500"/>
            <a:ext cx="2540487" cy="2540487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D8C9402A-55B0-FC4D-AC1D-BF79839522E0}"/>
              </a:ext>
            </a:extLst>
          </p:cNvPr>
          <p:cNvSpPr txBox="1"/>
          <p:nvPr/>
        </p:nvSpPr>
        <p:spPr>
          <a:xfrm>
            <a:off x="3535282" y="4189507"/>
            <a:ext cx="56753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WASH YOUR HANDS THOROUGHLY FOR AT LEAST 20 SECONDS!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B742748-936B-624B-9825-C00E12D79213}"/>
              </a:ext>
            </a:extLst>
          </p:cNvPr>
          <p:cNvSpPr/>
          <p:nvPr/>
        </p:nvSpPr>
        <p:spPr>
          <a:xfrm>
            <a:off x="801205" y="3698710"/>
            <a:ext cx="7765775" cy="400878"/>
          </a:xfrm>
          <a:prstGeom prst="rect">
            <a:avLst/>
          </a:prstGeom>
          <a:solidFill>
            <a:srgbClr val="05A8E2"/>
          </a:solidFill>
          <a:ln w="28575">
            <a:solidFill>
              <a:srgbClr val="2538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5B6C32E9-000D-E04F-B8A3-63124B306070}"/>
              </a:ext>
            </a:extLst>
          </p:cNvPr>
          <p:cNvSpPr/>
          <p:nvPr/>
        </p:nvSpPr>
        <p:spPr>
          <a:xfrm>
            <a:off x="233798" y="3428372"/>
            <a:ext cx="8613913" cy="2933700"/>
          </a:xfrm>
          <a:prstGeom prst="roundRect">
            <a:avLst>
              <a:gd name="adj" fmla="val 4615"/>
            </a:avLst>
          </a:prstGeom>
          <a:noFill/>
          <a:ln w="76200">
            <a:solidFill>
              <a:srgbClr val="2439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54DC7F0-9BC2-0E4A-96A4-168DF08222B9}"/>
              </a:ext>
            </a:extLst>
          </p:cNvPr>
          <p:cNvSpPr txBox="1"/>
          <p:nvPr/>
        </p:nvSpPr>
        <p:spPr>
          <a:xfrm>
            <a:off x="6348878" y="3678257"/>
            <a:ext cx="24988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SCHOOL SAFETY</a:t>
            </a: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937F7FCA-14D2-3544-86FF-3A7EC859A008}"/>
              </a:ext>
            </a:extLst>
          </p:cNvPr>
          <p:cNvSpPr/>
          <p:nvPr/>
        </p:nvSpPr>
        <p:spPr>
          <a:xfrm>
            <a:off x="855737" y="4185241"/>
            <a:ext cx="7711243" cy="1955293"/>
          </a:xfrm>
          <a:prstGeom prst="roundRect">
            <a:avLst>
              <a:gd name="adj" fmla="val 10924"/>
            </a:avLst>
          </a:prstGeom>
          <a:solidFill>
            <a:srgbClr val="D220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A9D59A6-EEFB-BF41-BFB7-EC149C8760FF}"/>
              </a:ext>
            </a:extLst>
          </p:cNvPr>
          <p:cNvSpPr txBox="1"/>
          <p:nvPr/>
        </p:nvSpPr>
        <p:spPr>
          <a:xfrm>
            <a:off x="3513575" y="4185241"/>
            <a:ext cx="56753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WASH YOUR HANDS THOROUGHLY FOR AT LEAST 20 SECONDS!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8365055F-7366-5042-B88C-2825D0BA7E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000" b="95333" l="5500" r="95833">
                        <a14:foregroundMark x1="55667" y1="32500" x2="62000" y2="31500"/>
                        <a14:foregroundMark x1="68833" y1="25333" x2="72500" y2="25167"/>
                        <a14:foregroundMark x1="63333" y1="54500" x2="47667" y2="65500"/>
                        <a14:foregroundMark x1="46167" y1="55500" x2="41000" y2="69167"/>
                        <a14:foregroundMark x1="39333" y1="51667" x2="41500" y2="50833"/>
                        <a14:foregroundMark x1="55333" y1="38500" x2="55333" y2="38500"/>
                        <a14:foregroundMark x1="58167" y1="37833" x2="58167" y2="37833"/>
                        <a14:foregroundMark x1="59500" y1="40667" x2="59500" y2="40667"/>
                        <a14:foregroundMark x1="60667" y1="43833" x2="60667" y2="43833"/>
                        <a14:foregroundMark x1="61833" y1="46667" x2="61833" y2="46667"/>
                        <a14:foregroundMark x1="55333" y1="48000" x2="55333" y2="48000"/>
                        <a14:foregroundMark x1="55167" y1="45167" x2="55167" y2="45167"/>
                        <a14:foregroundMark x1="55167" y1="41500" x2="55167" y2="41500"/>
                        <a14:foregroundMark x1="52000" y1="38000" x2="52000" y2="38000"/>
                        <a14:foregroundMark x1="50833" y1="40833" x2="50833" y2="40833"/>
                        <a14:foregroundMark x1="49667" y1="43833" x2="49667" y2="43833"/>
                        <a14:foregroundMark x1="48500" y1="46667" x2="48500" y2="46667"/>
                        <a14:backgroundMark x1="42833" y1="32833" x2="30167" y2="40167"/>
                        <a14:backgroundMark x1="34333" y1="58333" x2="29333" y2="65833"/>
                        <a14:backgroundMark x1="31500" y1="27833" x2="21667" y2="43667"/>
                        <a14:backgroundMark x1="49667" y1="57500" x2="52000" y2="565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2571" y="3800272"/>
            <a:ext cx="2540487" cy="2540487"/>
          </a:xfrm>
          <a:prstGeom prst="rect">
            <a:avLst/>
          </a:prstGeom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A9C56319-BDE6-284A-BEDF-68247CDBD682}"/>
              </a:ext>
            </a:extLst>
          </p:cNvPr>
          <p:cNvSpPr/>
          <p:nvPr/>
        </p:nvSpPr>
        <p:spPr>
          <a:xfrm>
            <a:off x="362044" y="340981"/>
            <a:ext cx="998413" cy="998413"/>
          </a:xfrm>
          <a:prstGeom prst="ellipse">
            <a:avLst/>
          </a:prstGeom>
          <a:solidFill>
            <a:schemeClr val="bg1"/>
          </a:solidFill>
          <a:ln w="28575">
            <a:solidFill>
              <a:srgbClr val="2538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5004455-BC98-FF4F-B286-DE52F3688AED}"/>
              </a:ext>
            </a:extLst>
          </p:cNvPr>
          <p:cNvSpPr txBox="1"/>
          <p:nvPr/>
        </p:nvSpPr>
        <p:spPr>
          <a:xfrm>
            <a:off x="341102" y="540382"/>
            <a:ext cx="1047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SCHOOL LOGO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FCCB673E-3E45-494F-8733-0D468D7CBBD3}"/>
              </a:ext>
            </a:extLst>
          </p:cNvPr>
          <p:cNvSpPr/>
          <p:nvPr/>
        </p:nvSpPr>
        <p:spPr>
          <a:xfrm>
            <a:off x="352735" y="3540118"/>
            <a:ext cx="998413" cy="998413"/>
          </a:xfrm>
          <a:prstGeom prst="ellipse">
            <a:avLst/>
          </a:prstGeom>
          <a:solidFill>
            <a:schemeClr val="bg1"/>
          </a:solidFill>
          <a:ln w="28575">
            <a:solidFill>
              <a:srgbClr val="2538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08C631D-B7E9-2A48-8AF0-A7FD6F598B99}"/>
              </a:ext>
            </a:extLst>
          </p:cNvPr>
          <p:cNvSpPr txBox="1"/>
          <p:nvPr/>
        </p:nvSpPr>
        <p:spPr>
          <a:xfrm>
            <a:off x="331793" y="3739519"/>
            <a:ext cx="1047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SCHOOL LOGO</a:t>
            </a:r>
          </a:p>
        </p:txBody>
      </p:sp>
    </p:spTree>
    <p:extLst>
      <p:ext uri="{BB962C8B-B14F-4D97-AF65-F5344CB8AC3E}">
        <p14:creationId xmlns:p14="http://schemas.microsoft.com/office/powerpoint/2010/main" val="19659662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E70C5B98-9C1E-5545-A2E3-F1C7CDEB9209}"/>
              </a:ext>
            </a:extLst>
          </p:cNvPr>
          <p:cNvSpPr/>
          <p:nvPr/>
        </p:nvSpPr>
        <p:spPr>
          <a:xfrm>
            <a:off x="867103" y="985469"/>
            <a:ext cx="7711243" cy="1955293"/>
          </a:xfrm>
          <a:prstGeom prst="roundRect">
            <a:avLst>
              <a:gd name="adj" fmla="val 10924"/>
            </a:avLst>
          </a:prstGeom>
          <a:solidFill>
            <a:srgbClr val="D220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5579AA9B-F3F4-8349-9093-BFC7955D4EC2}"/>
              </a:ext>
            </a:extLst>
          </p:cNvPr>
          <p:cNvGrpSpPr/>
          <p:nvPr/>
        </p:nvGrpSpPr>
        <p:grpSpPr>
          <a:xfrm flipH="1">
            <a:off x="1938209" y="1366742"/>
            <a:ext cx="645238" cy="1434074"/>
            <a:chOff x="1991723" y="2584365"/>
            <a:chExt cx="1738531" cy="3863972"/>
          </a:xfrm>
        </p:grpSpPr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FF786A47-9E5C-F943-8D0B-06928CDB62D5}"/>
                </a:ext>
              </a:extLst>
            </p:cNvPr>
            <p:cNvSpPr/>
            <p:nvPr/>
          </p:nvSpPr>
          <p:spPr>
            <a:xfrm>
              <a:off x="2364721" y="4640354"/>
              <a:ext cx="433479" cy="1807983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ounded Rectangle 16">
              <a:extLst>
                <a:ext uri="{FF2B5EF4-FFF2-40B4-BE49-F238E27FC236}">
                  <a16:creationId xmlns:a16="http://schemas.microsoft.com/office/drawing/2014/main" id="{5C758ECE-9F93-9145-A831-577AAF1FD7F6}"/>
                </a:ext>
              </a:extLst>
            </p:cNvPr>
            <p:cNvSpPr/>
            <p:nvPr/>
          </p:nvSpPr>
          <p:spPr>
            <a:xfrm>
              <a:off x="2922464" y="4640354"/>
              <a:ext cx="433479" cy="1807983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DC9DB4A9-F3C3-5944-81ED-D4444F76BF2C}"/>
                </a:ext>
              </a:extLst>
            </p:cNvPr>
            <p:cNvSpPr/>
            <p:nvPr/>
          </p:nvSpPr>
          <p:spPr>
            <a:xfrm rot="2193711">
              <a:off x="1991723" y="3406093"/>
              <a:ext cx="340110" cy="1408134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Rounded Rectangle 18">
              <a:extLst>
                <a:ext uri="{FF2B5EF4-FFF2-40B4-BE49-F238E27FC236}">
                  <a16:creationId xmlns:a16="http://schemas.microsoft.com/office/drawing/2014/main" id="{D2BC9EF1-E4C4-3A40-BD3C-C8CF4854EA57}"/>
                </a:ext>
              </a:extLst>
            </p:cNvPr>
            <p:cNvSpPr/>
            <p:nvPr/>
          </p:nvSpPr>
          <p:spPr>
            <a:xfrm rot="19339558">
              <a:off x="3390144" y="3407684"/>
              <a:ext cx="340110" cy="1408134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FE19513E-F4DA-4E4F-A5F2-16041352B69E}"/>
                </a:ext>
              </a:extLst>
            </p:cNvPr>
            <p:cNvSpPr/>
            <p:nvPr/>
          </p:nvSpPr>
          <p:spPr>
            <a:xfrm>
              <a:off x="2415523" y="2584365"/>
              <a:ext cx="879799" cy="87979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D5E03CD5-1BE2-894E-934C-73FA9D8A2025}"/>
                </a:ext>
              </a:extLst>
            </p:cNvPr>
            <p:cNvSpPr/>
            <p:nvPr/>
          </p:nvSpPr>
          <p:spPr>
            <a:xfrm>
              <a:off x="2325951" y="3524435"/>
              <a:ext cx="1065320" cy="1442763"/>
            </a:xfrm>
            <a:custGeom>
              <a:avLst/>
              <a:gdLst>
                <a:gd name="connsiteX0" fmla="*/ 0 w 794599"/>
                <a:gd name="connsiteY0" fmla="*/ 0 h 1424105"/>
                <a:gd name="connsiteX1" fmla="*/ 794599 w 794599"/>
                <a:gd name="connsiteY1" fmla="*/ 0 h 1424105"/>
                <a:gd name="connsiteX2" fmla="*/ 794599 w 794599"/>
                <a:gd name="connsiteY2" fmla="*/ 1424105 h 1424105"/>
                <a:gd name="connsiteX3" fmla="*/ 0 w 794599"/>
                <a:gd name="connsiteY3" fmla="*/ 1424105 h 1424105"/>
                <a:gd name="connsiteX4" fmla="*/ 0 w 794599"/>
                <a:gd name="connsiteY4" fmla="*/ 0 h 1424105"/>
                <a:gd name="connsiteX0" fmla="*/ 246 w 794845"/>
                <a:gd name="connsiteY0" fmla="*/ 0 h 1424105"/>
                <a:gd name="connsiteX1" fmla="*/ 794845 w 794845"/>
                <a:gd name="connsiteY1" fmla="*/ 0 h 1424105"/>
                <a:gd name="connsiteX2" fmla="*/ 794845 w 794845"/>
                <a:gd name="connsiteY2" fmla="*/ 1424105 h 1424105"/>
                <a:gd name="connsiteX3" fmla="*/ 246 w 794845"/>
                <a:gd name="connsiteY3" fmla="*/ 1424105 h 1424105"/>
                <a:gd name="connsiteX4" fmla="*/ 0 w 794845"/>
                <a:gd name="connsiteY4" fmla="*/ 553951 h 1424105"/>
                <a:gd name="connsiteX5" fmla="*/ 246 w 794845"/>
                <a:gd name="connsiteY5" fmla="*/ 0 h 1424105"/>
                <a:gd name="connsiteX0" fmla="*/ 128972 w 923571"/>
                <a:gd name="connsiteY0" fmla="*/ 0 h 1424105"/>
                <a:gd name="connsiteX1" fmla="*/ 923571 w 923571"/>
                <a:gd name="connsiteY1" fmla="*/ 0 h 1424105"/>
                <a:gd name="connsiteX2" fmla="*/ 923571 w 923571"/>
                <a:gd name="connsiteY2" fmla="*/ 1424105 h 1424105"/>
                <a:gd name="connsiteX3" fmla="*/ 128972 w 923571"/>
                <a:gd name="connsiteY3" fmla="*/ 1424105 h 1424105"/>
                <a:gd name="connsiteX4" fmla="*/ 0 w 923571"/>
                <a:gd name="connsiteY4" fmla="*/ 527318 h 1424105"/>
                <a:gd name="connsiteX5" fmla="*/ 128972 w 923571"/>
                <a:gd name="connsiteY5" fmla="*/ 0 h 1424105"/>
                <a:gd name="connsiteX0" fmla="*/ 128972 w 923571"/>
                <a:gd name="connsiteY0" fmla="*/ 0 h 1446299"/>
                <a:gd name="connsiteX1" fmla="*/ 923571 w 923571"/>
                <a:gd name="connsiteY1" fmla="*/ 0 h 1446299"/>
                <a:gd name="connsiteX2" fmla="*/ 923571 w 923571"/>
                <a:gd name="connsiteY2" fmla="*/ 1424105 h 1446299"/>
                <a:gd name="connsiteX3" fmla="*/ 40195 w 923571"/>
                <a:gd name="connsiteY3" fmla="*/ 1446299 h 1446299"/>
                <a:gd name="connsiteX4" fmla="*/ 0 w 923571"/>
                <a:gd name="connsiteY4" fmla="*/ 527318 h 1446299"/>
                <a:gd name="connsiteX5" fmla="*/ 128972 w 923571"/>
                <a:gd name="connsiteY5" fmla="*/ 0 h 1446299"/>
                <a:gd name="connsiteX0" fmla="*/ 128972 w 1030103"/>
                <a:gd name="connsiteY0" fmla="*/ 0 h 1446299"/>
                <a:gd name="connsiteX1" fmla="*/ 923571 w 1030103"/>
                <a:gd name="connsiteY1" fmla="*/ 0 h 1446299"/>
                <a:gd name="connsiteX2" fmla="*/ 1030103 w 1030103"/>
                <a:gd name="connsiteY2" fmla="*/ 1446299 h 1446299"/>
                <a:gd name="connsiteX3" fmla="*/ 40195 w 1030103"/>
                <a:gd name="connsiteY3" fmla="*/ 1446299 h 1446299"/>
                <a:gd name="connsiteX4" fmla="*/ 0 w 1030103"/>
                <a:gd name="connsiteY4" fmla="*/ 527318 h 1446299"/>
                <a:gd name="connsiteX5" fmla="*/ 128972 w 1030103"/>
                <a:gd name="connsiteY5" fmla="*/ 0 h 1446299"/>
                <a:gd name="connsiteX0" fmla="*/ 128972 w 1030103"/>
                <a:gd name="connsiteY0" fmla="*/ 0 h 1446299"/>
                <a:gd name="connsiteX1" fmla="*/ 923571 w 1030103"/>
                <a:gd name="connsiteY1" fmla="*/ 0 h 1446299"/>
                <a:gd name="connsiteX2" fmla="*/ 967666 w 1030103"/>
                <a:gd name="connsiteY2" fmla="*/ 669361 h 1446299"/>
                <a:gd name="connsiteX3" fmla="*/ 1030103 w 1030103"/>
                <a:gd name="connsiteY3" fmla="*/ 1446299 h 1446299"/>
                <a:gd name="connsiteX4" fmla="*/ 40195 w 1030103"/>
                <a:gd name="connsiteY4" fmla="*/ 1446299 h 1446299"/>
                <a:gd name="connsiteX5" fmla="*/ 0 w 1030103"/>
                <a:gd name="connsiteY5" fmla="*/ 527318 h 1446299"/>
                <a:gd name="connsiteX6" fmla="*/ 128972 w 1030103"/>
                <a:gd name="connsiteY6" fmla="*/ 0 h 1446299"/>
                <a:gd name="connsiteX0" fmla="*/ 128972 w 1065320"/>
                <a:gd name="connsiteY0" fmla="*/ 0 h 1446299"/>
                <a:gd name="connsiteX1" fmla="*/ 923571 w 1065320"/>
                <a:gd name="connsiteY1" fmla="*/ 0 h 1446299"/>
                <a:gd name="connsiteX2" fmla="*/ 1065320 w 1065320"/>
                <a:gd name="connsiteY2" fmla="*/ 576145 h 1446299"/>
                <a:gd name="connsiteX3" fmla="*/ 1030103 w 1065320"/>
                <a:gd name="connsiteY3" fmla="*/ 1446299 h 1446299"/>
                <a:gd name="connsiteX4" fmla="*/ 40195 w 1065320"/>
                <a:gd name="connsiteY4" fmla="*/ 1446299 h 1446299"/>
                <a:gd name="connsiteX5" fmla="*/ 0 w 1065320"/>
                <a:gd name="connsiteY5" fmla="*/ 527318 h 1446299"/>
                <a:gd name="connsiteX6" fmla="*/ 128972 w 1065320"/>
                <a:gd name="connsiteY6" fmla="*/ 0 h 1446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5320" h="1446299">
                  <a:moveTo>
                    <a:pt x="128972" y="0"/>
                  </a:moveTo>
                  <a:lnTo>
                    <a:pt x="923571" y="0"/>
                  </a:lnTo>
                  <a:lnTo>
                    <a:pt x="1065320" y="576145"/>
                  </a:lnTo>
                  <a:lnTo>
                    <a:pt x="1030103" y="1446299"/>
                  </a:lnTo>
                  <a:lnTo>
                    <a:pt x="40195" y="1446299"/>
                  </a:lnTo>
                  <a:lnTo>
                    <a:pt x="0" y="527318"/>
                  </a:lnTo>
                  <a:lnTo>
                    <a:pt x="128972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248F15F-3948-2A4F-A028-4AA85980A00D}"/>
              </a:ext>
            </a:extLst>
          </p:cNvPr>
          <p:cNvGrpSpPr/>
          <p:nvPr/>
        </p:nvGrpSpPr>
        <p:grpSpPr>
          <a:xfrm flipH="1">
            <a:off x="1193290" y="1133743"/>
            <a:ext cx="509148" cy="1131607"/>
            <a:chOff x="1991723" y="2584365"/>
            <a:chExt cx="1738531" cy="3863972"/>
          </a:xfrm>
        </p:grpSpPr>
        <p:sp>
          <p:nvSpPr>
            <p:cNvPr id="24" name="Rounded Rectangle 23">
              <a:extLst>
                <a:ext uri="{FF2B5EF4-FFF2-40B4-BE49-F238E27FC236}">
                  <a16:creationId xmlns:a16="http://schemas.microsoft.com/office/drawing/2014/main" id="{465EC1F8-D30E-584D-9835-09474AECD164}"/>
                </a:ext>
              </a:extLst>
            </p:cNvPr>
            <p:cNvSpPr/>
            <p:nvPr/>
          </p:nvSpPr>
          <p:spPr>
            <a:xfrm>
              <a:off x="2364721" y="4640354"/>
              <a:ext cx="433479" cy="1807983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Rounded Rectangle 24">
              <a:extLst>
                <a:ext uri="{FF2B5EF4-FFF2-40B4-BE49-F238E27FC236}">
                  <a16:creationId xmlns:a16="http://schemas.microsoft.com/office/drawing/2014/main" id="{CBA4CD2C-C314-934A-85A3-4DBD836AD887}"/>
                </a:ext>
              </a:extLst>
            </p:cNvPr>
            <p:cNvSpPr/>
            <p:nvPr/>
          </p:nvSpPr>
          <p:spPr>
            <a:xfrm>
              <a:off x="2922464" y="4640354"/>
              <a:ext cx="433479" cy="1807983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Rounded Rectangle 25">
              <a:extLst>
                <a:ext uri="{FF2B5EF4-FFF2-40B4-BE49-F238E27FC236}">
                  <a16:creationId xmlns:a16="http://schemas.microsoft.com/office/drawing/2014/main" id="{63418351-B2D2-5F4F-B819-4D0AEB384628}"/>
                </a:ext>
              </a:extLst>
            </p:cNvPr>
            <p:cNvSpPr/>
            <p:nvPr/>
          </p:nvSpPr>
          <p:spPr>
            <a:xfrm rot="2193711">
              <a:off x="1991723" y="3406093"/>
              <a:ext cx="340110" cy="1408134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Rounded Rectangle 26">
              <a:extLst>
                <a:ext uri="{FF2B5EF4-FFF2-40B4-BE49-F238E27FC236}">
                  <a16:creationId xmlns:a16="http://schemas.microsoft.com/office/drawing/2014/main" id="{BB942D0D-E196-B54A-B4CA-F1BFEAA7B754}"/>
                </a:ext>
              </a:extLst>
            </p:cNvPr>
            <p:cNvSpPr/>
            <p:nvPr/>
          </p:nvSpPr>
          <p:spPr>
            <a:xfrm rot="19339558">
              <a:off x="3390144" y="3407684"/>
              <a:ext cx="340110" cy="1408134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0A805C64-2AF4-7A44-AD87-C3BC5F87410D}"/>
                </a:ext>
              </a:extLst>
            </p:cNvPr>
            <p:cNvSpPr/>
            <p:nvPr/>
          </p:nvSpPr>
          <p:spPr>
            <a:xfrm>
              <a:off x="2415523" y="2584365"/>
              <a:ext cx="879799" cy="87979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Rectangle 20">
              <a:extLst>
                <a:ext uri="{FF2B5EF4-FFF2-40B4-BE49-F238E27FC236}">
                  <a16:creationId xmlns:a16="http://schemas.microsoft.com/office/drawing/2014/main" id="{83A5F7BF-13F1-1942-A492-C365FA9955C1}"/>
                </a:ext>
              </a:extLst>
            </p:cNvPr>
            <p:cNvSpPr/>
            <p:nvPr/>
          </p:nvSpPr>
          <p:spPr>
            <a:xfrm>
              <a:off x="2325951" y="3524435"/>
              <a:ext cx="1065320" cy="1442763"/>
            </a:xfrm>
            <a:custGeom>
              <a:avLst/>
              <a:gdLst>
                <a:gd name="connsiteX0" fmla="*/ 0 w 794599"/>
                <a:gd name="connsiteY0" fmla="*/ 0 h 1424105"/>
                <a:gd name="connsiteX1" fmla="*/ 794599 w 794599"/>
                <a:gd name="connsiteY1" fmla="*/ 0 h 1424105"/>
                <a:gd name="connsiteX2" fmla="*/ 794599 w 794599"/>
                <a:gd name="connsiteY2" fmla="*/ 1424105 h 1424105"/>
                <a:gd name="connsiteX3" fmla="*/ 0 w 794599"/>
                <a:gd name="connsiteY3" fmla="*/ 1424105 h 1424105"/>
                <a:gd name="connsiteX4" fmla="*/ 0 w 794599"/>
                <a:gd name="connsiteY4" fmla="*/ 0 h 1424105"/>
                <a:gd name="connsiteX0" fmla="*/ 246 w 794845"/>
                <a:gd name="connsiteY0" fmla="*/ 0 h 1424105"/>
                <a:gd name="connsiteX1" fmla="*/ 794845 w 794845"/>
                <a:gd name="connsiteY1" fmla="*/ 0 h 1424105"/>
                <a:gd name="connsiteX2" fmla="*/ 794845 w 794845"/>
                <a:gd name="connsiteY2" fmla="*/ 1424105 h 1424105"/>
                <a:gd name="connsiteX3" fmla="*/ 246 w 794845"/>
                <a:gd name="connsiteY3" fmla="*/ 1424105 h 1424105"/>
                <a:gd name="connsiteX4" fmla="*/ 0 w 794845"/>
                <a:gd name="connsiteY4" fmla="*/ 553951 h 1424105"/>
                <a:gd name="connsiteX5" fmla="*/ 246 w 794845"/>
                <a:gd name="connsiteY5" fmla="*/ 0 h 1424105"/>
                <a:gd name="connsiteX0" fmla="*/ 128972 w 923571"/>
                <a:gd name="connsiteY0" fmla="*/ 0 h 1424105"/>
                <a:gd name="connsiteX1" fmla="*/ 923571 w 923571"/>
                <a:gd name="connsiteY1" fmla="*/ 0 h 1424105"/>
                <a:gd name="connsiteX2" fmla="*/ 923571 w 923571"/>
                <a:gd name="connsiteY2" fmla="*/ 1424105 h 1424105"/>
                <a:gd name="connsiteX3" fmla="*/ 128972 w 923571"/>
                <a:gd name="connsiteY3" fmla="*/ 1424105 h 1424105"/>
                <a:gd name="connsiteX4" fmla="*/ 0 w 923571"/>
                <a:gd name="connsiteY4" fmla="*/ 527318 h 1424105"/>
                <a:gd name="connsiteX5" fmla="*/ 128972 w 923571"/>
                <a:gd name="connsiteY5" fmla="*/ 0 h 1424105"/>
                <a:gd name="connsiteX0" fmla="*/ 128972 w 923571"/>
                <a:gd name="connsiteY0" fmla="*/ 0 h 1446299"/>
                <a:gd name="connsiteX1" fmla="*/ 923571 w 923571"/>
                <a:gd name="connsiteY1" fmla="*/ 0 h 1446299"/>
                <a:gd name="connsiteX2" fmla="*/ 923571 w 923571"/>
                <a:gd name="connsiteY2" fmla="*/ 1424105 h 1446299"/>
                <a:gd name="connsiteX3" fmla="*/ 40195 w 923571"/>
                <a:gd name="connsiteY3" fmla="*/ 1446299 h 1446299"/>
                <a:gd name="connsiteX4" fmla="*/ 0 w 923571"/>
                <a:gd name="connsiteY4" fmla="*/ 527318 h 1446299"/>
                <a:gd name="connsiteX5" fmla="*/ 128972 w 923571"/>
                <a:gd name="connsiteY5" fmla="*/ 0 h 1446299"/>
                <a:gd name="connsiteX0" fmla="*/ 128972 w 1030103"/>
                <a:gd name="connsiteY0" fmla="*/ 0 h 1446299"/>
                <a:gd name="connsiteX1" fmla="*/ 923571 w 1030103"/>
                <a:gd name="connsiteY1" fmla="*/ 0 h 1446299"/>
                <a:gd name="connsiteX2" fmla="*/ 1030103 w 1030103"/>
                <a:gd name="connsiteY2" fmla="*/ 1446299 h 1446299"/>
                <a:gd name="connsiteX3" fmla="*/ 40195 w 1030103"/>
                <a:gd name="connsiteY3" fmla="*/ 1446299 h 1446299"/>
                <a:gd name="connsiteX4" fmla="*/ 0 w 1030103"/>
                <a:gd name="connsiteY4" fmla="*/ 527318 h 1446299"/>
                <a:gd name="connsiteX5" fmla="*/ 128972 w 1030103"/>
                <a:gd name="connsiteY5" fmla="*/ 0 h 1446299"/>
                <a:gd name="connsiteX0" fmla="*/ 128972 w 1030103"/>
                <a:gd name="connsiteY0" fmla="*/ 0 h 1446299"/>
                <a:gd name="connsiteX1" fmla="*/ 923571 w 1030103"/>
                <a:gd name="connsiteY1" fmla="*/ 0 h 1446299"/>
                <a:gd name="connsiteX2" fmla="*/ 967666 w 1030103"/>
                <a:gd name="connsiteY2" fmla="*/ 669361 h 1446299"/>
                <a:gd name="connsiteX3" fmla="*/ 1030103 w 1030103"/>
                <a:gd name="connsiteY3" fmla="*/ 1446299 h 1446299"/>
                <a:gd name="connsiteX4" fmla="*/ 40195 w 1030103"/>
                <a:gd name="connsiteY4" fmla="*/ 1446299 h 1446299"/>
                <a:gd name="connsiteX5" fmla="*/ 0 w 1030103"/>
                <a:gd name="connsiteY5" fmla="*/ 527318 h 1446299"/>
                <a:gd name="connsiteX6" fmla="*/ 128972 w 1030103"/>
                <a:gd name="connsiteY6" fmla="*/ 0 h 1446299"/>
                <a:gd name="connsiteX0" fmla="*/ 128972 w 1065320"/>
                <a:gd name="connsiteY0" fmla="*/ 0 h 1446299"/>
                <a:gd name="connsiteX1" fmla="*/ 923571 w 1065320"/>
                <a:gd name="connsiteY1" fmla="*/ 0 h 1446299"/>
                <a:gd name="connsiteX2" fmla="*/ 1065320 w 1065320"/>
                <a:gd name="connsiteY2" fmla="*/ 576145 h 1446299"/>
                <a:gd name="connsiteX3" fmla="*/ 1030103 w 1065320"/>
                <a:gd name="connsiteY3" fmla="*/ 1446299 h 1446299"/>
                <a:gd name="connsiteX4" fmla="*/ 40195 w 1065320"/>
                <a:gd name="connsiteY4" fmla="*/ 1446299 h 1446299"/>
                <a:gd name="connsiteX5" fmla="*/ 0 w 1065320"/>
                <a:gd name="connsiteY5" fmla="*/ 527318 h 1446299"/>
                <a:gd name="connsiteX6" fmla="*/ 128972 w 1065320"/>
                <a:gd name="connsiteY6" fmla="*/ 0 h 1446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5320" h="1446299">
                  <a:moveTo>
                    <a:pt x="128972" y="0"/>
                  </a:moveTo>
                  <a:lnTo>
                    <a:pt x="923571" y="0"/>
                  </a:lnTo>
                  <a:lnTo>
                    <a:pt x="1065320" y="576145"/>
                  </a:lnTo>
                  <a:lnTo>
                    <a:pt x="1030103" y="1446299"/>
                  </a:lnTo>
                  <a:lnTo>
                    <a:pt x="40195" y="1446299"/>
                  </a:lnTo>
                  <a:lnTo>
                    <a:pt x="0" y="527318"/>
                  </a:lnTo>
                  <a:lnTo>
                    <a:pt x="128972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E0467AE3-B51A-2E48-B703-6D1BA78CC2F6}"/>
              </a:ext>
            </a:extLst>
          </p:cNvPr>
          <p:cNvCxnSpPr>
            <a:cxnSpLocks/>
          </p:cNvCxnSpPr>
          <p:nvPr/>
        </p:nvCxnSpPr>
        <p:spPr>
          <a:xfrm>
            <a:off x="1613312" y="1341038"/>
            <a:ext cx="597669" cy="0"/>
          </a:xfrm>
          <a:prstGeom prst="straightConnector1">
            <a:avLst/>
          </a:prstGeom>
          <a:ln w="57150">
            <a:solidFill>
              <a:schemeClr val="bg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B01B2B1F-C60F-2F4F-9921-288F853E0173}"/>
              </a:ext>
            </a:extLst>
          </p:cNvPr>
          <p:cNvSpPr txBox="1"/>
          <p:nvPr/>
        </p:nvSpPr>
        <p:spPr>
          <a:xfrm>
            <a:off x="1671564" y="985469"/>
            <a:ext cx="6871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2m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52FA544-A343-6443-939F-E22446F0D794}"/>
              </a:ext>
            </a:extLst>
          </p:cNvPr>
          <p:cNvSpPr txBox="1"/>
          <p:nvPr/>
        </p:nvSpPr>
        <p:spPr>
          <a:xfrm>
            <a:off x="3006001" y="1245278"/>
            <a:ext cx="563408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KEEP A SAFE DISTANCE OF AT LEAST 2 METRES</a:t>
            </a:r>
          </a:p>
        </p:txBody>
      </p:sp>
      <p:sp>
        <p:nvSpPr>
          <p:cNvPr id="52" name="Rounded Rectangle 51">
            <a:extLst>
              <a:ext uri="{FF2B5EF4-FFF2-40B4-BE49-F238E27FC236}">
                <a16:creationId xmlns:a16="http://schemas.microsoft.com/office/drawing/2014/main" id="{ACC43786-1DAB-D440-83A3-3B564F2BAFD6}"/>
              </a:ext>
            </a:extLst>
          </p:cNvPr>
          <p:cNvSpPr/>
          <p:nvPr/>
        </p:nvSpPr>
        <p:spPr>
          <a:xfrm>
            <a:off x="867103" y="4209268"/>
            <a:ext cx="7711243" cy="1955293"/>
          </a:xfrm>
          <a:prstGeom prst="roundRect">
            <a:avLst>
              <a:gd name="adj" fmla="val 10924"/>
            </a:avLst>
          </a:prstGeom>
          <a:solidFill>
            <a:srgbClr val="D220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47B99EB1-FA5D-7F4C-AB7F-CBA1983CC3E8}"/>
              </a:ext>
            </a:extLst>
          </p:cNvPr>
          <p:cNvGrpSpPr/>
          <p:nvPr/>
        </p:nvGrpSpPr>
        <p:grpSpPr>
          <a:xfrm flipH="1">
            <a:off x="1938209" y="4590541"/>
            <a:ext cx="645238" cy="1434074"/>
            <a:chOff x="1991723" y="2584365"/>
            <a:chExt cx="1738531" cy="3863972"/>
          </a:xfrm>
        </p:grpSpPr>
        <p:sp>
          <p:nvSpPr>
            <p:cNvPr id="54" name="Rounded Rectangle 53">
              <a:extLst>
                <a:ext uri="{FF2B5EF4-FFF2-40B4-BE49-F238E27FC236}">
                  <a16:creationId xmlns:a16="http://schemas.microsoft.com/office/drawing/2014/main" id="{DFCF0C93-9708-3749-8046-6E952804DC04}"/>
                </a:ext>
              </a:extLst>
            </p:cNvPr>
            <p:cNvSpPr/>
            <p:nvPr/>
          </p:nvSpPr>
          <p:spPr>
            <a:xfrm>
              <a:off x="2364721" y="4640354"/>
              <a:ext cx="433479" cy="1807983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7" name="Rounded Rectangle 76">
              <a:extLst>
                <a:ext uri="{FF2B5EF4-FFF2-40B4-BE49-F238E27FC236}">
                  <a16:creationId xmlns:a16="http://schemas.microsoft.com/office/drawing/2014/main" id="{1D8676C9-FC64-C045-B6F8-DC83F14362A5}"/>
                </a:ext>
              </a:extLst>
            </p:cNvPr>
            <p:cNvSpPr/>
            <p:nvPr/>
          </p:nvSpPr>
          <p:spPr>
            <a:xfrm>
              <a:off x="2922464" y="4640354"/>
              <a:ext cx="433479" cy="1807983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8" name="Rounded Rectangle 77">
              <a:extLst>
                <a:ext uri="{FF2B5EF4-FFF2-40B4-BE49-F238E27FC236}">
                  <a16:creationId xmlns:a16="http://schemas.microsoft.com/office/drawing/2014/main" id="{3D659A79-114D-3945-97DC-A285BA08919F}"/>
                </a:ext>
              </a:extLst>
            </p:cNvPr>
            <p:cNvSpPr/>
            <p:nvPr/>
          </p:nvSpPr>
          <p:spPr>
            <a:xfrm rot="2193711">
              <a:off x="1991723" y="3406093"/>
              <a:ext cx="340110" cy="1408134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9" name="Rounded Rectangle 78">
              <a:extLst>
                <a:ext uri="{FF2B5EF4-FFF2-40B4-BE49-F238E27FC236}">
                  <a16:creationId xmlns:a16="http://schemas.microsoft.com/office/drawing/2014/main" id="{70F5BDD2-BE82-324A-82AA-A4DFABF4BBBE}"/>
                </a:ext>
              </a:extLst>
            </p:cNvPr>
            <p:cNvSpPr/>
            <p:nvPr/>
          </p:nvSpPr>
          <p:spPr>
            <a:xfrm rot="19339558">
              <a:off x="3390144" y="3407684"/>
              <a:ext cx="340110" cy="1408134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9B672979-3A53-FE4D-AF1B-D7A5152AB1D9}"/>
                </a:ext>
              </a:extLst>
            </p:cNvPr>
            <p:cNvSpPr/>
            <p:nvPr/>
          </p:nvSpPr>
          <p:spPr>
            <a:xfrm>
              <a:off x="2415523" y="2584365"/>
              <a:ext cx="879799" cy="87979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1" name="Rectangle 20">
              <a:extLst>
                <a:ext uri="{FF2B5EF4-FFF2-40B4-BE49-F238E27FC236}">
                  <a16:creationId xmlns:a16="http://schemas.microsoft.com/office/drawing/2014/main" id="{9259A4EE-DD2E-E247-AF24-E93C4A9723FF}"/>
                </a:ext>
              </a:extLst>
            </p:cNvPr>
            <p:cNvSpPr/>
            <p:nvPr/>
          </p:nvSpPr>
          <p:spPr>
            <a:xfrm>
              <a:off x="2325951" y="3524435"/>
              <a:ext cx="1065320" cy="1442763"/>
            </a:xfrm>
            <a:custGeom>
              <a:avLst/>
              <a:gdLst>
                <a:gd name="connsiteX0" fmla="*/ 0 w 794599"/>
                <a:gd name="connsiteY0" fmla="*/ 0 h 1424105"/>
                <a:gd name="connsiteX1" fmla="*/ 794599 w 794599"/>
                <a:gd name="connsiteY1" fmla="*/ 0 h 1424105"/>
                <a:gd name="connsiteX2" fmla="*/ 794599 w 794599"/>
                <a:gd name="connsiteY2" fmla="*/ 1424105 h 1424105"/>
                <a:gd name="connsiteX3" fmla="*/ 0 w 794599"/>
                <a:gd name="connsiteY3" fmla="*/ 1424105 h 1424105"/>
                <a:gd name="connsiteX4" fmla="*/ 0 w 794599"/>
                <a:gd name="connsiteY4" fmla="*/ 0 h 1424105"/>
                <a:gd name="connsiteX0" fmla="*/ 246 w 794845"/>
                <a:gd name="connsiteY0" fmla="*/ 0 h 1424105"/>
                <a:gd name="connsiteX1" fmla="*/ 794845 w 794845"/>
                <a:gd name="connsiteY1" fmla="*/ 0 h 1424105"/>
                <a:gd name="connsiteX2" fmla="*/ 794845 w 794845"/>
                <a:gd name="connsiteY2" fmla="*/ 1424105 h 1424105"/>
                <a:gd name="connsiteX3" fmla="*/ 246 w 794845"/>
                <a:gd name="connsiteY3" fmla="*/ 1424105 h 1424105"/>
                <a:gd name="connsiteX4" fmla="*/ 0 w 794845"/>
                <a:gd name="connsiteY4" fmla="*/ 553951 h 1424105"/>
                <a:gd name="connsiteX5" fmla="*/ 246 w 794845"/>
                <a:gd name="connsiteY5" fmla="*/ 0 h 1424105"/>
                <a:gd name="connsiteX0" fmla="*/ 128972 w 923571"/>
                <a:gd name="connsiteY0" fmla="*/ 0 h 1424105"/>
                <a:gd name="connsiteX1" fmla="*/ 923571 w 923571"/>
                <a:gd name="connsiteY1" fmla="*/ 0 h 1424105"/>
                <a:gd name="connsiteX2" fmla="*/ 923571 w 923571"/>
                <a:gd name="connsiteY2" fmla="*/ 1424105 h 1424105"/>
                <a:gd name="connsiteX3" fmla="*/ 128972 w 923571"/>
                <a:gd name="connsiteY3" fmla="*/ 1424105 h 1424105"/>
                <a:gd name="connsiteX4" fmla="*/ 0 w 923571"/>
                <a:gd name="connsiteY4" fmla="*/ 527318 h 1424105"/>
                <a:gd name="connsiteX5" fmla="*/ 128972 w 923571"/>
                <a:gd name="connsiteY5" fmla="*/ 0 h 1424105"/>
                <a:gd name="connsiteX0" fmla="*/ 128972 w 923571"/>
                <a:gd name="connsiteY0" fmla="*/ 0 h 1446299"/>
                <a:gd name="connsiteX1" fmla="*/ 923571 w 923571"/>
                <a:gd name="connsiteY1" fmla="*/ 0 h 1446299"/>
                <a:gd name="connsiteX2" fmla="*/ 923571 w 923571"/>
                <a:gd name="connsiteY2" fmla="*/ 1424105 h 1446299"/>
                <a:gd name="connsiteX3" fmla="*/ 40195 w 923571"/>
                <a:gd name="connsiteY3" fmla="*/ 1446299 h 1446299"/>
                <a:gd name="connsiteX4" fmla="*/ 0 w 923571"/>
                <a:gd name="connsiteY4" fmla="*/ 527318 h 1446299"/>
                <a:gd name="connsiteX5" fmla="*/ 128972 w 923571"/>
                <a:gd name="connsiteY5" fmla="*/ 0 h 1446299"/>
                <a:gd name="connsiteX0" fmla="*/ 128972 w 1030103"/>
                <a:gd name="connsiteY0" fmla="*/ 0 h 1446299"/>
                <a:gd name="connsiteX1" fmla="*/ 923571 w 1030103"/>
                <a:gd name="connsiteY1" fmla="*/ 0 h 1446299"/>
                <a:gd name="connsiteX2" fmla="*/ 1030103 w 1030103"/>
                <a:gd name="connsiteY2" fmla="*/ 1446299 h 1446299"/>
                <a:gd name="connsiteX3" fmla="*/ 40195 w 1030103"/>
                <a:gd name="connsiteY3" fmla="*/ 1446299 h 1446299"/>
                <a:gd name="connsiteX4" fmla="*/ 0 w 1030103"/>
                <a:gd name="connsiteY4" fmla="*/ 527318 h 1446299"/>
                <a:gd name="connsiteX5" fmla="*/ 128972 w 1030103"/>
                <a:gd name="connsiteY5" fmla="*/ 0 h 1446299"/>
                <a:gd name="connsiteX0" fmla="*/ 128972 w 1030103"/>
                <a:gd name="connsiteY0" fmla="*/ 0 h 1446299"/>
                <a:gd name="connsiteX1" fmla="*/ 923571 w 1030103"/>
                <a:gd name="connsiteY1" fmla="*/ 0 h 1446299"/>
                <a:gd name="connsiteX2" fmla="*/ 967666 w 1030103"/>
                <a:gd name="connsiteY2" fmla="*/ 669361 h 1446299"/>
                <a:gd name="connsiteX3" fmla="*/ 1030103 w 1030103"/>
                <a:gd name="connsiteY3" fmla="*/ 1446299 h 1446299"/>
                <a:gd name="connsiteX4" fmla="*/ 40195 w 1030103"/>
                <a:gd name="connsiteY4" fmla="*/ 1446299 h 1446299"/>
                <a:gd name="connsiteX5" fmla="*/ 0 w 1030103"/>
                <a:gd name="connsiteY5" fmla="*/ 527318 h 1446299"/>
                <a:gd name="connsiteX6" fmla="*/ 128972 w 1030103"/>
                <a:gd name="connsiteY6" fmla="*/ 0 h 1446299"/>
                <a:gd name="connsiteX0" fmla="*/ 128972 w 1065320"/>
                <a:gd name="connsiteY0" fmla="*/ 0 h 1446299"/>
                <a:gd name="connsiteX1" fmla="*/ 923571 w 1065320"/>
                <a:gd name="connsiteY1" fmla="*/ 0 h 1446299"/>
                <a:gd name="connsiteX2" fmla="*/ 1065320 w 1065320"/>
                <a:gd name="connsiteY2" fmla="*/ 576145 h 1446299"/>
                <a:gd name="connsiteX3" fmla="*/ 1030103 w 1065320"/>
                <a:gd name="connsiteY3" fmla="*/ 1446299 h 1446299"/>
                <a:gd name="connsiteX4" fmla="*/ 40195 w 1065320"/>
                <a:gd name="connsiteY4" fmla="*/ 1446299 h 1446299"/>
                <a:gd name="connsiteX5" fmla="*/ 0 w 1065320"/>
                <a:gd name="connsiteY5" fmla="*/ 527318 h 1446299"/>
                <a:gd name="connsiteX6" fmla="*/ 128972 w 1065320"/>
                <a:gd name="connsiteY6" fmla="*/ 0 h 1446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5320" h="1446299">
                  <a:moveTo>
                    <a:pt x="128972" y="0"/>
                  </a:moveTo>
                  <a:lnTo>
                    <a:pt x="923571" y="0"/>
                  </a:lnTo>
                  <a:lnTo>
                    <a:pt x="1065320" y="576145"/>
                  </a:lnTo>
                  <a:lnTo>
                    <a:pt x="1030103" y="1446299"/>
                  </a:lnTo>
                  <a:lnTo>
                    <a:pt x="40195" y="1446299"/>
                  </a:lnTo>
                  <a:lnTo>
                    <a:pt x="0" y="527318"/>
                  </a:lnTo>
                  <a:lnTo>
                    <a:pt x="128972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118D0F23-B15B-024C-BEA4-69765096D062}"/>
              </a:ext>
            </a:extLst>
          </p:cNvPr>
          <p:cNvGrpSpPr/>
          <p:nvPr/>
        </p:nvGrpSpPr>
        <p:grpSpPr>
          <a:xfrm flipH="1">
            <a:off x="1193290" y="4357542"/>
            <a:ext cx="509148" cy="1131607"/>
            <a:chOff x="1991723" y="2584365"/>
            <a:chExt cx="1738531" cy="3863972"/>
          </a:xfrm>
        </p:grpSpPr>
        <p:sp>
          <p:nvSpPr>
            <p:cNvPr id="83" name="Rounded Rectangle 82">
              <a:extLst>
                <a:ext uri="{FF2B5EF4-FFF2-40B4-BE49-F238E27FC236}">
                  <a16:creationId xmlns:a16="http://schemas.microsoft.com/office/drawing/2014/main" id="{1D619712-7A75-D048-B795-22C02A67EFB0}"/>
                </a:ext>
              </a:extLst>
            </p:cNvPr>
            <p:cNvSpPr/>
            <p:nvPr/>
          </p:nvSpPr>
          <p:spPr>
            <a:xfrm>
              <a:off x="2364721" y="4640354"/>
              <a:ext cx="433479" cy="1807983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4" name="Rounded Rectangle 83">
              <a:extLst>
                <a:ext uri="{FF2B5EF4-FFF2-40B4-BE49-F238E27FC236}">
                  <a16:creationId xmlns:a16="http://schemas.microsoft.com/office/drawing/2014/main" id="{EF5640D9-B3AB-8D4D-B930-8D1D3759A9B0}"/>
                </a:ext>
              </a:extLst>
            </p:cNvPr>
            <p:cNvSpPr/>
            <p:nvPr/>
          </p:nvSpPr>
          <p:spPr>
            <a:xfrm>
              <a:off x="2922464" y="4640354"/>
              <a:ext cx="433479" cy="1807983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5" name="Rounded Rectangle 84">
              <a:extLst>
                <a:ext uri="{FF2B5EF4-FFF2-40B4-BE49-F238E27FC236}">
                  <a16:creationId xmlns:a16="http://schemas.microsoft.com/office/drawing/2014/main" id="{251CCD06-C1BE-BA43-AF46-564E254F24F5}"/>
                </a:ext>
              </a:extLst>
            </p:cNvPr>
            <p:cNvSpPr/>
            <p:nvPr/>
          </p:nvSpPr>
          <p:spPr>
            <a:xfrm rot="2193711">
              <a:off x="1991723" y="3406093"/>
              <a:ext cx="340110" cy="1408134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6" name="Rounded Rectangle 85">
              <a:extLst>
                <a:ext uri="{FF2B5EF4-FFF2-40B4-BE49-F238E27FC236}">
                  <a16:creationId xmlns:a16="http://schemas.microsoft.com/office/drawing/2014/main" id="{DA4CCAC8-9EF3-614E-8EE2-068E9F899F71}"/>
                </a:ext>
              </a:extLst>
            </p:cNvPr>
            <p:cNvSpPr/>
            <p:nvPr/>
          </p:nvSpPr>
          <p:spPr>
            <a:xfrm rot="19339558">
              <a:off x="3390144" y="3407684"/>
              <a:ext cx="340110" cy="1408134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2AEE5EEE-F28E-D845-9738-65778479A26B}"/>
                </a:ext>
              </a:extLst>
            </p:cNvPr>
            <p:cNvSpPr/>
            <p:nvPr/>
          </p:nvSpPr>
          <p:spPr>
            <a:xfrm>
              <a:off x="2415523" y="2584365"/>
              <a:ext cx="879799" cy="87979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8" name="Rectangle 20">
              <a:extLst>
                <a:ext uri="{FF2B5EF4-FFF2-40B4-BE49-F238E27FC236}">
                  <a16:creationId xmlns:a16="http://schemas.microsoft.com/office/drawing/2014/main" id="{4784E752-C515-BB41-8FA9-885FA9714283}"/>
                </a:ext>
              </a:extLst>
            </p:cNvPr>
            <p:cNvSpPr/>
            <p:nvPr/>
          </p:nvSpPr>
          <p:spPr>
            <a:xfrm>
              <a:off x="2325951" y="3524435"/>
              <a:ext cx="1065320" cy="1442763"/>
            </a:xfrm>
            <a:custGeom>
              <a:avLst/>
              <a:gdLst>
                <a:gd name="connsiteX0" fmla="*/ 0 w 794599"/>
                <a:gd name="connsiteY0" fmla="*/ 0 h 1424105"/>
                <a:gd name="connsiteX1" fmla="*/ 794599 w 794599"/>
                <a:gd name="connsiteY1" fmla="*/ 0 h 1424105"/>
                <a:gd name="connsiteX2" fmla="*/ 794599 w 794599"/>
                <a:gd name="connsiteY2" fmla="*/ 1424105 h 1424105"/>
                <a:gd name="connsiteX3" fmla="*/ 0 w 794599"/>
                <a:gd name="connsiteY3" fmla="*/ 1424105 h 1424105"/>
                <a:gd name="connsiteX4" fmla="*/ 0 w 794599"/>
                <a:gd name="connsiteY4" fmla="*/ 0 h 1424105"/>
                <a:gd name="connsiteX0" fmla="*/ 246 w 794845"/>
                <a:gd name="connsiteY0" fmla="*/ 0 h 1424105"/>
                <a:gd name="connsiteX1" fmla="*/ 794845 w 794845"/>
                <a:gd name="connsiteY1" fmla="*/ 0 h 1424105"/>
                <a:gd name="connsiteX2" fmla="*/ 794845 w 794845"/>
                <a:gd name="connsiteY2" fmla="*/ 1424105 h 1424105"/>
                <a:gd name="connsiteX3" fmla="*/ 246 w 794845"/>
                <a:gd name="connsiteY3" fmla="*/ 1424105 h 1424105"/>
                <a:gd name="connsiteX4" fmla="*/ 0 w 794845"/>
                <a:gd name="connsiteY4" fmla="*/ 553951 h 1424105"/>
                <a:gd name="connsiteX5" fmla="*/ 246 w 794845"/>
                <a:gd name="connsiteY5" fmla="*/ 0 h 1424105"/>
                <a:gd name="connsiteX0" fmla="*/ 128972 w 923571"/>
                <a:gd name="connsiteY0" fmla="*/ 0 h 1424105"/>
                <a:gd name="connsiteX1" fmla="*/ 923571 w 923571"/>
                <a:gd name="connsiteY1" fmla="*/ 0 h 1424105"/>
                <a:gd name="connsiteX2" fmla="*/ 923571 w 923571"/>
                <a:gd name="connsiteY2" fmla="*/ 1424105 h 1424105"/>
                <a:gd name="connsiteX3" fmla="*/ 128972 w 923571"/>
                <a:gd name="connsiteY3" fmla="*/ 1424105 h 1424105"/>
                <a:gd name="connsiteX4" fmla="*/ 0 w 923571"/>
                <a:gd name="connsiteY4" fmla="*/ 527318 h 1424105"/>
                <a:gd name="connsiteX5" fmla="*/ 128972 w 923571"/>
                <a:gd name="connsiteY5" fmla="*/ 0 h 1424105"/>
                <a:gd name="connsiteX0" fmla="*/ 128972 w 923571"/>
                <a:gd name="connsiteY0" fmla="*/ 0 h 1446299"/>
                <a:gd name="connsiteX1" fmla="*/ 923571 w 923571"/>
                <a:gd name="connsiteY1" fmla="*/ 0 h 1446299"/>
                <a:gd name="connsiteX2" fmla="*/ 923571 w 923571"/>
                <a:gd name="connsiteY2" fmla="*/ 1424105 h 1446299"/>
                <a:gd name="connsiteX3" fmla="*/ 40195 w 923571"/>
                <a:gd name="connsiteY3" fmla="*/ 1446299 h 1446299"/>
                <a:gd name="connsiteX4" fmla="*/ 0 w 923571"/>
                <a:gd name="connsiteY4" fmla="*/ 527318 h 1446299"/>
                <a:gd name="connsiteX5" fmla="*/ 128972 w 923571"/>
                <a:gd name="connsiteY5" fmla="*/ 0 h 1446299"/>
                <a:gd name="connsiteX0" fmla="*/ 128972 w 1030103"/>
                <a:gd name="connsiteY0" fmla="*/ 0 h 1446299"/>
                <a:gd name="connsiteX1" fmla="*/ 923571 w 1030103"/>
                <a:gd name="connsiteY1" fmla="*/ 0 h 1446299"/>
                <a:gd name="connsiteX2" fmla="*/ 1030103 w 1030103"/>
                <a:gd name="connsiteY2" fmla="*/ 1446299 h 1446299"/>
                <a:gd name="connsiteX3" fmla="*/ 40195 w 1030103"/>
                <a:gd name="connsiteY3" fmla="*/ 1446299 h 1446299"/>
                <a:gd name="connsiteX4" fmla="*/ 0 w 1030103"/>
                <a:gd name="connsiteY4" fmla="*/ 527318 h 1446299"/>
                <a:gd name="connsiteX5" fmla="*/ 128972 w 1030103"/>
                <a:gd name="connsiteY5" fmla="*/ 0 h 1446299"/>
                <a:gd name="connsiteX0" fmla="*/ 128972 w 1030103"/>
                <a:gd name="connsiteY0" fmla="*/ 0 h 1446299"/>
                <a:gd name="connsiteX1" fmla="*/ 923571 w 1030103"/>
                <a:gd name="connsiteY1" fmla="*/ 0 h 1446299"/>
                <a:gd name="connsiteX2" fmla="*/ 967666 w 1030103"/>
                <a:gd name="connsiteY2" fmla="*/ 669361 h 1446299"/>
                <a:gd name="connsiteX3" fmla="*/ 1030103 w 1030103"/>
                <a:gd name="connsiteY3" fmla="*/ 1446299 h 1446299"/>
                <a:gd name="connsiteX4" fmla="*/ 40195 w 1030103"/>
                <a:gd name="connsiteY4" fmla="*/ 1446299 h 1446299"/>
                <a:gd name="connsiteX5" fmla="*/ 0 w 1030103"/>
                <a:gd name="connsiteY5" fmla="*/ 527318 h 1446299"/>
                <a:gd name="connsiteX6" fmla="*/ 128972 w 1030103"/>
                <a:gd name="connsiteY6" fmla="*/ 0 h 1446299"/>
                <a:gd name="connsiteX0" fmla="*/ 128972 w 1065320"/>
                <a:gd name="connsiteY0" fmla="*/ 0 h 1446299"/>
                <a:gd name="connsiteX1" fmla="*/ 923571 w 1065320"/>
                <a:gd name="connsiteY1" fmla="*/ 0 h 1446299"/>
                <a:gd name="connsiteX2" fmla="*/ 1065320 w 1065320"/>
                <a:gd name="connsiteY2" fmla="*/ 576145 h 1446299"/>
                <a:gd name="connsiteX3" fmla="*/ 1030103 w 1065320"/>
                <a:gd name="connsiteY3" fmla="*/ 1446299 h 1446299"/>
                <a:gd name="connsiteX4" fmla="*/ 40195 w 1065320"/>
                <a:gd name="connsiteY4" fmla="*/ 1446299 h 1446299"/>
                <a:gd name="connsiteX5" fmla="*/ 0 w 1065320"/>
                <a:gd name="connsiteY5" fmla="*/ 527318 h 1446299"/>
                <a:gd name="connsiteX6" fmla="*/ 128972 w 1065320"/>
                <a:gd name="connsiteY6" fmla="*/ 0 h 1446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5320" h="1446299">
                  <a:moveTo>
                    <a:pt x="128972" y="0"/>
                  </a:moveTo>
                  <a:lnTo>
                    <a:pt x="923571" y="0"/>
                  </a:lnTo>
                  <a:lnTo>
                    <a:pt x="1065320" y="576145"/>
                  </a:lnTo>
                  <a:lnTo>
                    <a:pt x="1030103" y="1446299"/>
                  </a:lnTo>
                  <a:lnTo>
                    <a:pt x="40195" y="1446299"/>
                  </a:lnTo>
                  <a:lnTo>
                    <a:pt x="0" y="527318"/>
                  </a:lnTo>
                  <a:lnTo>
                    <a:pt x="128972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E0954E53-42BE-344F-988F-73F27D12D842}"/>
              </a:ext>
            </a:extLst>
          </p:cNvPr>
          <p:cNvCxnSpPr>
            <a:cxnSpLocks/>
          </p:cNvCxnSpPr>
          <p:nvPr/>
        </p:nvCxnSpPr>
        <p:spPr>
          <a:xfrm>
            <a:off x="1613312" y="4564837"/>
            <a:ext cx="597669" cy="0"/>
          </a:xfrm>
          <a:prstGeom prst="straightConnector1">
            <a:avLst/>
          </a:prstGeom>
          <a:ln w="57150">
            <a:solidFill>
              <a:schemeClr val="bg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extBox 89">
            <a:extLst>
              <a:ext uri="{FF2B5EF4-FFF2-40B4-BE49-F238E27FC236}">
                <a16:creationId xmlns:a16="http://schemas.microsoft.com/office/drawing/2014/main" id="{962B196E-5340-A444-8A5F-1A9A4A71D53F}"/>
              </a:ext>
            </a:extLst>
          </p:cNvPr>
          <p:cNvSpPr txBox="1"/>
          <p:nvPr/>
        </p:nvSpPr>
        <p:spPr>
          <a:xfrm>
            <a:off x="1671564" y="4209268"/>
            <a:ext cx="6871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2m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F16FC028-133F-6C4C-8E0B-23F9BF85095F}"/>
              </a:ext>
            </a:extLst>
          </p:cNvPr>
          <p:cNvSpPr txBox="1"/>
          <p:nvPr/>
        </p:nvSpPr>
        <p:spPr>
          <a:xfrm>
            <a:off x="3006001" y="4469077"/>
            <a:ext cx="563408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KEEP A SAFE DISTANCE OF AT LEAST 2 METRES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6794D0A6-0E76-A343-87EE-E95805676A3B}"/>
              </a:ext>
            </a:extLst>
          </p:cNvPr>
          <p:cNvSpPr/>
          <p:nvPr/>
        </p:nvSpPr>
        <p:spPr>
          <a:xfrm>
            <a:off x="812571" y="498938"/>
            <a:ext cx="7765775" cy="400878"/>
          </a:xfrm>
          <a:prstGeom prst="rect">
            <a:avLst/>
          </a:prstGeom>
          <a:solidFill>
            <a:srgbClr val="05A8E2"/>
          </a:solidFill>
          <a:ln w="28575">
            <a:solidFill>
              <a:srgbClr val="2538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Rounded Rectangle 59">
            <a:extLst>
              <a:ext uri="{FF2B5EF4-FFF2-40B4-BE49-F238E27FC236}">
                <a16:creationId xmlns:a16="http://schemas.microsoft.com/office/drawing/2014/main" id="{7E6FF5C3-2A37-2F4E-81AE-AB1E5B80F88E}"/>
              </a:ext>
            </a:extLst>
          </p:cNvPr>
          <p:cNvSpPr/>
          <p:nvPr/>
        </p:nvSpPr>
        <p:spPr>
          <a:xfrm>
            <a:off x="245164" y="228600"/>
            <a:ext cx="8613913" cy="2933700"/>
          </a:xfrm>
          <a:prstGeom prst="roundRect">
            <a:avLst>
              <a:gd name="adj" fmla="val 4615"/>
            </a:avLst>
          </a:prstGeom>
          <a:noFill/>
          <a:ln w="76200">
            <a:solidFill>
              <a:srgbClr val="2439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AFE9B111-2367-7949-8FE4-61EEA65BB793}"/>
              </a:ext>
            </a:extLst>
          </p:cNvPr>
          <p:cNvSpPr txBox="1"/>
          <p:nvPr/>
        </p:nvSpPr>
        <p:spPr>
          <a:xfrm>
            <a:off x="6360244" y="478485"/>
            <a:ext cx="24988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SCHOOL SAFETY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2EBB757B-016E-0146-AAEE-05933CF1F008}"/>
              </a:ext>
            </a:extLst>
          </p:cNvPr>
          <p:cNvSpPr/>
          <p:nvPr/>
        </p:nvSpPr>
        <p:spPr>
          <a:xfrm>
            <a:off x="801205" y="3698710"/>
            <a:ext cx="7765775" cy="400878"/>
          </a:xfrm>
          <a:prstGeom prst="rect">
            <a:avLst/>
          </a:prstGeom>
          <a:solidFill>
            <a:srgbClr val="05A8E2"/>
          </a:solidFill>
          <a:ln w="28575">
            <a:solidFill>
              <a:srgbClr val="2538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" name="Rounded Rectangle 62">
            <a:extLst>
              <a:ext uri="{FF2B5EF4-FFF2-40B4-BE49-F238E27FC236}">
                <a16:creationId xmlns:a16="http://schemas.microsoft.com/office/drawing/2014/main" id="{6203B494-9EA9-EA41-930C-2BCC30E44A54}"/>
              </a:ext>
            </a:extLst>
          </p:cNvPr>
          <p:cNvSpPr/>
          <p:nvPr/>
        </p:nvSpPr>
        <p:spPr>
          <a:xfrm>
            <a:off x="233798" y="3428372"/>
            <a:ext cx="8613913" cy="2933700"/>
          </a:xfrm>
          <a:prstGeom prst="roundRect">
            <a:avLst>
              <a:gd name="adj" fmla="val 4615"/>
            </a:avLst>
          </a:prstGeom>
          <a:noFill/>
          <a:ln w="76200">
            <a:solidFill>
              <a:srgbClr val="2439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0FE95738-D116-9F4E-B75A-FB588DCD7992}"/>
              </a:ext>
            </a:extLst>
          </p:cNvPr>
          <p:cNvSpPr txBox="1"/>
          <p:nvPr/>
        </p:nvSpPr>
        <p:spPr>
          <a:xfrm>
            <a:off x="6348878" y="3678257"/>
            <a:ext cx="24988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SCHOOL SAFETY</a:t>
            </a: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EF6CC08F-9D53-6146-9166-032083ADEEE3}"/>
              </a:ext>
            </a:extLst>
          </p:cNvPr>
          <p:cNvSpPr/>
          <p:nvPr/>
        </p:nvSpPr>
        <p:spPr>
          <a:xfrm>
            <a:off x="362044" y="340981"/>
            <a:ext cx="998413" cy="998413"/>
          </a:xfrm>
          <a:prstGeom prst="ellipse">
            <a:avLst/>
          </a:prstGeom>
          <a:solidFill>
            <a:schemeClr val="bg1"/>
          </a:solidFill>
          <a:ln w="28575">
            <a:solidFill>
              <a:srgbClr val="2538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BEEEBB33-1F9F-A141-85B0-90BF7824D28B}"/>
              </a:ext>
            </a:extLst>
          </p:cNvPr>
          <p:cNvSpPr txBox="1"/>
          <p:nvPr/>
        </p:nvSpPr>
        <p:spPr>
          <a:xfrm>
            <a:off x="341102" y="540382"/>
            <a:ext cx="1047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SCHOOL LOGO</a:t>
            </a: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5F89B888-3652-AC4E-BD04-99345535011D}"/>
              </a:ext>
            </a:extLst>
          </p:cNvPr>
          <p:cNvSpPr/>
          <p:nvPr/>
        </p:nvSpPr>
        <p:spPr>
          <a:xfrm>
            <a:off x="327966" y="3534600"/>
            <a:ext cx="998413" cy="998413"/>
          </a:xfrm>
          <a:prstGeom prst="ellipse">
            <a:avLst/>
          </a:prstGeom>
          <a:solidFill>
            <a:schemeClr val="bg1"/>
          </a:solidFill>
          <a:ln w="28575">
            <a:solidFill>
              <a:srgbClr val="2538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3A113546-D62B-E146-B4A1-109AC4880450}"/>
              </a:ext>
            </a:extLst>
          </p:cNvPr>
          <p:cNvSpPr txBox="1"/>
          <p:nvPr/>
        </p:nvSpPr>
        <p:spPr>
          <a:xfrm>
            <a:off x="307024" y="3734001"/>
            <a:ext cx="1047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SCHOOL LOGO</a:t>
            </a:r>
          </a:p>
        </p:txBody>
      </p:sp>
    </p:spTree>
    <p:extLst>
      <p:ext uri="{BB962C8B-B14F-4D97-AF65-F5344CB8AC3E}">
        <p14:creationId xmlns:p14="http://schemas.microsoft.com/office/powerpoint/2010/main" val="39173516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E70C5B98-9C1E-5545-A2E3-F1C7CDEB9209}"/>
              </a:ext>
            </a:extLst>
          </p:cNvPr>
          <p:cNvSpPr/>
          <p:nvPr/>
        </p:nvSpPr>
        <p:spPr>
          <a:xfrm>
            <a:off x="867103" y="985469"/>
            <a:ext cx="7711243" cy="1955293"/>
          </a:xfrm>
          <a:prstGeom prst="roundRect">
            <a:avLst>
              <a:gd name="adj" fmla="val 10924"/>
            </a:avLst>
          </a:prstGeom>
          <a:solidFill>
            <a:srgbClr val="D220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5579AA9B-F3F4-8349-9093-BFC7955D4EC2}"/>
              </a:ext>
            </a:extLst>
          </p:cNvPr>
          <p:cNvGrpSpPr/>
          <p:nvPr/>
        </p:nvGrpSpPr>
        <p:grpSpPr>
          <a:xfrm flipH="1">
            <a:off x="1938209" y="1366742"/>
            <a:ext cx="645238" cy="1434074"/>
            <a:chOff x="1991723" y="2584365"/>
            <a:chExt cx="1738531" cy="3863972"/>
          </a:xfrm>
        </p:grpSpPr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FF786A47-9E5C-F943-8D0B-06928CDB62D5}"/>
                </a:ext>
              </a:extLst>
            </p:cNvPr>
            <p:cNvSpPr/>
            <p:nvPr/>
          </p:nvSpPr>
          <p:spPr>
            <a:xfrm>
              <a:off x="2364721" y="4640354"/>
              <a:ext cx="433479" cy="1807983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ounded Rectangle 16">
              <a:extLst>
                <a:ext uri="{FF2B5EF4-FFF2-40B4-BE49-F238E27FC236}">
                  <a16:creationId xmlns:a16="http://schemas.microsoft.com/office/drawing/2014/main" id="{5C758ECE-9F93-9145-A831-577AAF1FD7F6}"/>
                </a:ext>
              </a:extLst>
            </p:cNvPr>
            <p:cNvSpPr/>
            <p:nvPr/>
          </p:nvSpPr>
          <p:spPr>
            <a:xfrm>
              <a:off x="2922464" y="4640354"/>
              <a:ext cx="433479" cy="1807983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DC9DB4A9-F3C3-5944-81ED-D4444F76BF2C}"/>
                </a:ext>
              </a:extLst>
            </p:cNvPr>
            <p:cNvSpPr/>
            <p:nvPr/>
          </p:nvSpPr>
          <p:spPr>
            <a:xfrm rot="2193711">
              <a:off x="1991723" y="3406093"/>
              <a:ext cx="340110" cy="1408134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Rounded Rectangle 18">
              <a:extLst>
                <a:ext uri="{FF2B5EF4-FFF2-40B4-BE49-F238E27FC236}">
                  <a16:creationId xmlns:a16="http://schemas.microsoft.com/office/drawing/2014/main" id="{D2BC9EF1-E4C4-3A40-BD3C-C8CF4854EA57}"/>
                </a:ext>
              </a:extLst>
            </p:cNvPr>
            <p:cNvSpPr/>
            <p:nvPr/>
          </p:nvSpPr>
          <p:spPr>
            <a:xfrm rot="19339558">
              <a:off x="3390144" y="3407684"/>
              <a:ext cx="340110" cy="1408134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FE19513E-F4DA-4E4F-A5F2-16041352B69E}"/>
                </a:ext>
              </a:extLst>
            </p:cNvPr>
            <p:cNvSpPr/>
            <p:nvPr/>
          </p:nvSpPr>
          <p:spPr>
            <a:xfrm>
              <a:off x="2415523" y="2584365"/>
              <a:ext cx="879799" cy="87979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D5E03CD5-1BE2-894E-934C-73FA9D8A2025}"/>
                </a:ext>
              </a:extLst>
            </p:cNvPr>
            <p:cNvSpPr/>
            <p:nvPr/>
          </p:nvSpPr>
          <p:spPr>
            <a:xfrm>
              <a:off x="2325951" y="3524435"/>
              <a:ext cx="1065320" cy="1442763"/>
            </a:xfrm>
            <a:custGeom>
              <a:avLst/>
              <a:gdLst>
                <a:gd name="connsiteX0" fmla="*/ 0 w 794599"/>
                <a:gd name="connsiteY0" fmla="*/ 0 h 1424105"/>
                <a:gd name="connsiteX1" fmla="*/ 794599 w 794599"/>
                <a:gd name="connsiteY1" fmla="*/ 0 h 1424105"/>
                <a:gd name="connsiteX2" fmla="*/ 794599 w 794599"/>
                <a:gd name="connsiteY2" fmla="*/ 1424105 h 1424105"/>
                <a:gd name="connsiteX3" fmla="*/ 0 w 794599"/>
                <a:gd name="connsiteY3" fmla="*/ 1424105 h 1424105"/>
                <a:gd name="connsiteX4" fmla="*/ 0 w 794599"/>
                <a:gd name="connsiteY4" fmla="*/ 0 h 1424105"/>
                <a:gd name="connsiteX0" fmla="*/ 246 w 794845"/>
                <a:gd name="connsiteY0" fmla="*/ 0 h 1424105"/>
                <a:gd name="connsiteX1" fmla="*/ 794845 w 794845"/>
                <a:gd name="connsiteY1" fmla="*/ 0 h 1424105"/>
                <a:gd name="connsiteX2" fmla="*/ 794845 w 794845"/>
                <a:gd name="connsiteY2" fmla="*/ 1424105 h 1424105"/>
                <a:gd name="connsiteX3" fmla="*/ 246 w 794845"/>
                <a:gd name="connsiteY3" fmla="*/ 1424105 h 1424105"/>
                <a:gd name="connsiteX4" fmla="*/ 0 w 794845"/>
                <a:gd name="connsiteY4" fmla="*/ 553951 h 1424105"/>
                <a:gd name="connsiteX5" fmla="*/ 246 w 794845"/>
                <a:gd name="connsiteY5" fmla="*/ 0 h 1424105"/>
                <a:gd name="connsiteX0" fmla="*/ 128972 w 923571"/>
                <a:gd name="connsiteY0" fmla="*/ 0 h 1424105"/>
                <a:gd name="connsiteX1" fmla="*/ 923571 w 923571"/>
                <a:gd name="connsiteY1" fmla="*/ 0 h 1424105"/>
                <a:gd name="connsiteX2" fmla="*/ 923571 w 923571"/>
                <a:gd name="connsiteY2" fmla="*/ 1424105 h 1424105"/>
                <a:gd name="connsiteX3" fmla="*/ 128972 w 923571"/>
                <a:gd name="connsiteY3" fmla="*/ 1424105 h 1424105"/>
                <a:gd name="connsiteX4" fmla="*/ 0 w 923571"/>
                <a:gd name="connsiteY4" fmla="*/ 527318 h 1424105"/>
                <a:gd name="connsiteX5" fmla="*/ 128972 w 923571"/>
                <a:gd name="connsiteY5" fmla="*/ 0 h 1424105"/>
                <a:gd name="connsiteX0" fmla="*/ 128972 w 923571"/>
                <a:gd name="connsiteY0" fmla="*/ 0 h 1446299"/>
                <a:gd name="connsiteX1" fmla="*/ 923571 w 923571"/>
                <a:gd name="connsiteY1" fmla="*/ 0 h 1446299"/>
                <a:gd name="connsiteX2" fmla="*/ 923571 w 923571"/>
                <a:gd name="connsiteY2" fmla="*/ 1424105 h 1446299"/>
                <a:gd name="connsiteX3" fmla="*/ 40195 w 923571"/>
                <a:gd name="connsiteY3" fmla="*/ 1446299 h 1446299"/>
                <a:gd name="connsiteX4" fmla="*/ 0 w 923571"/>
                <a:gd name="connsiteY4" fmla="*/ 527318 h 1446299"/>
                <a:gd name="connsiteX5" fmla="*/ 128972 w 923571"/>
                <a:gd name="connsiteY5" fmla="*/ 0 h 1446299"/>
                <a:gd name="connsiteX0" fmla="*/ 128972 w 1030103"/>
                <a:gd name="connsiteY0" fmla="*/ 0 h 1446299"/>
                <a:gd name="connsiteX1" fmla="*/ 923571 w 1030103"/>
                <a:gd name="connsiteY1" fmla="*/ 0 h 1446299"/>
                <a:gd name="connsiteX2" fmla="*/ 1030103 w 1030103"/>
                <a:gd name="connsiteY2" fmla="*/ 1446299 h 1446299"/>
                <a:gd name="connsiteX3" fmla="*/ 40195 w 1030103"/>
                <a:gd name="connsiteY3" fmla="*/ 1446299 h 1446299"/>
                <a:gd name="connsiteX4" fmla="*/ 0 w 1030103"/>
                <a:gd name="connsiteY4" fmla="*/ 527318 h 1446299"/>
                <a:gd name="connsiteX5" fmla="*/ 128972 w 1030103"/>
                <a:gd name="connsiteY5" fmla="*/ 0 h 1446299"/>
                <a:gd name="connsiteX0" fmla="*/ 128972 w 1030103"/>
                <a:gd name="connsiteY0" fmla="*/ 0 h 1446299"/>
                <a:gd name="connsiteX1" fmla="*/ 923571 w 1030103"/>
                <a:gd name="connsiteY1" fmla="*/ 0 h 1446299"/>
                <a:gd name="connsiteX2" fmla="*/ 967666 w 1030103"/>
                <a:gd name="connsiteY2" fmla="*/ 669361 h 1446299"/>
                <a:gd name="connsiteX3" fmla="*/ 1030103 w 1030103"/>
                <a:gd name="connsiteY3" fmla="*/ 1446299 h 1446299"/>
                <a:gd name="connsiteX4" fmla="*/ 40195 w 1030103"/>
                <a:gd name="connsiteY4" fmla="*/ 1446299 h 1446299"/>
                <a:gd name="connsiteX5" fmla="*/ 0 w 1030103"/>
                <a:gd name="connsiteY5" fmla="*/ 527318 h 1446299"/>
                <a:gd name="connsiteX6" fmla="*/ 128972 w 1030103"/>
                <a:gd name="connsiteY6" fmla="*/ 0 h 1446299"/>
                <a:gd name="connsiteX0" fmla="*/ 128972 w 1065320"/>
                <a:gd name="connsiteY0" fmla="*/ 0 h 1446299"/>
                <a:gd name="connsiteX1" fmla="*/ 923571 w 1065320"/>
                <a:gd name="connsiteY1" fmla="*/ 0 h 1446299"/>
                <a:gd name="connsiteX2" fmla="*/ 1065320 w 1065320"/>
                <a:gd name="connsiteY2" fmla="*/ 576145 h 1446299"/>
                <a:gd name="connsiteX3" fmla="*/ 1030103 w 1065320"/>
                <a:gd name="connsiteY3" fmla="*/ 1446299 h 1446299"/>
                <a:gd name="connsiteX4" fmla="*/ 40195 w 1065320"/>
                <a:gd name="connsiteY4" fmla="*/ 1446299 h 1446299"/>
                <a:gd name="connsiteX5" fmla="*/ 0 w 1065320"/>
                <a:gd name="connsiteY5" fmla="*/ 527318 h 1446299"/>
                <a:gd name="connsiteX6" fmla="*/ 128972 w 1065320"/>
                <a:gd name="connsiteY6" fmla="*/ 0 h 1446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5320" h="1446299">
                  <a:moveTo>
                    <a:pt x="128972" y="0"/>
                  </a:moveTo>
                  <a:lnTo>
                    <a:pt x="923571" y="0"/>
                  </a:lnTo>
                  <a:lnTo>
                    <a:pt x="1065320" y="576145"/>
                  </a:lnTo>
                  <a:lnTo>
                    <a:pt x="1030103" y="1446299"/>
                  </a:lnTo>
                  <a:lnTo>
                    <a:pt x="40195" y="1446299"/>
                  </a:lnTo>
                  <a:lnTo>
                    <a:pt x="0" y="527318"/>
                  </a:lnTo>
                  <a:lnTo>
                    <a:pt x="128972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248F15F-3948-2A4F-A028-4AA85980A00D}"/>
              </a:ext>
            </a:extLst>
          </p:cNvPr>
          <p:cNvGrpSpPr/>
          <p:nvPr/>
        </p:nvGrpSpPr>
        <p:grpSpPr>
          <a:xfrm flipH="1">
            <a:off x="1193290" y="1133743"/>
            <a:ext cx="509148" cy="1131607"/>
            <a:chOff x="1991723" y="2584365"/>
            <a:chExt cx="1738531" cy="3863972"/>
          </a:xfrm>
        </p:grpSpPr>
        <p:sp>
          <p:nvSpPr>
            <p:cNvPr id="24" name="Rounded Rectangle 23">
              <a:extLst>
                <a:ext uri="{FF2B5EF4-FFF2-40B4-BE49-F238E27FC236}">
                  <a16:creationId xmlns:a16="http://schemas.microsoft.com/office/drawing/2014/main" id="{465EC1F8-D30E-584D-9835-09474AECD164}"/>
                </a:ext>
              </a:extLst>
            </p:cNvPr>
            <p:cNvSpPr/>
            <p:nvPr/>
          </p:nvSpPr>
          <p:spPr>
            <a:xfrm>
              <a:off x="2364721" y="4640354"/>
              <a:ext cx="433479" cy="1807983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Rounded Rectangle 24">
              <a:extLst>
                <a:ext uri="{FF2B5EF4-FFF2-40B4-BE49-F238E27FC236}">
                  <a16:creationId xmlns:a16="http://schemas.microsoft.com/office/drawing/2014/main" id="{CBA4CD2C-C314-934A-85A3-4DBD836AD887}"/>
                </a:ext>
              </a:extLst>
            </p:cNvPr>
            <p:cNvSpPr/>
            <p:nvPr/>
          </p:nvSpPr>
          <p:spPr>
            <a:xfrm>
              <a:off x="2922464" y="4640354"/>
              <a:ext cx="433479" cy="1807983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Rounded Rectangle 25">
              <a:extLst>
                <a:ext uri="{FF2B5EF4-FFF2-40B4-BE49-F238E27FC236}">
                  <a16:creationId xmlns:a16="http://schemas.microsoft.com/office/drawing/2014/main" id="{63418351-B2D2-5F4F-B819-4D0AEB384628}"/>
                </a:ext>
              </a:extLst>
            </p:cNvPr>
            <p:cNvSpPr/>
            <p:nvPr/>
          </p:nvSpPr>
          <p:spPr>
            <a:xfrm rot="2193711">
              <a:off x="1991723" y="3406093"/>
              <a:ext cx="340110" cy="1408134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Rounded Rectangle 26">
              <a:extLst>
                <a:ext uri="{FF2B5EF4-FFF2-40B4-BE49-F238E27FC236}">
                  <a16:creationId xmlns:a16="http://schemas.microsoft.com/office/drawing/2014/main" id="{BB942D0D-E196-B54A-B4CA-F1BFEAA7B754}"/>
                </a:ext>
              </a:extLst>
            </p:cNvPr>
            <p:cNvSpPr/>
            <p:nvPr/>
          </p:nvSpPr>
          <p:spPr>
            <a:xfrm rot="19339558">
              <a:off x="3390144" y="3407684"/>
              <a:ext cx="340110" cy="1408134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0A805C64-2AF4-7A44-AD87-C3BC5F87410D}"/>
                </a:ext>
              </a:extLst>
            </p:cNvPr>
            <p:cNvSpPr/>
            <p:nvPr/>
          </p:nvSpPr>
          <p:spPr>
            <a:xfrm>
              <a:off x="2415523" y="2584365"/>
              <a:ext cx="879799" cy="87979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Rectangle 20">
              <a:extLst>
                <a:ext uri="{FF2B5EF4-FFF2-40B4-BE49-F238E27FC236}">
                  <a16:creationId xmlns:a16="http://schemas.microsoft.com/office/drawing/2014/main" id="{83A5F7BF-13F1-1942-A492-C365FA9955C1}"/>
                </a:ext>
              </a:extLst>
            </p:cNvPr>
            <p:cNvSpPr/>
            <p:nvPr/>
          </p:nvSpPr>
          <p:spPr>
            <a:xfrm>
              <a:off x="2325951" y="3524435"/>
              <a:ext cx="1065320" cy="1442763"/>
            </a:xfrm>
            <a:custGeom>
              <a:avLst/>
              <a:gdLst>
                <a:gd name="connsiteX0" fmla="*/ 0 w 794599"/>
                <a:gd name="connsiteY0" fmla="*/ 0 h 1424105"/>
                <a:gd name="connsiteX1" fmla="*/ 794599 w 794599"/>
                <a:gd name="connsiteY1" fmla="*/ 0 h 1424105"/>
                <a:gd name="connsiteX2" fmla="*/ 794599 w 794599"/>
                <a:gd name="connsiteY2" fmla="*/ 1424105 h 1424105"/>
                <a:gd name="connsiteX3" fmla="*/ 0 w 794599"/>
                <a:gd name="connsiteY3" fmla="*/ 1424105 h 1424105"/>
                <a:gd name="connsiteX4" fmla="*/ 0 w 794599"/>
                <a:gd name="connsiteY4" fmla="*/ 0 h 1424105"/>
                <a:gd name="connsiteX0" fmla="*/ 246 w 794845"/>
                <a:gd name="connsiteY0" fmla="*/ 0 h 1424105"/>
                <a:gd name="connsiteX1" fmla="*/ 794845 w 794845"/>
                <a:gd name="connsiteY1" fmla="*/ 0 h 1424105"/>
                <a:gd name="connsiteX2" fmla="*/ 794845 w 794845"/>
                <a:gd name="connsiteY2" fmla="*/ 1424105 h 1424105"/>
                <a:gd name="connsiteX3" fmla="*/ 246 w 794845"/>
                <a:gd name="connsiteY3" fmla="*/ 1424105 h 1424105"/>
                <a:gd name="connsiteX4" fmla="*/ 0 w 794845"/>
                <a:gd name="connsiteY4" fmla="*/ 553951 h 1424105"/>
                <a:gd name="connsiteX5" fmla="*/ 246 w 794845"/>
                <a:gd name="connsiteY5" fmla="*/ 0 h 1424105"/>
                <a:gd name="connsiteX0" fmla="*/ 128972 w 923571"/>
                <a:gd name="connsiteY0" fmla="*/ 0 h 1424105"/>
                <a:gd name="connsiteX1" fmla="*/ 923571 w 923571"/>
                <a:gd name="connsiteY1" fmla="*/ 0 h 1424105"/>
                <a:gd name="connsiteX2" fmla="*/ 923571 w 923571"/>
                <a:gd name="connsiteY2" fmla="*/ 1424105 h 1424105"/>
                <a:gd name="connsiteX3" fmla="*/ 128972 w 923571"/>
                <a:gd name="connsiteY3" fmla="*/ 1424105 h 1424105"/>
                <a:gd name="connsiteX4" fmla="*/ 0 w 923571"/>
                <a:gd name="connsiteY4" fmla="*/ 527318 h 1424105"/>
                <a:gd name="connsiteX5" fmla="*/ 128972 w 923571"/>
                <a:gd name="connsiteY5" fmla="*/ 0 h 1424105"/>
                <a:gd name="connsiteX0" fmla="*/ 128972 w 923571"/>
                <a:gd name="connsiteY0" fmla="*/ 0 h 1446299"/>
                <a:gd name="connsiteX1" fmla="*/ 923571 w 923571"/>
                <a:gd name="connsiteY1" fmla="*/ 0 h 1446299"/>
                <a:gd name="connsiteX2" fmla="*/ 923571 w 923571"/>
                <a:gd name="connsiteY2" fmla="*/ 1424105 h 1446299"/>
                <a:gd name="connsiteX3" fmla="*/ 40195 w 923571"/>
                <a:gd name="connsiteY3" fmla="*/ 1446299 h 1446299"/>
                <a:gd name="connsiteX4" fmla="*/ 0 w 923571"/>
                <a:gd name="connsiteY4" fmla="*/ 527318 h 1446299"/>
                <a:gd name="connsiteX5" fmla="*/ 128972 w 923571"/>
                <a:gd name="connsiteY5" fmla="*/ 0 h 1446299"/>
                <a:gd name="connsiteX0" fmla="*/ 128972 w 1030103"/>
                <a:gd name="connsiteY0" fmla="*/ 0 h 1446299"/>
                <a:gd name="connsiteX1" fmla="*/ 923571 w 1030103"/>
                <a:gd name="connsiteY1" fmla="*/ 0 h 1446299"/>
                <a:gd name="connsiteX2" fmla="*/ 1030103 w 1030103"/>
                <a:gd name="connsiteY2" fmla="*/ 1446299 h 1446299"/>
                <a:gd name="connsiteX3" fmla="*/ 40195 w 1030103"/>
                <a:gd name="connsiteY3" fmla="*/ 1446299 h 1446299"/>
                <a:gd name="connsiteX4" fmla="*/ 0 w 1030103"/>
                <a:gd name="connsiteY4" fmla="*/ 527318 h 1446299"/>
                <a:gd name="connsiteX5" fmla="*/ 128972 w 1030103"/>
                <a:gd name="connsiteY5" fmla="*/ 0 h 1446299"/>
                <a:gd name="connsiteX0" fmla="*/ 128972 w 1030103"/>
                <a:gd name="connsiteY0" fmla="*/ 0 h 1446299"/>
                <a:gd name="connsiteX1" fmla="*/ 923571 w 1030103"/>
                <a:gd name="connsiteY1" fmla="*/ 0 h 1446299"/>
                <a:gd name="connsiteX2" fmla="*/ 967666 w 1030103"/>
                <a:gd name="connsiteY2" fmla="*/ 669361 h 1446299"/>
                <a:gd name="connsiteX3" fmla="*/ 1030103 w 1030103"/>
                <a:gd name="connsiteY3" fmla="*/ 1446299 h 1446299"/>
                <a:gd name="connsiteX4" fmla="*/ 40195 w 1030103"/>
                <a:gd name="connsiteY4" fmla="*/ 1446299 h 1446299"/>
                <a:gd name="connsiteX5" fmla="*/ 0 w 1030103"/>
                <a:gd name="connsiteY5" fmla="*/ 527318 h 1446299"/>
                <a:gd name="connsiteX6" fmla="*/ 128972 w 1030103"/>
                <a:gd name="connsiteY6" fmla="*/ 0 h 1446299"/>
                <a:gd name="connsiteX0" fmla="*/ 128972 w 1065320"/>
                <a:gd name="connsiteY0" fmla="*/ 0 h 1446299"/>
                <a:gd name="connsiteX1" fmla="*/ 923571 w 1065320"/>
                <a:gd name="connsiteY1" fmla="*/ 0 h 1446299"/>
                <a:gd name="connsiteX2" fmla="*/ 1065320 w 1065320"/>
                <a:gd name="connsiteY2" fmla="*/ 576145 h 1446299"/>
                <a:gd name="connsiteX3" fmla="*/ 1030103 w 1065320"/>
                <a:gd name="connsiteY3" fmla="*/ 1446299 h 1446299"/>
                <a:gd name="connsiteX4" fmla="*/ 40195 w 1065320"/>
                <a:gd name="connsiteY4" fmla="*/ 1446299 h 1446299"/>
                <a:gd name="connsiteX5" fmla="*/ 0 w 1065320"/>
                <a:gd name="connsiteY5" fmla="*/ 527318 h 1446299"/>
                <a:gd name="connsiteX6" fmla="*/ 128972 w 1065320"/>
                <a:gd name="connsiteY6" fmla="*/ 0 h 1446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5320" h="1446299">
                  <a:moveTo>
                    <a:pt x="128972" y="0"/>
                  </a:moveTo>
                  <a:lnTo>
                    <a:pt x="923571" y="0"/>
                  </a:lnTo>
                  <a:lnTo>
                    <a:pt x="1065320" y="576145"/>
                  </a:lnTo>
                  <a:lnTo>
                    <a:pt x="1030103" y="1446299"/>
                  </a:lnTo>
                  <a:lnTo>
                    <a:pt x="40195" y="1446299"/>
                  </a:lnTo>
                  <a:lnTo>
                    <a:pt x="0" y="527318"/>
                  </a:lnTo>
                  <a:lnTo>
                    <a:pt x="128972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E0467AE3-B51A-2E48-B703-6D1BA78CC2F6}"/>
              </a:ext>
            </a:extLst>
          </p:cNvPr>
          <p:cNvCxnSpPr>
            <a:cxnSpLocks/>
          </p:cNvCxnSpPr>
          <p:nvPr/>
        </p:nvCxnSpPr>
        <p:spPr>
          <a:xfrm>
            <a:off x="1613312" y="1341038"/>
            <a:ext cx="597669" cy="0"/>
          </a:xfrm>
          <a:prstGeom prst="straightConnector1">
            <a:avLst/>
          </a:prstGeom>
          <a:ln w="57150">
            <a:solidFill>
              <a:schemeClr val="bg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B01B2B1F-C60F-2F4F-9921-288F853E0173}"/>
              </a:ext>
            </a:extLst>
          </p:cNvPr>
          <p:cNvSpPr txBox="1"/>
          <p:nvPr/>
        </p:nvSpPr>
        <p:spPr>
          <a:xfrm>
            <a:off x="1671564" y="985469"/>
            <a:ext cx="6871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2m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52FA544-A343-6443-939F-E22446F0D794}"/>
              </a:ext>
            </a:extLst>
          </p:cNvPr>
          <p:cNvSpPr txBox="1"/>
          <p:nvPr/>
        </p:nvSpPr>
        <p:spPr>
          <a:xfrm>
            <a:off x="2896539" y="1056990"/>
            <a:ext cx="563408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KEEP A SAFE DISTANCE OF AT LEAST 2 METRES</a:t>
            </a:r>
          </a:p>
          <a:p>
            <a:r>
              <a:rPr lang="en-US" sz="2800" b="1" dirty="0">
                <a:solidFill>
                  <a:schemeClr val="bg1"/>
                </a:solidFill>
              </a:rPr>
              <a:t>USE THE MARKINGS ON THE FLOOR</a:t>
            </a:r>
          </a:p>
        </p:txBody>
      </p:sp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BAB35D1D-BE24-A841-9811-1914949C97D1}"/>
              </a:ext>
            </a:extLst>
          </p:cNvPr>
          <p:cNvCxnSpPr>
            <a:cxnSpLocks/>
          </p:cNvCxnSpPr>
          <p:nvPr/>
        </p:nvCxnSpPr>
        <p:spPr>
          <a:xfrm flipV="1">
            <a:off x="1068043" y="2220545"/>
            <a:ext cx="843524" cy="241288"/>
          </a:xfrm>
          <a:prstGeom prst="straightConnector1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01CFA30A-B41A-6544-B570-44F34D54643D}"/>
              </a:ext>
            </a:extLst>
          </p:cNvPr>
          <p:cNvCxnSpPr>
            <a:cxnSpLocks/>
          </p:cNvCxnSpPr>
          <p:nvPr/>
        </p:nvCxnSpPr>
        <p:spPr>
          <a:xfrm flipV="1">
            <a:off x="1892218" y="2772402"/>
            <a:ext cx="843524" cy="241288"/>
          </a:xfrm>
          <a:prstGeom prst="straightConnector1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extBox 99">
            <a:extLst>
              <a:ext uri="{FF2B5EF4-FFF2-40B4-BE49-F238E27FC236}">
                <a16:creationId xmlns:a16="http://schemas.microsoft.com/office/drawing/2014/main" id="{B3F490EF-E584-7D4E-AB24-054389D76EAE}"/>
              </a:ext>
            </a:extLst>
          </p:cNvPr>
          <p:cNvSpPr txBox="1"/>
          <p:nvPr/>
        </p:nvSpPr>
        <p:spPr>
          <a:xfrm>
            <a:off x="6360244" y="3682523"/>
            <a:ext cx="24988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SCHOOL SAFETY</a:t>
            </a:r>
          </a:p>
        </p:txBody>
      </p:sp>
      <p:sp>
        <p:nvSpPr>
          <p:cNvPr id="101" name="Rounded Rectangle 100">
            <a:extLst>
              <a:ext uri="{FF2B5EF4-FFF2-40B4-BE49-F238E27FC236}">
                <a16:creationId xmlns:a16="http://schemas.microsoft.com/office/drawing/2014/main" id="{B4A2CF1D-385E-614C-83F3-C720EE1F3CE6}"/>
              </a:ext>
            </a:extLst>
          </p:cNvPr>
          <p:cNvSpPr/>
          <p:nvPr/>
        </p:nvSpPr>
        <p:spPr>
          <a:xfrm>
            <a:off x="867103" y="4189507"/>
            <a:ext cx="7711243" cy="1955293"/>
          </a:xfrm>
          <a:prstGeom prst="roundRect">
            <a:avLst>
              <a:gd name="adj" fmla="val 10924"/>
            </a:avLst>
          </a:prstGeom>
          <a:solidFill>
            <a:srgbClr val="D220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E12F0AB9-AC28-CC44-ADC6-D23B2D70DBEC}"/>
              </a:ext>
            </a:extLst>
          </p:cNvPr>
          <p:cNvGrpSpPr/>
          <p:nvPr/>
        </p:nvGrpSpPr>
        <p:grpSpPr>
          <a:xfrm flipH="1">
            <a:off x="1938209" y="4570780"/>
            <a:ext cx="645238" cy="1434074"/>
            <a:chOff x="1991723" y="2584365"/>
            <a:chExt cx="1738531" cy="3863972"/>
          </a:xfrm>
        </p:grpSpPr>
        <p:sp>
          <p:nvSpPr>
            <p:cNvPr id="103" name="Rounded Rectangle 102">
              <a:extLst>
                <a:ext uri="{FF2B5EF4-FFF2-40B4-BE49-F238E27FC236}">
                  <a16:creationId xmlns:a16="http://schemas.microsoft.com/office/drawing/2014/main" id="{A8FAD31A-D933-CC49-9722-233206B682D3}"/>
                </a:ext>
              </a:extLst>
            </p:cNvPr>
            <p:cNvSpPr/>
            <p:nvPr/>
          </p:nvSpPr>
          <p:spPr>
            <a:xfrm>
              <a:off x="2364721" y="4640354"/>
              <a:ext cx="433479" cy="1807983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4" name="Rounded Rectangle 103">
              <a:extLst>
                <a:ext uri="{FF2B5EF4-FFF2-40B4-BE49-F238E27FC236}">
                  <a16:creationId xmlns:a16="http://schemas.microsoft.com/office/drawing/2014/main" id="{1E6C5ED3-C15B-4F4F-AE1B-7F7094D1638A}"/>
                </a:ext>
              </a:extLst>
            </p:cNvPr>
            <p:cNvSpPr/>
            <p:nvPr/>
          </p:nvSpPr>
          <p:spPr>
            <a:xfrm>
              <a:off x="2922464" y="4640354"/>
              <a:ext cx="433479" cy="1807983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5" name="Rounded Rectangle 104">
              <a:extLst>
                <a:ext uri="{FF2B5EF4-FFF2-40B4-BE49-F238E27FC236}">
                  <a16:creationId xmlns:a16="http://schemas.microsoft.com/office/drawing/2014/main" id="{C9CE252C-42F4-A647-B67D-6F81CAFC0C35}"/>
                </a:ext>
              </a:extLst>
            </p:cNvPr>
            <p:cNvSpPr/>
            <p:nvPr/>
          </p:nvSpPr>
          <p:spPr>
            <a:xfrm rot="2193711">
              <a:off x="1991723" y="3406093"/>
              <a:ext cx="340110" cy="1408134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6" name="Rounded Rectangle 105">
              <a:extLst>
                <a:ext uri="{FF2B5EF4-FFF2-40B4-BE49-F238E27FC236}">
                  <a16:creationId xmlns:a16="http://schemas.microsoft.com/office/drawing/2014/main" id="{425F1835-60D5-784E-AF75-4413EBCE0E55}"/>
                </a:ext>
              </a:extLst>
            </p:cNvPr>
            <p:cNvSpPr/>
            <p:nvPr/>
          </p:nvSpPr>
          <p:spPr>
            <a:xfrm rot="19339558">
              <a:off x="3390144" y="3407684"/>
              <a:ext cx="340110" cy="1408134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7" name="Oval 106">
              <a:extLst>
                <a:ext uri="{FF2B5EF4-FFF2-40B4-BE49-F238E27FC236}">
                  <a16:creationId xmlns:a16="http://schemas.microsoft.com/office/drawing/2014/main" id="{4D32621A-A34F-9947-8E3B-ED470A8EAFD9}"/>
                </a:ext>
              </a:extLst>
            </p:cNvPr>
            <p:cNvSpPr/>
            <p:nvPr/>
          </p:nvSpPr>
          <p:spPr>
            <a:xfrm>
              <a:off x="2415523" y="2584365"/>
              <a:ext cx="879799" cy="87979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8" name="Rectangle 20">
              <a:extLst>
                <a:ext uri="{FF2B5EF4-FFF2-40B4-BE49-F238E27FC236}">
                  <a16:creationId xmlns:a16="http://schemas.microsoft.com/office/drawing/2014/main" id="{895EB630-3ECA-0A41-9075-6A2E5F747859}"/>
                </a:ext>
              </a:extLst>
            </p:cNvPr>
            <p:cNvSpPr/>
            <p:nvPr/>
          </p:nvSpPr>
          <p:spPr>
            <a:xfrm>
              <a:off x="2325951" y="3524435"/>
              <a:ext cx="1065320" cy="1442763"/>
            </a:xfrm>
            <a:custGeom>
              <a:avLst/>
              <a:gdLst>
                <a:gd name="connsiteX0" fmla="*/ 0 w 794599"/>
                <a:gd name="connsiteY0" fmla="*/ 0 h 1424105"/>
                <a:gd name="connsiteX1" fmla="*/ 794599 w 794599"/>
                <a:gd name="connsiteY1" fmla="*/ 0 h 1424105"/>
                <a:gd name="connsiteX2" fmla="*/ 794599 w 794599"/>
                <a:gd name="connsiteY2" fmla="*/ 1424105 h 1424105"/>
                <a:gd name="connsiteX3" fmla="*/ 0 w 794599"/>
                <a:gd name="connsiteY3" fmla="*/ 1424105 h 1424105"/>
                <a:gd name="connsiteX4" fmla="*/ 0 w 794599"/>
                <a:gd name="connsiteY4" fmla="*/ 0 h 1424105"/>
                <a:gd name="connsiteX0" fmla="*/ 246 w 794845"/>
                <a:gd name="connsiteY0" fmla="*/ 0 h 1424105"/>
                <a:gd name="connsiteX1" fmla="*/ 794845 w 794845"/>
                <a:gd name="connsiteY1" fmla="*/ 0 h 1424105"/>
                <a:gd name="connsiteX2" fmla="*/ 794845 w 794845"/>
                <a:gd name="connsiteY2" fmla="*/ 1424105 h 1424105"/>
                <a:gd name="connsiteX3" fmla="*/ 246 w 794845"/>
                <a:gd name="connsiteY3" fmla="*/ 1424105 h 1424105"/>
                <a:gd name="connsiteX4" fmla="*/ 0 w 794845"/>
                <a:gd name="connsiteY4" fmla="*/ 553951 h 1424105"/>
                <a:gd name="connsiteX5" fmla="*/ 246 w 794845"/>
                <a:gd name="connsiteY5" fmla="*/ 0 h 1424105"/>
                <a:gd name="connsiteX0" fmla="*/ 128972 w 923571"/>
                <a:gd name="connsiteY0" fmla="*/ 0 h 1424105"/>
                <a:gd name="connsiteX1" fmla="*/ 923571 w 923571"/>
                <a:gd name="connsiteY1" fmla="*/ 0 h 1424105"/>
                <a:gd name="connsiteX2" fmla="*/ 923571 w 923571"/>
                <a:gd name="connsiteY2" fmla="*/ 1424105 h 1424105"/>
                <a:gd name="connsiteX3" fmla="*/ 128972 w 923571"/>
                <a:gd name="connsiteY3" fmla="*/ 1424105 h 1424105"/>
                <a:gd name="connsiteX4" fmla="*/ 0 w 923571"/>
                <a:gd name="connsiteY4" fmla="*/ 527318 h 1424105"/>
                <a:gd name="connsiteX5" fmla="*/ 128972 w 923571"/>
                <a:gd name="connsiteY5" fmla="*/ 0 h 1424105"/>
                <a:gd name="connsiteX0" fmla="*/ 128972 w 923571"/>
                <a:gd name="connsiteY0" fmla="*/ 0 h 1446299"/>
                <a:gd name="connsiteX1" fmla="*/ 923571 w 923571"/>
                <a:gd name="connsiteY1" fmla="*/ 0 h 1446299"/>
                <a:gd name="connsiteX2" fmla="*/ 923571 w 923571"/>
                <a:gd name="connsiteY2" fmla="*/ 1424105 h 1446299"/>
                <a:gd name="connsiteX3" fmla="*/ 40195 w 923571"/>
                <a:gd name="connsiteY3" fmla="*/ 1446299 h 1446299"/>
                <a:gd name="connsiteX4" fmla="*/ 0 w 923571"/>
                <a:gd name="connsiteY4" fmla="*/ 527318 h 1446299"/>
                <a:gd name="connsiteX5" fmla="*/ 128972 w 923571"/>
                <a:gd name="connsiteY5" fmla="*/ 0 h 1446299"/>
                <a:gd name="connsiteX0" fmla="*/ 128972 w 1030103"/>
                <a:gd name="connsiteY0" fmla="*/ 0 h 1446299"/>
                <a:gd name="connsiteX1" fmla="*/ 923571 w 1030103"/>
                <a:gd name="connsiteY1" fmla="*/ 0 h 1446299"/>
                <a:gd name="connsiteX2" fmla="*/ 1030103 w 1030103"/>
                <a:gd name="connsiteY2" fmla="*/ 1446299 h 1446299"/>
                <a:gd name="connsiteX3" fmla="*/ 40195 w 1030103"/>
                <a:gd name="connsiteY3" fmla="*/ 1446299 h 1446299"/>
                <a:gd name="connsiteX4" fmla="*/ 0 w 1030103"/>
                <a:gd name="connsiteY4" fmla="*/ 527318 h 1446299"/>
                <a:gd name="connsiteX5" fmla="*/ 128972 w 1030103"/>
                <a:gd name="connsiteY5" fmla="*/ 0 h 1446299"/>
                <a:gd name="connsiteX0" fmla="*/ 128972 w 1030103"/>
                <a:gd name="connsiteY0" fmla="*/ 0 h 1446299"/>
                <a:gd name="connsiteX1" fmla="*/ 923571 w 1030103"/>
                <a:gd name="connsiteY1" fmla="*/ 0 h 1446299"/>
                <a:gd name="connsiteX2" fmla="*/ 967666 w 1030103"/>
                <a:gd name="connsiteY2" fmla="*/ 669361 h 1446299"/>
                <a:gd name="connsiteX3" fmla="*/ 1030103 w 1030103"/>
                <a:gd name="connsiteY3" fmla="*/ 1446299 h 1446299"/>
                <a:gd name="connsiteX4" fmla="*/ 40195 w 1030103"/>
                <a:gd name="connsiteY4" fmla="*/ 1446299 h 1446299"/>
                <a:gd name="connsiteX5" fmla="*/ 0 w 1030103"/>
                <a:gd name="connsiteY5" fmla="*/ 527318 h 1446299"/>
                <a:gd name="connsiteX6" fmla="*/ 128972 w 1030103"/>
                <a:gd name="connsiteY6" fmla="*/ 0 h 1446299"/>
                <a:gd name="connsiteX0" fmla="*/ 128972 w 1065320"/>
                <a:gd name="connsiteY0" fmla="*/ 0 h 1446299"/>
                <a:gd name="connsiteX1" fmla="*/ 923571 w 1065320"/>
                <a:gd name="connsiteY1" fmla="*/ 0 h 1446299"/>
                <a:gd name="connsiteX2" fmla="*/ 1065320 w 1065320"/>
                <a:gd name="connsiteY2" fmla="*/ 576145 h 1446299"/>
                <a:gd name="connsiteX3" fmla="*/ 1030103 w 1065320"/>
                <a:gd name="connsiteY3" fmla="*/ 1446299 h 1446299"/>
                <a:gd name="connsiteX4" fmla="*/ 40195 w 1065320"/>
                <a:gd name="connsiteY4" fmla="*/ 1446299 h 1446299"/>
                <a:gd name="connsiteX5" fmla="*/ 0 w 1065320"/>
                <a:gd name="connsiteY5" fmla="*/ 527318 h 1446299"/>
                <a:gd name="connsiteX6" fmla="*/ 128972 w 1065320"/>
                <a:gd name="connsiteY6" fmla="*/ 0 h 1446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5320" h="1446299">
                  <a:moveTo>
                    <a:pt x="128972" y="0"/>
                  </a:moveTo>
                  <a:lnTo>
                    <a:pt x="923571" y="0"/>
                  </a:lnTo>
                  <a:lnTo>
                    <a:pt x="1065320" y="576145"/>
                  </a:lnTo>
                  <a:lnTo>
                    <a:pt x="1030103" y="1446299"/>
                  </a:lnTo>
                  <a:lnTo>
                    <a:pt x="40195" y="1446299"/>
                  </a:lnTo>
                  <a:lnTo>
                    <a:pt x="0" y="527318"/>
                  </a:lnTo>
                  <a:lnTo>
                    <a:pt x="128972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DE4858F1-7A46-5340-86CB-B6F266AEC227}"/>
              </a:ext>
            </a:extLst>
          </p:cNvPr>
          <p:cNvGrpSpPr/>
          <p:nvPr/>
        </p:nvGrpSpPr>
        <p:grpSpPr>
          <a:xfrm flipH="1">
            <a:off x="1193290" y="4337781"/>
            <a:ext cx="509148" cy="1131607"/>
            <a:chOff x="1991723" y="2584365"/>
            <a:chExt cx="1738531" cy="3863972"/>
          </a:xfrm>
        </p:grpSpPr>
        <p:sp>
          <p:nvSpPr>
            <p:cNvPr id="110" name="Rounded Rectangle 109">
              <a:extLst>
                <a:ext uri="{FF2B5EF4-FFF2-40B4-BE49-F238E27FC236}">
                  <a16:creationId xmlns:a16="http://schemas.microsoft.com/office/drawing/2014/main" id="{7B0944C6-86A0-4344-B487-34CC99C3DC54}"/>
                </a:ext>
              </a:extLst>
            </p:cNvPr>
            <p:cNvSpPr/>
            <p:nvPr/>
          </p:nvSpPr>
          <p:spPr>
            <a:xfrm>
              <a:off x="2364721" y="4640354"/>
              <a:ext cx="433479" cy="1807983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1" name="Rounded Rectangle 110">
              <a:extLst>
                <a:ext uri="{FF2B5EF4-FFF2-40B4-BE49-F238E27FC236}">
                  <a16:creationId xmlns:a16="http://schemas.microsoft.com/office/drawing/2014/main" id="{1AE0B402-7A62-7F4E-82AF-9EA9C558FB64}"/>
                </a:ext>
              </a:extLst>
            </p:cNvPr>
            <p:cNvSpPr/>
            <p:nvPr/>
          </p:nvSpPr>
          <p:spPr>
            <a:xfrm>
              <a:off x="2922464" y="4640354"/>
              <a:ext cx="433479" cy="1807983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2" name="Rounded Rectangle 111">
              <a:extLst>
                <a:ext uri="{FF2B5EF4-FFF2-40B4-BE49-F238E27FC236}">
                  <a16:creationId xmlns:a16="http://schemas.microsoft.com/office/drawing/2014/main" id="{61A39E1E-CB30-4B43-899D-DC08837F0D50}"/>
                </a:ext>
              </a:extLst>
            </p:cNvPr>
            <p:cNvSpPr/>
            <p:nvPr/>
          </p:nvSpPr>
          <p:spPr>
            <a:xfrm rot="2193711">
              <a:off x="1991723" y="3406093"/>
              <a:ext cx="340110" cy="1408134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3" name="Rounded Rectangle 112">
              <a:extLst>
                <a:ext uri="{FF2B5EF4-FFF2-40B4-BE49-F238E27FC236}">
                  <a16:creationId xmlns:a16="http://schemas.microsoft.com/office/drawing/2014/main" id="{0D389D54-FA3A-BB48-9871-0A0AFB5F3F72}"/>
                </a:ext>
              </a:extLst>
            </p:cNvPr>
            <p:cNvSpPr/>
            <p:nvPr/>
          </p:nvSpPr>
          <p:spPr>
            <a:xfrm rot="19339558">
              <a:off x="3390144" y="3407684"/>
              <a:ext cx="340110" cy="1408134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4" name="Oval 113">
              <a:extLst>
                <a:ext uri="{FF2B5EF4-FFF2-40B4-BE49-F238E27FC236}">
                  <a16:creationId xmlns:a16="http://schemas.microsoft.com/office/drawing/2014/main" id="{07D22A05-53FE-8E4C-949A-22E8037BF101}"/>
                </a:ext>
              </a:extLst>
            </p:cNvPr>
            <p:cNvSpPr/>
            <p:nvPr/>
          </p:nvSpPr>
          <p:spPr>
            <a:xfrm>
              <a:off x="2415523" y="2584365"/>
              <a:ext cx="879799" cy="87979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5" name="Rectangle 20">
              <a:extLst>
                <a:ext uri="{FF2B5EF4-FFF2-40B4-BE49-F238E27FC236}">
                  <a16:creationId xmlns:a16="http://schemas.microsoft.com/office/drawing/2014/main" id="{11547567-4878-234D-A7C0-896DEA6F9079}"/>
                </a:ext>
              </a:extLst>
            </p:cNvPr>
            <p:cNvSpPr/>
            <p:nvPr/>
          </p:nvSpPr>
          <p:spPr>
            <a:xfrm>
              <a:off x="2325951" y="3524435"/>
              <a:ext cx="1065320" cy="1442763"/>
            </a:xfrm>
            <a:custGeom>
              <a:avLst/>
              <a:gdLst>
                <a:gd name="connsiteX0" fmla="*/ 0 w 794599"/>
                <a:gd name="connsiteY0" fmla="*/ 0 h 1424105"/>
                <a:gd name="connsiteX1" fmla="*/ 794599 w 794599"/>
                <a:gd name="connsiteY1" fmla="*/ 0 h 1424105"/>
                <a:gd name="connsiteX2" fmla="*/ 794599 w 794599"/>
                <a:gd name="connsiteY2" fmla="*/ 1424105 h 1424105"/>
                <a:gd name="connsiteX3" fmla="*/ 0 w 794599"/>
                <a:gd name="connsiteY3" fmla="*/ 1424105 h 1424105"/>
                <a:gd name="connsiteX4" fmla="*/ 0 w 794599"/>
                <a:gd name="connsiteY4" fmla="*/ 0 h 1424105"/>
                <a:gd name="connsiteX0" fmla="*/ 246 w 794845"/>
                <a:gd name="connsiteY0" fmla="*/ 0 h 1424105"/>
                <a:gd name="connsiteX1" fmla="*/ 794845 w 794845"/>
                <a:gd name="connsiteY1" fmla="*/ 0 h 1424105"/>
                <a:gd name="connsiteX2" fmla="*/ 794845 w 794845"/>
                <a:gd name="connsiteY2" fmla="*/ 1424105 h 1424105"/>
                <a:gd name="connsiteX3" fmla="*/ 246 w 794845"/>
                <a:gd name="connsiteY3" fmla="*/ 1424105 h 1424105"/>
                <a:gd name="connsiteX4" fmla="*/ 0 w 794845"/>
                <a:gd name="connsiteY4" fmla="*/ 553951 h 1424105"/>
                <a:gd name="connsiteX5" fmla="*/ 246 w 794845"/>
                <a:gd name="connsiteY5" fmla="*/ 0 h 1424105"/>
                <a:gd name="connsiteX0" fmla="*/ 128972 w 923571"/>
                <a:gd name="connsiteY0" fmla="*/ 0 h 1424105"/>
                <a:gd name="connsiteX1" fmla="*/ 923571 w 923571"/>
                <a:gd name="connsiteY1" fmla="*/ 0 h 1424105"/>
                <a:gd name="connsiteX2" fmla="*/ 923571 w 923571"/>
                <a:gd name="connsiteY2" fmla="*/ 1424105 h 1424105"/>
                <a:gd name="connsiteX3" fmla="*/ 128972 w 923571"/>
                <a:gd name="connsiteY3" fmla="*/ 1424105 h 1424105"/>
                <a:gd name="connsiteX4" fmla="*/ 0 w 923571"/>
                <a:gd name="connsiteY4" fmla="*/ 527318 h 1424105"/>
                <a:gd name="connsiteX5" fmla="*/ 128972 w 923571"/>
                <a:gd name="connsiteY5" fmla="*/ 0 h 1424105"/>
                <a:gd name="connsiteX0" fmla="*/ 128972 w 923571"/>
                <a:gd name="connsiteY0" fmla="*/ 0 h 1446299"/>
                <a:gd name="connsiteX1" fmla="*/ 923571 w 923571"/>
                <a:gd name="connsiteY1" fmla="*/ 0 h 1446299"/>
                <a:gd name="connsiteX2" fmla="*/ 923571 w 923571"/>
                <a:gd name="connsiteY2" fmla="*/ 1424105 h 1446299"/>
                <a:gd name="connsiteX3" fmla="*/ 40195 w 923571"/>
                <a:gd name="connsiteY3" fmla="*/ 1446299 h 1446299"/>
                <a:gd name="connsiteX4" fmla="*/ 0 w 923571"/>
                <a:gd name="connsiteY4" fmla="*/ 527318 h 1446299"/>
                <a:gd name="connsiteX5" fmla="*/ 128972 w 923571"/>
                <a:gd name="connsiteY5" fmla="*/ 0 h 1446299"/>
                <a:gd name="connsiteX0" fmla="*/ 128972 w 1030103"/>
                <a:gd name="connsiteY0" fmla="*/ 0 h 1446299"/>
                <a:gd name="connsiteX1" fmla="*/ 923571 w 1030103"/>
                <a:gd name="connsiteY1" fmla="*/ 0 h 1446299"/>
                <a:gd name="connsiteX2" fmla="*/ 1030103 w 1030103"/>
                <a:gd name="connsiteY2" fmla="*/ 1446299 h 1446299"/>
                <a:gd name="connsiteX3" fmla="*/ 40195 w 1030103"/>
                <a:gd name="connsiteY3" fmla="*/ 1446299 h 1446299"/>
                <a:gd name="connsiteX4" fmla="*/ 0 w 1030103"/>
                <a:gd name="connsiteY4" fmla="*/ 527318 h 1446299"/>
                <a:gd name="connsiteX5" fmla="*/ 128972 w 1030103"/>
                <a:gd name="connsiteY5" fmla="*/ 0 h 1446299"/>
                <a:gd name="connsiteX0" fmla="*/ 128972 w 1030103"/>
                <a:gd name="connsiteY0" fmla="*/ 0 h 1446299"/>
                <a:gd name="connsiteX1" fmla="*/ 923571 w 1030103"/>
                <a:gd name="connsiteY1" fmla="*/ 0 h 1446299"/>
                <a:gd name="connsiteX2" fmla="*/ 967666 w 1030103"/>
                <a:gd name="connsiteY2" fmla="*/ 669361 h 1446299"/>
                <a:gd name="connsiteX3" fmla="*/ 1030103 w 1030103"/>
                <a:gd name="connsiteY3" fmla="*/ 1446299 h 1446299"/>
                <a:gd name="connsiteX4" fmla="*/ 40195 w 1030103"/>
                <a:gd name="connsiteY4" fmla="*/ 1446299 h 1446299"/>
                <a:gd name="connsiteX5" fmla="*/ 0 w 1030103"/>
                <a:gd name="connsiteY5" fmla="*/ 527318 h 1446299"/>
                <a:gd name="connsiteX6" fmla="*/ 128972 w 1030103"/>
                <a:gd name="connsiteY6" fmla="*/ 0 h 1446299"/>
                <a:gd name="connsiteX0" fmla="*/ 128972 w 1065320"/>
                <a:gd name="connsiteY0" fmla="*/ 0 h 1446299"/>
                <a:gd name="connsiteX1" fmla="*/ 923571 w 1065320"/>
                <a:gd name="connsiteY1" fmla="*/ 0 h 1446299"/>
                <a:gd name="connsiteX2" fmla="*/ 1065320 w 1065320"/>
                <a:gd name="connsiteY2" fmla="*/ 576145 h 1446299"/>
                <a:gd name="connsiteX3" fmla="*/ 1030103 w 1065320"/>
                <a:gd name="connsiteY3" fmla="*/ 1446299 h 1446299"/>
                <a:gd name="connsiteX4" fmla="*/ 40195 w 1065320"/>
                <a:gd name="connsiteY4" fmla="*/ 1446299 h 1446299"/>
                <a:gd name="connsiteX5" fmla="*/ 0 w 1065320"/>
                <a:gd name="connsiteY5" fmla="*/ 527318 h 1446299"/>
                <a:gd name="connsiteX6" fmla="*/ 128972 w 1065320"/>
                <a:gd name="connsiteY6" fmla="*/ 0 h 1446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5320" h="1446299">
                  <a:moveTo>
                    <a:pt x="128972" y="0"/>
                  </a:moveTo>
                  <a:lnTo>
                    <a:pt x="923571" y="0"/>
                  </a:lnTo>
                  <a:lnTo>
                    <a:pt x="1065320" y="576145"/>
                  </a:lnTo>
                  <a:lnTo>
                    <a:pt x="1030103" y="1446299"/>
                  </a:lnTo>
                  <a:lnTo>
                    <a:pt x="40195" y="1446299"/>
                  </a:lnTo>
                  <a:lnTo>
                    <a:pt x="0" y="527318"/>
                  </a:lnTo>
                  <a:lnTo>
                    <a:pt x="128972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116" name="Straight Arrow Connector 115">
            <a:extLst>
              <a:ext uri="{FF2B5EF4-FFF2-40B4-BE49-F238E27FC236}">
                <a16:creationId xmlns:a16="http://schemas.microsoft.com/office/drawing/2014/main" id="{AD3FB65C-8582-2447-8BA2-82535A43E778}"/>
              </a:ext>
            </a:extLst>
          </p:cNvPr>
          <p:cNvCxnSpPr>
            <a:cxnSpLocks/>
          </p:cNvCxnSpPr>
          <p:nvPr/>
        </p:nvCxnSpPr>
        <p:spPr>
          <a:xfrm>
            <a:off x="1613312" y="4545076"/>
            <a:ext cx="597669" cy="0"/>
          </a:xfrm>
          <a:prstGeom prst="straightConnector1">
            <a:avLst/>
          </a:prstGeom>
          <a:ln w="57150">
            <a:solidFill>
              <a:schemeClr val="bg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TextBox 116">
            <a:extLst>
              <a:ext uri="{FF2B5EF4-FFF2-40B4-BE49-F238E27FC236}">
                <a16:creationId xmlns:a16="http://schemas.microsoft.com/office/drawing/2014/main" id="{6FDF5B9F-6BD7-6F4B-9125-6F8AA0C2DBD9}"/>
              </a:ext>
            </a:extLst>
          </p:cNvPr>
          <p:cNvSpPr txBox="1"/>
          <p:nvPr/>
        </p:nvSpPr>
        <p:spPr>
          <a:xfrm>
            <a:off x="1671564" y="4189507"/>
            <a:ext cx="6871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2m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D5C5B1B9-217E-9C47-AE92-E9F05DD5317E}"/>
              </a:ext>
            </a:extLst>
          </p:cNvPr>
          <p:cNvSpPr txBox="1"/>
          <p:nvPr/>
        </p:nvSpPr>
        <p:spPr>
          <a:xfrm>
            <a:off x="2896539" y="4261028"/>
            <a:ext cx="563408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KEEP A SAFE DISTANCE OF AT LEAST 2 METRES</a:t>
            </a:r>
          </a:p>
          <a:p>
            <a:r>
              <a:rPr lang="en-US" sz="2800" b="1" dirty="0">
                <a:solidFill>
                  <a:schemeClr val="bg1"/>
                </a:solidFill>
              </a:rPr>
              <a:t>USE THE MARKINGS ON THE FLOOR</a:t>
            </a:r>
          </a:p>
        </p:txBody>
      </p:sp>
      <p:cxnSp>
        <p:nvCxnSpPr>
          <p:cNvPr id="119" name="Straight Arrow Connector 118">
            <a:extLst>
              <a:ext uri="{FF2B5EF4-FFF2-40B4-BE49-F238E27FC236}">
                <a16:creationId xmlns:a16="http://schemas.microsoft.com/office/drawing/2014/main" id="{EF5DA821-5DDA-A443-BB8D-07D7276BD01A}"/>
              </a:ext>
            </a:extLst>
          </p:cNvPr>
          <p:cNvCxnSpPr>
            <a:cxnSpLocks/>
          </p:cNvCxnSpPr>
          <p:nvPr/>
        </p:nvCxnSpPr>
        <p:spPr>
          <a:xfrm flipV="1">
            <a:off x="1068043" y="5424583"/>
            <a:ext cx="843524" cy="241288"/>
          </a:xfrm>
          <a:prstGeom prst="straightConnector1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Arrow Connector 119">
            <a:extLst>
              <a:ext uri="{FF2B5EF4-FFF2-40B4-BE49-F238E27FC236}">
                <a16:creationId xmlns:a16="http://schemas.microsoft.com/office/drawing/2014/main" id="{33F6C158-1049-CF44-8B8A-38931E6A0445}"/>
              </a:ext>
            </a:extLst>
          </p:cNvPr>
          <p:cNvCxnSpPr>
            <a:cxnSpLocks/>
          </p:cNvCxnSpPr>
          <p:nvPr/>
        </p:nvCxnSpPr>
        <p:spPr>
          <a:xfrm flipV="1">
            <a:off x="1892218" y="5976440"/>
            <a:ext cx="843524" cy="241288"/>
          </a:xfrm>
          <a:prstGeom prst="straightConnector1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49">
            <a:extLst>
              <a:ext uri="{FF2B5EF4-FFF2-40B4-BE49-F238E27FC236}">
                <a16:creationId xmlns:a16="http://schemas.microsoft.com/office/drawing/2014/main" id="{66026E6A-4EC1-1146-9188-0893769AA684}"/>
              </a:ext>
            </a:extLst>
          </p:cNvPr>
          <p:cNvSpPr/>
          <p:nvPr/>
        </p:nvSpPr>
        <p:spPr>
          <a:xfrm>
            <a:off x="812571" y="498938"/>
            <a:ext cx="7765775" cy="400878"/>
          </a:xfrm>
          <a:prstGeom prst="rect">
            <a:avLst/>
          </a:prstGeom>
          <a:solidFill>
            <a:srgbClr val="05A8E2"/>
          </a:solidFill>
          <a:ln w="28575">
            <a:solidFill>
              <a:srgbClr val="2538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Rounded Rectangle 50">
            <a:extLst>
              <a:ext uri="{FF2B5EF4-FFF2-40B4-BE49-F238E27FC236}">
                <a16:creationId xmlns:a16="http://schemas.microsoft.com/office/drawing/2014/main" id="{9712754A-031E-E042-9FA9-E7244EEC715E}"/>
              </a:ext>
            </a:extLst>
          </p:cNvPr>
          <p:cNvSpPr/>
          <p:nvPr/>
        </p:nvSpPr>
        <p:spPr>
          <a:xfrm>
            <a:off x="245164" y="228600"/>
            <a:ext cx="8613913" cy="2933700"/>
          </a:xfrm>
          <a:prstGeom prst="roundRect">
            <a:avLst>
              <a:gd name="adj" fmla="val 4615"/>
            </a:avLst>
          </a:prstGeom>
          <a:noFill/>
          <a:ln w="76200">
            <a:solidFill>
              <a:srgbClr val="2439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6BD4A899-B678-0E40-B3A0-658BA2BA1258}"/>
              </a:ext>
            </a:extLst>
          </p:cNvPr>
          <p:cNvSpPr txBox="1"/>
          <p:nvPr/>
        </p:nvSpPr>
        <p:spPr>
          <a:xfrm>
            <a:off x="6360244" y="478485"/>
            <a:ext cx="24988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SCHOOL SAFETY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83DABA2B-2CDA-D346-9A26-03B27BDCAA3A}"/>
              </a:ext>
            </a:extLst>
          </p:cNvPr>
          <p:cNvSpPr/>
          <p:nvPr/>
        </p:nvSpPr>
        <p:spPr>
          <a:xfrm>
            <a:off x="801205" y="3698710"/>
            <a:ext cx="7765775" cy="400878"/>
          </a:xfrm>
          <a:prstGeom prst="rect">
            <a:avLst/>
          </a:prstGeom>
          <a:solidFill>
            <a:srgbClr val="05A8E2"/>
          </a:solidFill>
          <a:ln w="28575">
            <a:solidFill>
              <a:srgbClr val="2538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Rounded Rectangle 53">
            <a:extLst>
              <a:ext uri="{FF2B5EF4-FFF2-40B4-BE49-F238E27FC236}">
                <a16:creationId xmlns:a16="http://schemas.microsoft.com/office/drawing/2014/main" id="{D7E56DF5-B7F6-7841-84F0-ABAEA00E1619}"/>
              </a:ext>
            </a:extLst>
          </p:cNvPr>
          <p:cNvSpPr/>
          <p:nvPr/>
        </p:nvSpPr>
        <p:spPr>
          <a:xfrm>
            <a:off x="233798" y="3428372"/>
            <a:ext cx="8613913" cy="2933700"/>
          </a:xfrm>
          <a:prstGeom prst="roundRect">
            <a:avLst>
              <a:gd name="adj" fmla="val 4615"/>
            </a:avLst>
          </a:prstGeom>
          <a:noFill/>
          <a:ln w="76200">
            <a:solidFill>
              <a:srgbClr val="2439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1900A6E9-28F3-8143-A7D0-B7AC49732485}"/>
              </a:ext>
            </a:extLst>
          </p:cNvPr>
          <p:cNvSpPr txBox="1"/>
          <p:nvPr/>
        </p:nvSpPr>
        <p:spPr>
          <a:xfrm>
            <a:off x="6348878" y="3678257"/>
            <a:ext cx="24988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SCHOOL SAFETY</a:t>
            </a:r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7B01BFFB-6BBE-8149-9F9F-26B5360C398D}"/>
              </a:ext>
            </a:extLst>
          </p:cNvPr>
          <p:cNvSpPr/>
          <p:nvPr/>
        </p:nvSpPr>
        <p:spPr>
          <a:xfrm>
            <a:off x="337444" y="297244"/>
            <a:ext cx="998413" cy="998413"/>
          </a:xfrm>
          <a:prstGeom prst="ellipse">
            <a:avLst/>
          </a:prstGeom>
          <a:solidFill>
            <a:schemeClr val="bg1"/>
          </a:solidFill>
          <a:ln w="28575">
            <a:solidFill>
              <a:srgbClr val="2538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91C7672F-FCA6-A24D-9F07-D2D617F72999}"/>
              </a:ext>
            </a:extLst>
          </p:cNvPr>
          <p:cNvSpPr txBox="1"/>
          <p:nvPr/>
        </p:nvSpPr>
        <p:spPr>
          <a:xfrm>
            <a:off x="316502" y="496645"/>
            <a:ext cx="1047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SCHOOL LOGO</a:t>
            </a:r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C205BEA1-B71D-D048-BDEC-F02DD7731A87}"/>
              </a:ext>
            </a:extLst>
          </p:cNvPr>
          <p:cNvSpPr/>
          <p:nvPr/>
        </p:nvSpPr>
        <p:spPr>
          <a:xfrm>
            <a:off x="352735" y="3523494"/>
            <a:ext cx="998413" cy="998413"/>
          </a:xfrm>
          <a:prstGeom prst="ellipse">
            <a:avLst/>
          </a:prstGeom>
          <a:solidFill>
            <a:schemeClr val="bg1"/>
          </a:solidFill>
          <a:ln w="28575">
            <a:solidFill>
              <a:srgbClr val="2538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E8E67BD5-8D15-D845-B076-B3B0E4E188F2}"/>
              </a:ext>
            </a:extLst>
          </p:cNvPr>
          <p:cNvSpPr txBox="1"/>
          <p:nvPr/>
        </p:nvSpPr>
        <p:spPr>
          <a:xfrm>
            <a:off x="331793" y="3722895"/>
            <a:ext cx="1047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SCHOOL LOGO</a:t>
            </a:r>
          </a:p>
        </p:txBody>
      </p:sp>
    </p:spTree>
    <p:extLst>
      <p:ext uri="{BB962C8B-B14F-4D97-AF65-F5344CB8AC3E}">
        <p14:creationId xmlns:p14="http://schemas.microsoft.com/office/powerpoint/2010/main" val="5411552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E70C5B98-9C1E-5545-A2E3-F1C7CDEB9209}"/>
              </a:ext>
            </a:extLst>
          </p:cNvPr>
          <p:cNvSpPr/>
          <p:nvPr/>
        </p:nvSpPr>
        <p:spPr>
          <a:xfrm>
            <a:off x="867103" y="985469"/>
            <a:ext cx="7711243" cy="1955293"/>
          </a:xfrm>
          <a:prstGeom prst="roundRect">
            <a:avLst>
              <a:gd name="adj" fmla="val 10924"/>
            </a:avLst>
          </a:prstGeom>
          <a:solidFill>
            <a:srgbClr val="D220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5579AA9B-F3F4-8349-9093-BFC7955D4EC2}"/>
              </a:ext>
            </a:extLst>
          </p:cNvPr>
          <p:cNvGrpSpPr/>
          <p:nvPr/>
        </p:nvGrpSpPr>
        <p:grpSpPr>
          <a:xfrm flipH="1">
            <a:off x="1938209" y="1366742"/>
            <a:ext cx="645238" cy="1434074"/>
            <a:chOff x="1991723" y="2584365"/>
            <a:chExt cx="1738531" cy="3863972"/>
          </a:xfrm>
        </p:grpSpPr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FF786A47-9E5C-F943-8D0B-06928CDB62D5}"/>
                </a:ext>
              </a:extLst>
            </p:cNvPr>
            <p:cNvSpPr/>
            <p:nvPr/>
          </p:nvSpPr>
          <p:spPr>
            <a:xfrm>
              <a:off x="2364721" y="4640354"/>
              <a:ext cx="433479" cy="1807983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ounded Rectangle 16">
              <a:extLst>
                <a:ext uri="{FF2B5EF4-FFF2-40B4-BE49-F238E27FC236}">
                  <a16:creationId xmlns:a16="http://schemas.microsoft.com/office/drawing/2014/main" id="{5C758ECE-9F93-9145-A831-577AAF1FD7F6}"/>
                </a:ext>
              </a:extLst>
            </p:cNvPr>
            <p:cNvSpPr/>
            <p:nvPr/>
          </p:nvSpPr>
          <p:spPr>
            <a:xfrm>
              <a:off x="2922464" y="4640354"/>
              <a:ext cx="433479" cy="1807983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DC9DB4A9-F3C3-5944-81ED-D4444F76BF2C}"/>
                </a:ext>
              </a:extLst>
            </p:cNvPr>
            <p:cNvSpPr/>
            <p:nvPr/>
          </p:nvSpPr>
          <p:spPr>
            <a:xfrm rot="2193711">
              <a:off x="1991723" y="3406093"/>
              <a:ext cx="340110" cy="1408134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Rounded Rectangle 18">
              <a:extLst>
                <a:ext uri="{FF2B5EF4-FFF2-40B4-BE49-F238E27FC236}">
                  <a16:creationId xmlns:a16="http://schemas.microsoft.com/office/drawing/2014/main" id="{D2BC9EF1-E4C4-3A40-BD3C-C8CF4854EA57}"/>
                </a:ext>
              </a:extLst>
            </p:cNvPr>
            <p:cNvSpPr/>
            <p:nvPr/>
          </p:nvSpPr>
          <p:spPr>
            <a:xfrm rot="19339558">
              <a:off x="3390144" y="3407684"/>
              <a:ext cx="340110" cy="1408134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FE19513E-F4DA-4E4F-A5F2-16041352B69E}"/>
                </a:ext>
              </a:extLst>
            </p:cNvPr>
            <p:cNvSpPr/>
            <p:nvPr/>
          </p:nvSpPr>
          <p:spPr>
            <a:xfrm>
              <a:off x="2415523" y="2584365"/>
              <a:ext cx="879799" cy="87979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D5E03CD5-1BE2-894E-934C-73FA9D8A2025}"/>
                </a:ext>
              </a:extLst>
            </p:cNvPr>
            <p:cNvSpPr/>
            <p:nvPr/>
          </p:nvSpPr>
          <p:spPr>
            <a:xfrm>
              <a:off x="2325951" y="3524435"/>
              <a:ext cx="1065320" cy="1442763"/>
            </a:xfrm>
            <a:custGeom>
              <a:avLst/>
              <a:gdLst>
                <a:gd name="connsiteX0" fmla="*/ 0 w 794599"/>
                <a:gd name="connsiteY0" fmla="*/ 0 h 1424105"/>
                <a:gd name="connsiteX1" fmla="*/ 794599 w 794599"/>
                <a:gd name="connsiteY1" fmla="*/ 0 h 1424105"/>
                <a:gd name="connsiteX2" fmla="*/ 794599 w 794599"/>
                <a:gd name="connsiteY2" fmla="*/ 1424105 h 1424105"/>
                <a:gd name="connsiteX3" fmla="*/ 0 w 794599"/>
                <a:gd name="connsiteY3" fmla="*/ 1424105 h 1424105"/>
                <a:gd name="connsiteX4" fmla="*/ 0 w 794599"/>
                <a:gd name="connsiteY4" fmla="*/ 0 h 1424105"/>
                <a:gd name="connsiteX0" fmla="*/ 246 w 794845"/>
                <a:gd name="connsiteY0" fmla="*/ 0 h 1424105"/>
                <a:gd name="connsiteX1" fmla="*/ 794845 w 794845"/>
                <a:gd name="connsiteY1" fmla="*/ 0 h 1424105"/>
                <a:gd name="connsiteX2" fmla="*/ 794845 w 794845"/>
                <a:gd name="connsiteY2" fmla="*/ 1424105 h 1424105"/>
                <a:gd name="connsiteX3" fmla="*/ 246 w 794845"/>
                <a:gd name="connsiteY3" fmla="*/ 1424105 h 1424105"/>
                <a:gd name="connsiteX4" fmla="*/ 0 w 794845"/>
                <a:gd name="connsiteY4" fmla="*/ 553951 h 1424105"/>
                <a:gd name="connsiteX5" fmla="*/ 246 w 794845"/>
                <a:gd name="connsiteY5" fmla="*/ 0 h 1424105"/>
                <a:gd name="connsiteX0" fmla="*/ 128972 w 923571"/>
                <a:gd name="connsiteY0" fmla="*/ 0 h 1424105"/>
                <a:gd name="connsiteX1" fmla="*/ 923571 w 923571"/>
                <a:gd name="connsiteY1" fmla="*/ 0 h 1424105"/>
                <a:gd name="connsiteX2" fmla="*/ 923571 w 923571"/>
                <a:gd name="connsiteY2" fmla="*/ 1424105 h 1424105"/>
                <a:gd name="connsiteX3" fmla="*/ 128972 w 923571"/>
                <a:gd name="connsiteY3" fmla="*/ 1424105 h 1424105"/>
                <a:gd name="connsiteX4" fmla="*/ 0 w 923571"/>
                <a:gd name="connsiteY4" fmla="*/ 527318 h 1424105"/>
                <a:gd name="connsiteX5" fmla="*/ 128972 w 923571"/>
                <a:gd name="connsiteY5" fmla="*/ 0 h 1424105"/>
                <a:gd name="connsiteX0" fmla="*/ 128972 w 923571"/>
                <a:gd name="connsiteY0" fmla="*/ 0 h 1446299"/>
                <a:gd name="connsiteX1" fmla="*/ 923571 w 923571"/>
                <a:gd name="connsiteY1" fmla="*/ 0 h 1446299"/>
                <a:gd name="connsiteX2" fmla="*/ 923571 w 923571"/>
                <a:gd name="connsiteY2" fmla="*/ 1424105 h 1446299"/>
                <a:gd name="connsiteX3" fmla="*/ 40195 w 923571"/>
                <a:gd name="connsiteY3" fmla="*/ 1446299 h 1446299"/>
                <a:gd name="connsiteX4" fmla="*/ 0 w 923571"/>
                <a:gd name="connsiteY4" fmla="*/ 527318 h 1446299"/>
                <a:gd name="connsiteX5" fmla="*/ 128972 w 923571"/>
                <a:gd name="connsiteY5" fmla="*/ 0 h 1446299"/>
                <a:gd name="connsiteX0" fmla="*/ 128972 w 1030103"/>
                <a:gd name="connsiteY0" fmla="*/ 0 h 1446299"/>
                <a:gd name="connsiteX1" fmla="*/ 923571 w 1030103"/>
                <a:gd name="connsiteY1" fmla="*/ 0 h 1446299"/>
                <a:gd name="connsiteX2" fmla="*/ 1030103 w 1030103"/>
                <a:gd name="connsiteY2" fmla="*/ 1446299 h 1446299"/>
                <a:gd name="connsiteX3" fmla="*/ 40195 w 1030103"/>
                <a:gd name="connsiteY3" fmla="*/ 1446299 h 1446299"/>
                <a:gd name="connsiteX4" fmla="*/ 0 w 1030103"/>
                <a:gd name="connsiteY4" fmla="*/ 527318 h 1446299"/>
                <a:gd name="connsiteX5" fmla="*/ 128972 w 1030103"/>
                <a:gd name="connsiteY5" fmla="*/ 0 h 1446299"/>
                <a:gd name="connsiteX0" fmla="*/ 128972 w 1030103"/>
                <a:gd name="connsiteY0" fmla="*/ 0 h 1446299"/>
                <a:gd name="connsiteX1" fmla="*/ 923571 w 1030103"/>
                <a:gd name="connsiteY1" fmla="*/ 0 h 1446299"/>
                <a:gd name="connsiteX2" fmla="*/ 967666 w 1030103"/>
                <a:gd name="connsiteY2" fmla="*/ 669361 h 1446299"/>
                <a:gd name="connsiteX3" fmla="*/ 1030103 w 1030103"/>
                <a:gd name="connsiteY3" fmla="*/ 1446299 h 1446299"/>
                <a:gd name="connsiteX4" fmla="*/ 40195 w 1030103"/>
                <a:gd name="connsiteY4" fmla="*/ 1446299 h 1446299"/>
                <a:gd name="connsiteX5" fmla="*/ 0 w 1030103"/>
                <a:gd name="connsiteY5" fmla="*/ 527318 h 1446299"/>
                <a:gd name="connsiteX6" fmla="*/ 128972 w 1030103"/>
                <a:gd name="connsiteY6" fmla="*/ 0 h 1446299"/>
                <a:gd name="connsiteX0" fmla="*/ 128972 w 1065320"/>
                <a:gd name="connsiteY0" fmla="*/ 0 h 1446299"/>
                <a:gd name="connsiteX1" fmla="*/ 923571 w 1065320"/>
                <a:gd name="connsiteY1" fmla="*/ 0 h 1446299"/>
                <a:gd name="connsiteX2" fmla="*/ 1065320 w 1065320"/>
                <a:gd name="connsiteY2" fmla="*/ 576145 h 1446299"/>
                <a:gd name="connsiteX3" fmla="*/ 1030103 w 1065320"/>
                <a:gd name="connsiteY3" fmla="*/ 1446299 h 1446299"/>
                <a:gd name="connsiteX4" fmla="*/ 40195 w 1065320"/>
                <a:gd name="connsiteY4" fmla="*/ 1446299 h 1446299"/>
                <a:gd name="connsiteX5" fmla="*/ 0 w 1065320"/>
                <a:gd name="connsiteY5" fmla="*/ 527318 h 1446299"/>
                <a:gd name="connsiteX6" fmla="*/ 128972 w 1065320"/>
                <a:gd name="connsiteY6" fmla="*/ 0 h 1446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5320" h="1446299">
                  <a:moveTo>
                    <a:pt x="128972" y="0"/>
                  </a:moveTo>
                  <a:lnTo>
                    <a:pt x="923571" y="0"/>
                  </a:lnTo>
                  <a:lnTo>
                    <a:pt x="1065320" y="576145"/>
                  </a:lnTo>
                  <a:lnTo>
                    <a:pt x="1030103" y="1446299"/>
                  </a:lnTo>
                  <a:lnTo>
                    <a:pt x="40195" y="1446299"/>
                  </a:lnTo>
                  <a:lnTo>
                    <a:pt x="0" y="527318"/>
                  </a:lnTo>
                  <a:lnTo>
                    <a:pt x="128972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248F15F-3948-2A4F-A028-4AA85980A00D}"/>
              </a:ext>
            </a:extLst>
          </p:cNvPr>
          <p:cNvGrpSpPr/>
          <p:nvPr/>
        </p:nvGrpSpPr>
        <p:grpSpPr>
          <a:xfrm flipH="1">
            <a:off x="1193290" y="1133743"/>
            <a:ext cx="509148" cy="1131607"/>
            <a:chOff x="1991723" y="2584365"/>
            <a:chExt cx="1738531" cy="3863972"/>
          </a:xfrm>
        </p:grpSpPr>
        <p:sp>
          <p:nvSpPr>
            <p:cNvPr id="24" name="Rounded Rectangle 23">
              <a:extLst>
                <a:ext uri="{FF2B5EF4-FFF2-40B4-BE49-F238E27FC236}">
                  <a16:creationId xmlns:a16="http://schemas.microsoft.com/office/drawing/2014/main" id="{465EC1F8-D30E-584D-9835-09474AECD164}"/>
                </a:ext>
              </a:extLst>
            </p:cNvPr>
            <p:cNvSpPr/>
            <p:nvPr/>
          </p:nvSpPr>
          <p:spPr>
            <a:xfrm>
              <a:off x="2364721" y="4640354"/>
              <a:ext cx="433479" cy="1807983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Rounded Rectangle 24">
              <a:extLst>
                <a:ext uri="{FF2B5EF4-FFF2-40B4-BE49-F238E27FC236}">
                  <a16:creationId xmlns:a16="http://schemas.microsoft.com/office/drawing/2014/main" id="{CBA4CD2C-C314-934A-85A3-4DBD836AD887}"/>
                </a:ext>
              </a:extLst>
            </p:cNvPr>
            <p:cNvSpPr/>
            <p:nvPr/>
          </p:nvSpPr>
          <p:spPr>
            <a:xfrm>
              <a:off x="2922464" y="4640354"/>
              <a:ext cx="433479" cy="1807983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Rounded Rectangle 25">
              <a:extLst>
                <a:ext uri="{FF2B5EF4-FFF2-40B4-BE49-F238E27FC236}">
                  <a16:creationId xmlns:a16="http://schemas.microsoft.com/office/drawing/2014/main" id="{63418351-B2D2-5F4F-B819-4D0AEB384628}"/>
                </a:ext>
              </a:extLst>
            </p:cNvPr>
            <p:cNvSpPr/>
            <p:nvPr/>
          </p:nvSpPr>
          <p:spPr>
            <a:xfrm rot="2193711">
              <a:off x="1991723" y="3406093"/>
              <a:ext cx="340110" cy="1408134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Rounded Rectangle 26">
              <a:extLst>
                <a:ext uri="{FF2B5EF4-FFF2-40B4-BE49-F238E27FC236}">
                  <a16:creationId xmlns:a16="http://schemas.microsoft.com/office/drawing/2014/main" id="{BB942D0D-E196-B54A-B4CA-F1BFEAA7B754}"/>
                </a:ext>
              </a:extLst>
            </p:cNvPr>
            <p:cNvSpPr/>
            <p:nvPr/>
          </p:nvSpPr>
          <p:spPr>
            <a:xfrm rot="19339558">
              <a:off x="3390144" y="3407684"/>
              <a:ext cx="340110" cy="1408134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0A805C64-2AF4-7A44-AD87-C3BC5F87410D}"/>
                </a:ext>
              </a:extLst>
            </p:cNvPr>
            <p:cNvSpPr/>
            <p:nvPr/>
          </p:nvSpPr>
          <p:spPr>
            <a:xfrm>
              <a:off x="2415523" y="2584365"/>
              <a:ext cx="879799" cy="87979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Rectangle 20">
              <a:extLst>
                <a:ext uri="{FF2B5EF4-FFF2-40B4-BE49-F238E27FC236}">
                  <a16:creationId xmlns:a16="http://schemas.microsoft.com/office/drawing/2014/main" id="{83A5F7BF-13F1-1942-A492-C365FA9955C1}"/>
                </a:ext>
              </a:extLst>
            </p:cNvPr>
            <p:cNvSpPr/>
            <p:nvPr/>
          </p:nvSpPr>
          <p:spPr>
            <a:xfrm>
              <a:off x="2325951" y="3524435"/>
              <a:ext cx="1065320" cy="1442763"/>
            </a:xfrm>
            <a:custGeom>
              <a:avLst/>
              <a:gdLst>
                <a:gd name="connsiteX0" fmla="*/ 0 w 794599"/>
                <a:gd name="connsiteY0" fmla="*/ 0 h 1424105"/>
                <a:gd name="connsiteX1" fmla="*/ 794599 w 794599"/>
                <a:gd name="connsiteY1" fmla="*/ 0 h 1424105"/>
                <a:gd name="connsiteX2" fmla="*/ 794599 w 794599"/>
                <a:gd name="connsiteY2" fmla="*/ 1424105 h 1424105"/>
                <a:gd name="connsiteX3" fmla="*/ 0 w 794599"/>
                <a:gd name="connsiteY3" fmla="*/ 1424105 h 1424105"/>
                <a:gd name="connsiteX4" fmla="*/ 0 w 794599"/>
                <a:gd name="connsiteY4" fmla="*/ 0 h 1424105"/>
                <a:gd name="connsiteX0" fmla="*/ 246 w 794845"/>
                <a:gd name="connsiteY0" fmla="*/ 0 h 1424105"/>
                <a:gd name="connsiteX1" fmla="*/ 794845 w 794845"/>
                <a:gd name="connsiteY1" fmla="*/ 0 h 1424105"/>
                <a:gd name="connsiteX2" fmla="*/ 794845 w 794845"/>
                <a:gd name="connsiteY2" fmla="*/ 1424105 h 1424105"/>
                <a:gd name="connsiteX3" fmla="*/ 246 w 794845"/>
                <a:gd name="connsiteY3" fmla="*/ 1424105 h 1424105"/>
                <a:gd name="connsiteX4" fmla="*/ 0 w 794845"/>
                <a:gd name="connsiteY4" fmla="*/ 553951 h 1424105"/>
                <a:gd name="connsiteX5" fmla="*/ 246 w 794845"/>
                <a:gd name="connsiteY5" fmla="*/ 0 h 1424105"/>
                <a:gd name="connsiteX0" fmla="*/ 128972 w 923571"/>
                <a:gd name="connsiteY0" fmla="*/ 0 h 1424105"/>
                <a:gd name="connsiteX1" fmla="*/ 923571 w 923571"/>
                <a:gd name="connsiteY1" fmla="*/ 0 h 1424105"/>
                <a:gd name="connsiteX2" fmla="*/ 923571 w 923571"/>
                <a:gd name="connsiteY2" fmla="*/ 1424105 h 1424105"/>
                <a:gd name="connsiteX3" fmla="*/ 128972 w 923571"/>
                <a:gd name="connsiteY3" fmla="*/ 1424105 h 1424105"/>
                <a:gd name="connsiteX4" fmla="*/ 0 w 923571"/>
                <a:gd name="connsiteY4" fmla="*/ 527318 h 1424105"/>
                <a:gd name="connsiteX5" fmla="*/ 128972 w 923571"/>
                <a:gd name="connsiteY5" fmla="*/ 0 h 1424105"/>
                <a:gd name="connsiteX0" fmla="*/ 128972 w 923571"/>
                <a:gd name="connsiteY0" fmla="*/ 0 h 1446299"/>
                <a:gd name="connsiteX1" fmla="*/ 923571 w 923571"/>
                <a:gd name="connsiteY1" fmla="*/ 0 h 1446299"/>
                <a:gd name="connsiteX2" fmla="*/ 923571 w 923571"/>
                <a:gd name="connsiteY2" fmla="*/ 1424105 h 1446299"/>
                <a:gd name="connsiteX3" fmla="*/ 40195 w 923571"/>
                <a:gd name="connsiteY3" fmla="*/ 1446299 h 1446299"/>
                <a:gd name="connsiteX4" fmla="*/ 0 w 923571"/>
                <a:gd name="connsiteY4" fmla="*/ 527318 h 1446299"/>
                <a:gd name="connsiteX5" fmla="*/ 128972 w 923571"/>
                <a:gd name="connsiteY5" fmla="*/ 0 h 1446299"/>
                <a:gd name="connsiteX0" fmla="*/ 128972 w 1030103"/>
                <a:gd name="connsiteY0" fmla="*/ 0 h 1446299"/>
                <a:gd name="connsiteX1" fmla="*/ 923571 w 1030103"/>
                <a:gd name="connsiteY1" fmla="*/ 0 h 1446299"/>
                <a:gd name="connsiteX2" fmla="*/ 1030103 w 1030103"/>
                <a:gd name="connsiteY2" fmla="*/ 1446299 h 1446299"/>
                <a:gd name="connsiteX3" fmla="*/ 40195 w 1030103"/>
                <a:gd name="connsiteY3" fmla="*/ 1446299 h 1446299"/>
                <a:gd name="connsiteX4" fmla="*/ 0 w 1030103"/>
                <a:gd name="connsiteY4" fmla="*/ 527318 h 1446299"/>
                <a:gd name="connsiteX5" fmla="*/ 128972 w 1030103"/>
                <a:gd name="connsiteY5" fmla="*/ 0 h 1446299"/>
                <a:gd name="connsiteX0" fmla="*/ 128972 w 1030103"/>
                <a:gd name="connsiteY0" fmla="*/ 0 h 1446299"/>
                <a:gd name="connsiteX1" fmla="*/ 923571 w 1030103"/>
                <a:gd name="connsiteY1" fmla="*/ 0 h 1446299"/>
                <a:gd name="connsiteX2" fmla="*/ 967666 w 1030103"/>
                <a:gd name="connsiteY2" fmla="*/ 669361 h 1446299"/>
                <a:gd name="connsiteX3" fmla="*/ 1030103 w 1030103"/>
                <a:gd name="connsiteY3" fmla="*/ 1446299 h 1446299"/>
                <a:gd name="connsiteX4" fmla="*/ 40195 w 1030103"/>
                <a:gd name="connsiteY4" fmla="*/ 1446299 h 1446299"/>
                <a:gd name="connsiteX5" fmla="*/ 0 w 1030103"/>
                <a:gd name="connsiteY5" fmla="*/ 527318 h 1446299"/>
                <a:gd name="connsiteX6" fmla="*/ 128972 w 1030103"/>
                <a:gd name="connsiteY6" fmla="*/ 0 h 1446299"/>
                <a:gd name="connsiteX0" fmla="*/ 128972 w 1065320"/>
                <a:gd name="connsiteY0" fmla="*/ 0 h 1446299"/>
                <a:gd name="connsiteX1" fmla="*/ 923571 w 1065320"/>
                <a:gd name="connsiteY1" fmla="*/ 0 h 1446299"/>
                <a:gd name="connsiteX2" fmla="*/ 1065320 w 1065320"/>
                <a:gd name="connsiteY2" fmla="*/ 576145 h 1446299"/>
                <a:gd name="connsiteX3" fmla="*/ 1030103 w 1065320"/>
                <a:gd name="connsiteY3" fmla="*/ 1446299 h 1446299"/>
                <a:gd name="connsiteX4" fmla="*/ 40195 w 1065320"/>
                <a:gd name="connsiteY4" fmla="*/ 1446299 h 1446299"/>
                <a:gd name="connsiteX5" fmla="*/ 0 w 1065320"/>
                <a:gd name="connsiteY5" fmla="*/ 527318 h 1446299"/>
                <a:gd name="connsiteX6" fmla="*/ 128972 w 1065320"/>
                <a:gd name="connsiteY6" fmla="*/ 0 h 1446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5320" h="1446299">
                  <a:moveTo>
                    <a:pt x="128972" y="0"/>
                  </a:moveTo>
                  <a:lnTo>
                    <a:pt x="923571" y="0"/>
                  </a:lnTo>
                  <a:lnTo>
                    <a:pt x="1065320" y="576145"/>
                  </a:lnTo>
                  <a:lnTo>
                    <a:pt x="1030103" y="1446299"/>
                  </a:lnTo>
                  <a:lnTo>
                    <a:pt x="40195" y="1446299"/>
                  </a:lnTo>
                  <a:lnTo>
                    <a:pt x="0" y="527318"/>
                  </a:lnTo>
                  <a:lnTo>
                    <a:pt x="128972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E0467AE3-B51A-2E48-B703-6D1BA78CC2F6}"/>
              </a:ext>
            </a:extLst>
          </p:cNvPr>
          <p:cNvCxnSpPr>
            <a:cxnSpLocks/>
          </p:cNvCxnSpPr>
          <p:nvPr/>
        </p:nvCxnSpPr>
        <p:spPr>
          <a:xfrm>
            <a:off x="1613312" y="1341038"/>
            <a:ext cx="597669" cy="0"/>
          </a:xfrm>
          <a:prstGeom prst="straightConnector1">
            <a:avLst/>
          </a:prstGeom>
          <a:ln w="57150">
            <a:solidFill>
              <a:schemeClr val="bg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B01B2B1F-C60F-2F4F-9921-288F853E0173}"/>
              </a:ext>
            </a:extLst>
          </p:cNvPr>
          <p:cNvSpPr txBox="1"/>
          <p:nvPr/>
        </p:nvSpPr>
        <p:spPr>
          <a:xfrm>
            <a:off x="1671564" y="985469"/>
            <a:ext cx="6871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2m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52FA544-A343-6443-939F-E22446F0D794}"/>
              </a:ext>
            </a:extLst>
          </p:cNvPr>
          <p:cNvSpPr txBox="1"/>
          <p:nvPr/>
        </p:nvSpPr>
        <p:spPr>
          <a:xfrm>
            <a:off x="3006001" y="1245278"/>
            <a:ext cx="563408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KEEP A SAFE DISTANCE OF AT LEAST 2 METRES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429AFF7C-7D8B-0048-B99C-A358BAF93873}"/>
              </a:ext>
            </a:extLst>
          </p:cNvPr>
          <p:cNvSpPr txBox="1"/>
          <p:nvPr/>
        </p:nvSpPr>
        <p:spPr>
          <a:xfrm>
            <a:off x="6758003" y="3686714"/>
            <a:ext cx="24988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ZONE</a:t>
            </a:r>
          </a:p>
        </p:txBody>
      </p:sp>
      <p:sp>
        <p:nvSpPr>
          <p:cNvPr id="80" name="Rounded Rectangle 79">
            <a:extLst>
              <a:ext uri="{FF2B5EF4-FFF2-40B4-BE49-F238E27FC236}">
                <a16:creationId xmlns:a16="http://schemas.microsoft.com/office/drawing/2014/main" id="{3FE14B55-36CC-5547-88B1-C9F32FD49982}"/>
              </a:ext>
            </a:extLst>
          </p:cNvPr>
          <p:cNvSpPr/>
          <p:nvPr/>
        </p:nvSpPr>
        <p:spPr>
          <a:xfrm>
            <a:off x="877540" y="4163820"/>
            <a:ext cx="7711243" cy="1955293"/>
          </a:xfrm>
          <a:prstGeom prst="roundRect">
            <a:avLst>
              <a:gd name="adj" fmla="val 10924"/>
            </a:avLst>
          </a:prstGeom>
          <a:solidFill>
            <a:srgbClr val="D220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1" name="Group 80">
            <a:extLst>
              <a:ext uri="{FF2B5EF4-FFF2-40B4-BE49-F238E27FC236}">
                <a16:creationId xmlns:a16="http://schemas.microsoft.com/office/drawing/2014/main" id="{655D871A-1F60-7A48-9AEA-2AB5D8EB14DF}"/>
              </a:ext>
            </a:extLst>
          </p:cNvPr>
          <p:cNvGrpSpPr/>
          <p:nvPr/>
        </p:nvGrpSpPr>
        <p:grpSpPr>
          <a:xfrm flipH="1">
            <a:off x="1948646" y="4545093"/>
            <a:ext cx="645238" cy="1434074"/>
            <a:chOff x="1991723" y="2584365"/>
            <a:chExt cx="1738531" cy="3863972"/>
          </a:xfrm>
        </p:grpSpPr>
        <p:sp>
          <p:nvSpPr>
            <p:cNvPr id="82" name="Rounded Rectangle 81">
              <a:extLst>
                <a:ext uri="{FF2B5EF4-FFF2-40B4-BE49-F238E27FC236}">
                  <a16:creationId xmlns:a16="http://schemas.microsoft.com/office/drawing/2014/main" id="{51DC70FB-D960-004D-8989-A5F4007054A4}"/>
                </a:ext>
              </a:extLst>
            </p:cNvPr>
            <p:cNvSpPr/>
            <p:nvPr/>
          </p:nvSpPr>
          <p:spPr>
            <a:xfrm>
              <a:off x="2364721" y="4640354"/>
              <a:ext cx="433479" cy="1807983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3" name="Rounded Rectangle 82">
              <a:extLst>
                <a:ext uri="{FF2B5EF4-FFF2-40B4-BE49-F238E27FC236}">
                  <a16:creationId xmlns:a16="http://schemas.microsoft.com/office/drawing/2014/main" id="{BC922FDA-950A-8F46-A349-AB9A86A61D79}"/>
                </a:ext>
              </a:extLst>
            </p:cNvPr>
            <p:cNvSpPr/>
            <p:nvPr/>
          </p:nvSpPr>
          <p:spPr>
            <a:xfrm>
              <a:off x="2922464" y="4640354"/>
              <a:ext cx="433479" cy="1807983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4" name="Rounded Rectangle 83">
              <a:extLst>
                <a:ext uri="{FF2B5EF4-FFF2-40B4-BE49-F238E27FC236}">
                  <a16:creationId xmlns:a16="http://schemas.microsoft.com/office/drawing/2014/main" id="{FE7A4F00-5D58-DF44-AA3F-087F680E69DD}"/>
                </a:ext>
              </a:extLst>
            </p:cNvPr>
            <p:cNvSpPr/>
            <p:nvPr/>
          </p:nvSpPr>
          <p:spPr>
            <a:xfrm rot="2193711">
              <a:off x="1991723" y="3406093"/>
              <a:ext cx="340110" cy="1408134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5" name="Rounded Rectangle 84">
              <a:extLst>
                <a:ext uri="{FF2B5EF4-FFF2-40B4-BE49-F238E27FC236}">
                  <a16:creationId xmlns:a16="http://schemas.microsoft.com/office/drawing/2014/main" id="{440A8DEE-9204-0243-B5C1-4CAB5BA57BCA}"/>
                </a:ext>
              </a:extLst>
            </p:cNvPr>
            <p:cNvSpPr/>
            <p:nvPr/>
          </p:nvSpPr>
          <p:spPr>
            <a:xfrm rot="19339558">
              <a:off x="3390144" y="3407684"/>
              <a:ext cx="340110" cy="1408134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5110C368-0AA7-4A44-B526-7F4E27E92FC9}"/>
                </a:ext>
              </a:extLst>
            </p:cNvPr>
            <p:cNvSpPr/>
            <p:nvPr/>
          </p:nvSpPr>
          <p:spPr>
            <a:xfrm>
              <a:off x="2415523" y="2584365"/>
              <a:ext cx="879799" cy="87979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7" name="Rectangle 20">
              <a:extLst>
                <a:ext uri="{FF2B5EF4-FFF2-40B4-BE49-F238E27FC236}">
                  <a16:creationId xmlns:a16="http://schemas.microsoft.com/office/drawing/2014/main" id="{2AAE5C2A-E4B6-5C43-A583-CBD553215935}"/>
                </a:ext>
              </a:extLst>
            </p:cNvPr>
            <p:cNvSpPr/>
            <p:nvPr/>
          </p:nvSpPr>
          <p:spPr>
            <a:xfrm>
              <a:off x="2325951" y="3524435"/>
              <a:ext cx="1065320" cy="1442763"/>
            </a:xfrm>
            <a:custGeom>
              <a:avLst/>
              <a:gdLst>
                <a:gd name="connsiteX0" fmla="*/ 0 w 794599"/>
                <a:gd name="connsiteY0" fmla="*/ 0 h 1424105"/>
                <a:gd name="connsiteX1" fmla="*/ 794599 w 794599"/>
                <a:gd name="connsiteY1" fmla="*/ 0 h 1424105"/>
                <a:gd name="connsiteX2" fmla="*/ 794599 w 794599"/>
                <a:gd name="connsiteY2" fmla="*/ 1424105 h 1424105"/>
                <a:gd name="connsiteX3" fmla="*/ 0 w 794599"/>
                <a:gd name="connsiteY3" fmla="*/ 1424105 h 1424105"/>
                <a:gd name="connsiteX4" fmla="*/ 0 w 794599"/>
                <a:gd name="connsiteY4" fmla="*/ 0 h 1424105"/>
                <a:gd name="connsiteX0" fmla="*/ 246 w 794845"/>
                <a:gd name="connsiteY0" fmla="*/ 0 h 1424105"/>
                <a:gd name="connsiteX1" fmla="*/ 794845 w 794845"/>
                <a:gd name="connsiteY1" fmla="*/ 0 h 1424105"/>
                <a:gd name="connsiteX2" fmla="*/ 794845 w 794845"/>
                <a:gd name="connsiteY2" fmla="*/ 1424105 h 1424105"/>
                <a:gd name="connsiteX3" fmla="*/ 246 w 794845"/>
                <a:gd name="connsiteY3" fmla="*/ 1424105 h 1424105"/>
                <a:gd name="connsiteX4" fmla="*/ 0 w 794845"/>
                <a:gd name="connsiteY4" fmla="*/ 553951 h 1424105"/>
                <a:gd name="connsiteX5" fmla="*/ 246 w 794845"/>
                <a:gd name="connsiteY5" fmla="*/ 0 h 1424105"/>
                <a:gd name="connsiteX0" fmla="*/ 128972 w 923571"/>
                <a:gd name="connsiteY0" fmla="*/ 0 h 1424105"/>
                <a:gd name="connsiteX1" fmla="*/ 923571 w 923571"/>
                <a:gd name="connsiteY1" fmla="*/ 0 h 1424105"/>
                <a:gd name="connsiteX2" fmla="*/ 923571 w 923571"/>
                <a:gd name="connsiteY2" fmla="*/ 1424105 h 1424105"/>
                <a:gd name="connsiteX3" fmla="*/ 128972 w 923571"/>
                <a:gd name="connsiteY3" fmla="*/ 1424105 h 1424105"/>
                <a:gd name="connsiteX4" fmla="*/ 0 w 923571"/>
                <a:gd name="connsiteY4" fmla="*/ 527318 h 1424105"/>
                <a:gd name="connsiteX5" fmla="*/ 128972 w 923571"/>
                <a:gd name="connsiteY5" fmla="*/ 0 h 1424105"/>
                <a:gd name="connsiteX0" fmla="*/ 128972 w 923571"/>
                <a:gd name="connsiteY0" fmla="*/ 0 h 1446299"/>
                <a:gd name="connsiteX1" fmla="*/ 923571 w 923571"/>
                <a:gd name="connsiteY1" fmla="*/ 0 h 1446299"/>
                <a:gd name="connsiteX2" fmla="*/ 923571 w 923571"/>
                <a:gd name="connsiteY2" fmla="*/ 1424105 h 1446299"/>
                <a:gd name="connsiteX3" fmla="*/ 40195 w 923571"/>
                <a:gd name="connsiteY3" fmla="*/ 1446299 h 1446299"/>
                <a:gd name="connsiteX4" fmla="*/ 0 w 923571"/>
                <a:gd name="connsiteY4" fmla="*/ 527318 h 1446299"/>
                <a:gd name="connsiteX5" fmla="*/ 128972 w 923571"/>
                <a:gd name="connsiteY5" fmla="*/ 0 h 1446299"/>
                <a:gd name="connsiteX0" fmla="*/ 128972 w 1030103"/>
                <a:gd name="connsiteY0" fmla="*/ 0 h 1446299"/>
                <a:gd name="connsiteX1" fmla="*/ 923571 w 1030103"/>
                <a:gd name="connsiteY1" fmla="*/ 0 h 1446299"/>
                <a:gd name="connsiteX2" fmla="*/ 1030103 w 1030103"/>
                <a:gd name="connsiteY2" fmla="*/ 1446299 h 1446299"/>
                <a:gd name="connsiteX3" fmla="*/ 40195 w 1030103"/>
                <a:gd name="connsiteY3" fmla="*/ 1446299 h 1446299"/>
                <a:gd name="connsiteX4" fmla="*/ 0 w 1030103"/>
                <a:gd name="connsiteY4" fmla="*/ 527318 h 1446299"/>
                <a:gd name="connsiteX5" fmla="*/ 128972 w 1030103"/>
                <a:gd name="connsiteY5" fmla="*/ 0 h 1446299"/>
                <a:gd name="connsiteX0" fmla="*/ 128972 w 1030103"/>
                <a:gd name="connsiteY0" fmla="*/ 0 h 1446299"/>
                <a:gd name="connsiteX1" fmla="*/ 923571 w 1030103"/>
                <a:gd name="connsiteY1" fmla="*/ 0 h 1446299"/>
                <a:gd name="connsiteX2" fmla="*/ 967666 w 1030103"/>
                <a:gd name="connsiteY2" fmla="*/ 669361 h 1446299"/>
                <a:gd name="connsiteX3" fmla="*/ 1030103 w 1030103"/>
                <a:gd name="connsiteY3" fmla="*/ 1446299 h 1446299"/>
                <a:gd name="connsiteX4" fmla="*/ 40195 w 1030103"/>
                <a:gd name="connsiteY4" fmla="*/ 1446299 h 1446299"/>
                <a:gd name="connsiteX5" fmla="*/ 0 w 1030103"/>
                <a:gd name="connsiteY5" fmla="*/ 527318 h 1446299"/>
                <a:gd name="connsiteX6" fmla="*/ 128972 w 1030103"/>
                <a:gd name="connsiteY6" fmla="*/ 0 h 1446299"/>
                <a:gd name="connsiteX0" fmla="*/ 128972 w 1065320"/>
                <a:gd name="connsiteY0" fmla="*/ 0 h 1446299"/>
                <a:gd name="connsiteX1" fmla="*/ 923571 w 1065320"/>
                <a:gd name="connsiteY1" fmla="*/ 0 h 1446299"/>
                <a:gd name="connsiteX2" fmla="*/ 1065320 w 1065320"/>
                <a:gd name="connsiteY2" fmla="*/ 576145 h 1446299"/>
                <a:gd name="connsiteX3" fmla="*/ 1030103 w 1065320"/>
                <a:gd name="connsiteY3" fmla="*/ 1446299 h 1446299"/>
                <a:gd name="connsiteX4" fmla="*/ 40195 w 1065320"/>
                <a:gd name="connsiteY4" fmla="*/ 1446299 h 1446299"/>
                <a:gd name="connsiteX5" fmla="*/ 0 w 1065320"/>
                <a:gd name="connsiteY5" fmla="*/ 527318 h 1446299"/>
                <a:gd name="connsiteX6" fmla="*/ 128972 w 1065320"/>
                <a:gd name="connsiteY6" fmla="*/ 0 h 1446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5320" h="1446299">
                  <a:moveTo>
                    <a:pt x="128972" y="0"/>
                  </a:moveTo>
                  <a:lnTo>
                    <a:pt x="923571" y="0"/>
                  </a:lnTo>
                  <a:lnTo>
                    <a:pt x="1065320" y="576145"/>
                  </a:lnTo>
                  <a:lnTo>
                    <a:pt x="1030103" y="1446299"/>
                  </a:lnTo>
                  <a:lnTo>
                    <a:pt x="40195" y="1446299"/>
                  </a:lnTo>
                  <a:lnTo>
                    <a:pt x="0" y="527318"/>
                  </a:lnTo>
                  <a:lnTo>
                    <a:pt x="128972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6F9C6DD9-DD51-984A-B3EC-8CF4EBBCA1CD}"/>
              </a:ext>
            </a:extLst>
          </p:cNvPr>
          <p:cNvGrpSpPr/>
          <p:nvPr/>
        </p:nvGrpSpPr>
        <p:grpSpPr>
          <a:xfrm flipH="1">
            <a:off x="1203727" y="4312094"/>
            <a:ext cx="509148" cy="1131607"/>
            <a:chOff x="1991723" y="2584365"/>
            <a:chExt cx="1738531" cy="3863972"/>
          </a:xfrm>
        </p:grpSpPr>
        <p:sp>
          <p:nvSpPr>
            <p:cNvPr id="89" name="Rounded Rectangle 88">
              <a:extLst>
                <a:ext uri="{FF2B5EF4-FFF2-40B4-BE49-F238E27FC236}">
                  <a16:creationId xmlns:a16="http://schemas.microsoft.com/office/drawing/2014/main" id="{FD6B5373-1C11-5746-A6E0-7009FC27C9AD}"/>
                </a:ext>
              </a:extLst>
            </p:cNvPr>
            <p:cNvSpPr/>
            <p:nvPr/>
          </p:nvSpPr>
          <p:spPr>
            <a:xfrm>
              <a:off x="2364721" y="4640354"/>
              <a:ext cx="433479" cy="1807983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0" name="Rounded Rectangle 89">
              <a:extLst>
                <a:ext uri="{FF2B5EF4-FFF2-40B4-BE49-F238E27FC236}">
                  <a16:creationId xmlns:a16="http://schemas.microsoft.com/office/drawing/2014/main" id="{7E9D1982-D232-8A45-AC67-70D8E459428A}"/>
                </a:ext>
              </a:extLst>
            </p:cNvPr>
            <p:cNvSpPr/>
            <p:nvPr/>
          </p:nvSpPr>
          <p:spPr>
            <a:xfrm>
              <a:off x="2922464" y="4640354"/>
              <a:ext cx="433479" cy="1807983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1" name="Rounded Rectangle 90">
              <a:extLst>
                <a:ext uri="{FF2B5EF4-FFF2-40B4-BE49-F238E27FC236}">
                  <a16:creationId xmlns:a16="http://schemas.microsoft.com/office/drawing/2014/main" id="{1526EE5E-DF6F-D246-A94C-278AB78FA75F}"/>
                </a:ext>
              </a:extLst>
            </p:cNvPr>
            <p:cNvSpPr/>
            <p:nvPr/>
          </p:nvSpPr>
          <p:spPr>
            <a:xfrm rot="2193711">
              <a:off x="1991723" y="3406093"/>
              <a:ext cx="340110" cy="1408134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2" name="Rounded Rectangle 91">
              <a:extLst>
                <a:ext uri="{FF2B5EF4-FFF2-40B4-BE49-F238E27FC236}">
                  <a16:creationId xmlns:a16="http://schemas.microsoft.com/office/drawing/2014/main" id="{8E1154C2-846D-CB4B-A7BC-D4FC7496CAE9}"/>
                </a:ext>
              </a:extLst>
            </p:cNvPr>
            <p:cNvSpPr/>
            <p:nvPr/>
          </p:nvSpPr>
          <p:spPr>
            <a:xfrm rot="19339558">
              <a:off x="3390144" y="3407684"/>
              <a:ext cx="340110" cy="1408134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7" name="Oval 116">
              <a:extLst>
                <a:ext uri="{FF2B5EF4-FFF2-40B4-BE49-F238E27FC236}">
                  <a16:creationId xmlns:a16="http://schemas.microsoft.com/office/drawing/2014/main" id="{1640F6D8-86B7-CF40-882D-85B259578163}"/>
                </a:ext>
              </a:extLst>
            </p:cNvPr>
            <p:cNvSpPr/>
            <p:nvPr/>
          </p:nvSpPr>
          <p:spPr>
            <a:xfrm>
              <a:off x="2415523" y="2584365"/>
              <a:ext cx="879799" cy="87979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8" name="Rectangle 20">
              <a:extLst>
                <a:ext uri="{FF2B5EF4-FFF2-40B4-BE49-F238E27FC236}">
                  <a16:creationId xmlns:a16="http://schemas.microsoft.com/office/drawing/2014/main" id="{37A63F70-2704-8D43-994B-AFB92BB379ED}"/>
                </a:ext>
              </a:extLst>
            </p:cNvPr>
            <p:cNvSpPr/>
            <p:nvPr/>
          </p:nvSpPr>
          <p:spPr>
            <a:xfrm>
              <a:off x="2325951" y="3524435"/>
              <a:ext cx="1065320" cy="1442763"/>
            </a:xfrm>
            <a:custGeom>
              <a:avLst/>
              <a:gdLst>
                <a:gd name="connsiteX0" fmla="*/ 0 w 794599"/>
                <a:gd name="connsiteY0" fmla="*/ 0 h 1424105"/>
                <a:gd name="connsiteX1" fmla="*/ 794599 w 794599"/>
                <a:gd name="connsiteY1" fmla="*/ 0 h 1424105"/>
                <a:gd name="connsiteX2" fmla="*/ 794599 w 794599"/>
                <a:gd name="connsiteY2" fmla="*/ 1424105 h 1424105"/>
                <a:gd name="connsiteX3" fmla="*/ 0 w 794599"/>
                <a:gd name="connsiteY3" fmla="*/ 1424105 h 1424105"/>
                <a:gd name="connsiteX4" fmla="*/ 0 w 794599"/>
                <a:gd name="connsiteY4" fmla="*/ 0 h 1424105"/>
                <a:gd name="connsiteX0" fmla="*/ 246 w 794845"/>
                <a:gd name="connsiteY0" fmla="*/ 0 h 1424105"/>
                <a:gd name="connsiteX1" fmla="*/ 794845 w 794845"/>
                <a:gd name="connsiteY1" fmla="*/ 0 h 1424105"/>
                <a:gd name="connsiteX2" fmla="*/ 794845 w 794845"/>
                <a:gd name="connsiteY2" fmla="*/ 1424105 h 1424105"/>
                <a:gd name="connsiteX3" fmla="*/ 246 w 794845"/>
                <a:gd name="connsiteY3" fmla="*/ 1424105 h 1424105"/>
                <a:gd name="connsiteX4" fmla="*/ 0 w 794845"/>
                <a:gd name="connsiteY4" fmla="*/ 553951 h 1424105"/>
                <a:gd name="connsiteX5" fmla="*/ 246 w 794845"/>
                <a:gd name="connsiteY5" fmla="*/ 0 h 1424105"/>
                <a:gd name="connsiteX0" fmla="*/ 128972 w 923571"/>
                <a:gd name="connsiteY0" fmla="*/ 0 h 1424105"/>
                <a:gd name="connsiteX1" fmla="*/ 923571 w 923571"/>
                <a:gd name="connsiteY1" fmla="*/ 0 h 1424105"/>
                <a:gd name="connsiteX2" fmla="*/ 923571 w 923571"/>
                <a:gd name="connsiteY2" fmla="*/ 1424105 h 1424105"/>
                <a:gd name="connsiteX3" fmla="*/ 128972 w 923571"/>
                <a:gd name="connsiteY3" fmla="*/ 1424105 h 1424105"/>
                <a:gd name="connsiteX4" fmla="*/ 0 w 923571"/>
                <a:gd name="connsiteY4" fmla="*/ 527318 h 1424105"/>
                <a:gd name="connsiteX5" fmla="*/ 128972 w 923571"/>
                <a:gd name="connsiteY5" fmla="*/ 0 h 1424105"/>
                <a:gd name="connsiteX0" fmla="*/ 128972 w 923571"/>
                <a:gd name="connsiteY0" fmla="*/ 0 h 1446299"/>
                <a:gd name="connsiteX1" fmla="*/ 923571 w 923571"/>
                <a:gd name="connsiteY1" fmla="*/ 0 h 1446299"/>
                <a:gd name="connsiteX2" fmla="*/ 923571 w 923571"/>
                <a:gd name="connsiteY2" fmla="*/ 1424105 h 1446299"/>
                <a:gd name="connsiteX3" fmla="*/ 40195 w 923571"/>
                <a:gd name="connsiteY3" fmla="*/ 1446299 h 1446299"/>
                <a:gd name="connsiteX4" fmla="*/ 0 w 923571"/>
                <a:gd name="connsiteY4" fmla="*/ 527318 h 1446299"/>
                <a:gd name="connsiteX5" fmla="*/ 128972 w 923571"/>
                <a:gd name="connsiteY5" fmla="*/ 0 h 1446299"/>
                <a:gd name="connsiteX0" fmla="*/ 128972 w 1030103"/>
                <a:gd name="connsiteY0" fmla="*/ 0 h 1446299"/>
                <a:gd name="connsiteX1" fmla="*/ 923571 w 1030103"/>
                <a:gd name="connsiteY1" fmla="*/ 0 h 1446299"/>
                <a:gd name="connsiteX2" fmla="*/ 1030103 w 1030103"/>
                <a:gd name="connsiteY2" fmla="*/ 1446299 h 1446299"/>
                <a:gd name="connsiteX3" fmla="*/ 40195 w 1030103"/>
                <a:gd name="connsiteY3" fmla="*/ 1446299 h 1446299"/>
                <a:gd name="connsiteX4" fmla="*/ 0 w 1030103"/>
                <a:gd name="connsiteY4" fmla="*/ 527318 h 1446299"/>
                <a:gd name="connsiteX5" fmla="*/ 128972 w 1030103"/>
                <a:gd name="connsiteY5" fmla="*/ 0 h 1446299"/>
                <a:gd name="connsiteX0" fmla="*/ 128972 w 1030103"/>
                <a:gd name="connsiteY0" fmla="*/ 0 h 1446299"/>
                <a:gd name="connsiteX1" fmla="*/ 923571 w 1030103"/>
                <a:gd name="connsiteY1" fmla="*/ 0 h 1446299"/>
                <a:gd name="connsiteX2" fmla="*/ 967666 w 1030103"/>
                <a:gd name="connsiteY2" fmla="*/ 669361 h 1446299"/>
                <a:gd name="connsiteX3" fmla="*/ 1030103 w 1030103"/>
                <a:gd name="connsiteY3" fmla="*/ 1446299 h 1446299"/>
                <a:gd name="connsiteX4" fmla="*/ 40195 w 1030103"/>
                <a:gd name="connsiteY4" fmla="*/ 1446299 h 1446299"/>
                <a:gd name="connsiteX5" fmla="*/ 0 w 1030103"/>
                <a:gd name="connsiteY5" fmla="*/ 527318 h 1446299"/>
                <a:gd name="connsiteX6" fmla="*/ 128972 w 1030103"/>
                <a:gd name="connsiteY6" fmla="*/ 0 h 1446299"/>
                <a:gd name="connsiteX0" fmla="*/ 128972 w 1065320"/>
                <a:gd name="connsiteY0" fmla="*/ 0 h 1446299"/>
                <a:gd name="connsiteX1" fmla="*/ 923571 w 1065320"/>
                <a:gd name="connsiteY1" fmla="*/ 0 h 1446299"/>
                <a:gd name="connsiteX2" fmla="*/ 1065320 w 1065320"/>
                <a:gd name="connsiteY2" fmla="*/ 576145 h 1446299"/>
                <a:gd name="connsiteX3" fmla="*/ 1030103 w 1065320"/>
                <a:gd name="connsiteY3" fmla="*/ 1446299 h 1446299"/>
                <a:gd name="connsiteX4" fmla="*/ 40195 w 1065320"/>
                <a:gd name="connsiteY4" fmla="*/ 1446299 h 1446299"/>
                <a:gd name="connsiteX5" fmla="*/ 0 w 1065320"/>
                <a:gd name="connsiteY5" fmla="*/ 527318 h 1446299"/>
                <a:gd name="connsiteX6" fmla="*/ 128972 w 1065320"/>
                <a:gd name="connsiteY6" fmla="*/ 0 h 1446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5320" h="1446299">
                  <a:moveTo>
                    <a:pt x="128972" y="0"/>
                  </a:moveTo>
                  <a:lnTo>
                    <a:pt x="923571" y="0"/>
                  </a:lnTo>
                  <a:lnTo>
                    <a:pt x="1065320" y="576145"/>
                  </a:lnTo>
                  <a:lnTo>
                    <a:pt x="1030103" y="1446299"/>
                  </a:lnTo>
                  <a:lnTo>
                    <a:pt x="40195" y="1446299"/>
                  </a:lnTo>
                  <a:lnTo>
                    <a:pt x="0" y="527318"/>
                  </a:lnTo>
                  <a:lnTo>
                    <a:pt x="128972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119" name="Straight Arrow Connector 118">
            <a:extLst>
              <a:ext uri="{FF2B5EF4-FFF2-40B4-BE49-F238E27FC236}">
                <a16:creationId xmlns:a16="http://schemas.microsoft.com/office/drawing/2014/main" id="{E377B96A-B0E8-8B4F-9ABA-54C4C961E637}"/>
              </a:ext>
            </a:extLst>
          </p:cNvPr>
          <p:cNvCxnSpPr>
            <a:cxnSpLocks/>
          </p:cNvCxnSpPr>
          <p:nvPr/>
        </p:nvCxnSpPr>
        <p:spPr>
          <a:xfrm>
            <a:off x="1623749" y="4519389"/>
            <a:ext cx="597669" cy="0"/>
          </a:xfrm>
          <a:prstGeom prst="straightConnector1">
            <a:avLst/>
          </a:prstGeom>
          <a:ln w="57150">
            <a:solidFill>
              <a:schemeClr val="bg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TextBox 119">
            <a:extLst>
              <a:ext uri="{FF2B5EF4-FFF2-40B4-BE49-F238E27FC236}">
                <a16:creationId xmlns:a16="http://schemas.microsoft.com/office/drawing/2014/main" id="{6DD185F7-5AA4-074C-9B2B-6D3A112FD18B}"/>
              </a:ext>
            </a:extLst>
          </p:cNvPr>
          <p:cNvSpPr txBox="1"/>
          <p:nvPr/>
        </p:nvSpPr>
        <p:spPr>
          <a:xfrm>
            <a:off x="1682001" y="4163820"/>
            <a:ext cx="6871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2m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2E8DD1E9-94BE-A84A-9695-7B972A392691}"/>
              </a:ext>
            </a:extLst>
          </p:cNvPr>
          <p:cNvSpPr txBox="1"/>
          <p:nvPr/>
        </p:nvSpPr>
        <p:spPr>
          <a:xfrm>
            <a:off x="3016438" y="4423629"/>
            <a:ext cx="563408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KEEP A SAFE DISTANCE OF AT LEAST 2 METRES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49D885B6-18F0-934E-8474-ACCA895B00FC}"/>
              </a:ext>
            </a:extLst>
          </p:cNvPr>
          <p:cNvSpPr/>
          <p:nvPr/>
        </p:nvSpPr>
        <p:spPr>
          <a:xfrm>
            <a:off x="812571" y="498938"/>
            <a:ext cx="7765775" cy="400878"/>
          </a:xfrm>
          <a:prstGeom prst="rect">
            <a:avLst/>
          </a:prstGeom>
          <a:solidFill>
            <a:srgbClr val="05A8E2"/>
          </a:solidFill>
          <a:ln w="28575">
            <a:solidFill>
              <a:srgbClr val="2538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Rounded Rectangle 51">
            <a:extLst>
              <a:ext uri="{FF2B5EF4-FFF2-40B4-BE49-F238E27FC236}">
                <a16:creationId xmlns:a16="http://schemas.microsoft.com/office/drawing/2014/main" id="{5993CCBF-B7FE-B24F-9296-AC412AA56A21}"/>
              </a:ext>
            </a:extLst>
          </p:cNvPr>
          <p:cNvSpPr/>
          <p:nvPr/>
        </p:nvSpPr>
        <p:spPr>
          <a:xfrm>
            <a:off x="245164" y="228600"/>
            <a:ext cx="8613913" cy="2933700"/>
          </a:xfrm>
          <a:prstGeom prst="roundRect">
            <a:avLst>
              <a:gd name="adj" fmla="val 4615"/>
            </a:avLst>
          </a:prstGeom>
          <a:noFill/>
          <a:ln w="76200">
            <a:solidFill>
              <a:srgbClr val="2439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042CDF19-71F1-0243-BFCF-FE58DD458FCC}"/>
              </a:ext>
            </a:extLst>
          </p:cNvPr>
          <p:cNvSpPr txBox="1"/>
          <p:nvPr/>
        </p:nvSpPr>
        <p:spPr>
          <a:xfrm>
            <a:off x="6655238" y="459572"/>
            <a:ext cx="24988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ZONE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AD26B5D2-B0F0-F047-969F-8B8E46F02029}"/>
              </a:ext>
            </a:extLst>
          </p:cNvPr>
          <p:cNvSpPr/>
          <p:nvPr/>
        </p:nvSpPr>
        <p:spPr>
          <a:xfrm>
            <a:off x="801205" y="3698710"/>
            <a:ext cx="7765775" cy="400878"/>
          </a:xfrm>
          <a:prstGeom prst="rect">
            <a:avLst/>
          </a:prstGeom>
          <a:solidFill>
            <a:srgbClr val="05A8E2"/>
          </a:solidFill>
          <a:ln w="28575">
            <a:solidFill>
              <a:srgbClr val="2538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Rounded Rectangle 54">
            <a:extLst>
              <a:ext uri="{FF2B5EF4-FFF2-40B4-BE49-F238E27FC236}">
                <a16:creationId xmlns:a16="http://schemas.microsoft.com/office/drawing/2014/main" id="{D74F9C20-5255-534B-BE0D-CB4A7D490E96}"/>
              </a:ext>
            </a:extLst>
          </p:cNvPr>
          <p:cNvSpPr/>
          <p:nvPr/>
        </p:nvSpPr>
        <p:spPr>
          <a:xfrm>
            <a:off x="233798" y="3428372"/>
            <a:ext cx="8613913" cy="2933700"/>
          </a:xfrm>
          <a:prstGeom prst="roundRect">
            <a:avLst>
              <a:gd name="adj" fmla="val 4615"/>
            </a:avLst>
          </a:prstGeom>
          <a:noFill/>
          <a:ln w="76200">
            <a:solidFill>
              <a:srgbClr val="2439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779D7944-FDAC-3C41-B6A4-BDF0D34C62E7}"/>
              </a:ext>
            </a:extLst>
          </p:cNvPr>
          <p:cNvSpPr txBox="1"/>
          <p:nvPr/>
        </p:nvSpPr>
        <p:spPr>
          <a:xfrm>
            <a:off x="6758003" y="3663805"/>
            <a:ext cx="24988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ZONE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27A9D224-718F-F24A-92E7-041F9803E8E2}"/>
              </a:ext>
            </a:extLst>
          </p:cNvPr>
          <p:cNvSpPr/>
          <p:nvPr/>
        </p:nvSpPr>
        <p:spPr>
          <a:xfrm>
            <a:off x="7603612" y="326721"/>
            <a:ext cx="1115099" cy="1115099"/>
          </a:xfrm>
          <a:prstGeom prst="ellipse">
            <a:avLst/>
          </a:prstGeom>
          <a:solidFill>
            <a:schemeClr val="bg1"/>
          </a:solidFill>
          <a:ln w="76200">
            <a:solidFill>
              <a:srgbClr val="27327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12DD0979-B4EF-EB45-823F-BDF4AF694D2D}"/>
              </a:ext>
            </a:extLst>
          </p:cNvPr>
          <p:cNvSpPr txBox="1"/>
          <p:nvPr/>
        </p:nvSpPr>
        <p:spPr>
          <a:xfrm>
            <a:off x="7750026" y="151726"/>
            <a:ext cx="249883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rgbClr val="273274"/>
                </a:solidFill>
              </a:rPr>
              <a:t>A</a:t>
            </a:r>
          </a:p>
        </p:txBody>
      </p:sp>
      <p:sp>
        <p:nvSpPr>
          <p:cNvPr id="122" name="Oval 121">
            <a:extLst>
              <a:ext uri="{FF2B5EF4-FFF2-40B4-BE49-F238E27FC236}">
                <a16:creationId xmlns:a16="http://schemas.microsoft.com/office/drawing/2014/main" id="{5C792C72-346B-1941-BE16-AF4E166D4661}"/>
              </a:ext>
            </a:extLst>
          </p:cNvPr>
          <p:cNvSpPr/>
          <p:nvPr/>
        </p:nvSpPr>
        <p:spPr>
          <a:xfrm>
            <a:off x="7614049" y="3505072"/>
            <a:ext cx="1115099" cy="1115099"/>
          </a:xfrm>
          <a:prstGeom prst="ellipse">
            <a:avLst/>
          </a:prstGeom>
          <a:solidFill>
            <a:schemeClr val="bg1"/>
          </a:solidFill>
          <a:ln w="76200">
            <a:solidFill>
              <a:srgbClr val="27327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6EF3D231-738D-0A47-A278-06280D76D3F1}"/>
              </a:ext>
            </a:extLst>
          </p:cNvPr>
          <p:cNvSpPr txBox="1"/>
          <p:nvPr/>
        </p:nvSpPr>
        <p:spPr>
          <a:xfrm>
            <a:off x="7829345" y="3374303"/>
            <a:ext cx="249883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rgbClr val="273274"/>
                </a:solidFill>
              </a:rPr>
              <a:t>1</a:t>
            </a: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B77B0577-53B3-6142-B752-BC3DD119D284}"/>
              </a:ext>
            </a:extLst>
          </p:cNvPr>
          <p:cNvSpPr/>
          <p:nvPr/>
        </p:nvSpPr>
        <p:spPr>
          <a:xfrm>
            <a:off x="333649" y="322814"/>
            <a:ext cx="998413" cy="998413"/>
          </a:xfrm>
          <a:prstGeom prst="ellipse">
            <a:avLst/>
          </a:prstGeom>
          <a:solidFill>
            <a:schemeClr val="bg1"/>
          </a:solidFill>
          <a:ln w="28575">
            <a:solidFill>
              <a:srgbClr val="2538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59DEAE74-BADD-BD47-8F24-E38CC6C7AEB7}"/>
              </a:ext>
            </a:extLst>
          </p:cNvPr>
          <p:cNvSpPr txBox="1"/>
          <p:nvPr/>
        </p:nvSpPr>
        <p:spPr>
          <a:xfrm>
            <a:off x="312707" y="522215"/>
            <a:ext cx="1047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SCHOOL LOGO</a:t>
            </a: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F1719F59-E54D-5648-9C49-A4304C7CCFC2}"/>
              </a:ext>
            </a:extLst>
          </p:cNvPr>
          <p:cNvSpPr/>
          <p:nvPr/>
        </p:nvSpPr>
        <p:spPr>
          <a:xfrm>
            <a:off x="353284" y="3511911"/>
            <a:ext cx="998413" cy="998413"/>
          </a:xfrm>
          <a:prstGeom prst="ellipse">
            <a:avLst/>
          </a:prstGeom>
          <a:solidFill>
            <a:schemeClr val="bg1"/>
          </a:solidFill>
          <a:ln w="28575">
            <a:solidFill>
              <a:srgbClr val="2538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21691D7C-5AD0-4B4A-BEB2-9C99A83DB3D7}"/>
              </a:ext>
            </a:extLst>
          </p:cNvPr>
          <p:cNvSpPr txBox="1"/>
          <p:nvPr/>
        </p:nvSpPr>
        <p:spPr>
          <a:xfrm>
            <a:off x="332342" y="3711312"/>
            <a:ext cx="1047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SCHOOL LOGO</a:t>
            </a:r>
          </a:p>
        </p:txBody>
      </p:sp>
    </p:spTree>
    <p:extLst>
      <p:ext uri="{BB962C8B-B14F-4D97-AF65-F5344CB8AC3E}">
        <p14:creationId xmlns:p14="http://schemas.microsoft.com/office/powerpoint/2010/main" val="32299304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E70C5B98-9C1E-5545-A2E3-F1C7CDEB9209}"/>
              </a:ext>
            </a:extLst>
          </p:cNvPr>
          <p:cNvSpPr/>
          <p:nvPr/>
        </p:nvSpPr>
        <p:spPr>
          <a:xfrm>
            <a:off x="867103" y="985469"/>
            <a:ext cx="7711243" cy="1955293"/>
          </a:xfrm>
          <a:prstGeom prst="roundRect">
            <a:avLst>
              <a:gd name="adj" fmla="val 10924"/>
            </a:avLst>
          </a:prstGeom>
          <a:solidFill>
            <a:srgbClr val="D220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52FA544-A343-6443-939F-E22446F0D794}"/>
              </a:ext>
            </a:extLst>
          </p:cNvPr>
          <p:cNvSpPr txBox="1"/>
          <p:nvPr/>
        </p:nvSpPr>
        <p:spPr>
          <a:xfrm>
            <a:off x="3365353" y="1142548"/>
            <a:ext cx="563408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</a:rPr>
              <a:t>HAND WASHING</a:t>
            </a:r>
          </a:p>
          <a:p>
            <a:r>
              <a:rPr lang="en-US" sz="4800" b="1" dirty="0">
                <a:solidFill>
                  <a:schemeClr val="bg1"/>
                </a:solidFill>
              </a:rPr>
              <a:t>STATION</a:t>
            </a: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3BE462DA-7284-FE47-811A-47E44867AE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000" b="95333" l="5500" r="95833">
                        <a14:foregroundMark x1="55667" y1="32500" x2="62000" y2="31500"/>
                        <a14:foregroundMark x1="68833" y1="25333" x2="72500" y2="25167"/>
                        <a14:foregroundMark x1="63333" y1="54500" x2="47667" y2="65500"/>
                        <a14:foregroundMark x1="46167" y1="55500" x2="41000" y2="69167"/>
                        <a14:foregroundMark x1="39333" y1="51667" x2="41500" y2="50833"/>
                        <a14:foregroundMark x1="55333" y1="38500" x2="55333" y2="38500"/>
                        <a14:foregroundMark x1="58167" y1="37833" x2="58167" y2="37833"/>
                        <a14:foregroundMark x1="59500" y1="40667" x2="59500" y2="40667"/>
                        <a14:foregroundMark x1="60667" y1="43833" x2="60667" y2="43833"/>
                        <a14:foregroundMark x1="61833" y1="46667" x2="61833" y2="46667"/>
                        <a14:foregroundMark x1="55333" y1="48000" x2="55333" y2="48000"/>
                        <a14:foregroundMark x1="55167" y1="45167" x2="55167" y2="45167"/>
                        <a14:foregroundMark x1="55167" y1="41500" x2="55167" y2="41500"/>
                        <a14:foregroundMark x1="52000" y1="38000" x2="52000" y2="38000"/>
                        <a14:foregroundMark x1="50833" y1="40833" x2="50833" y2="40833"/>
                        <a14:foregroundMark x1="49667" y1="43833" x2="49667" y2="43833"/>
                        <a14:foregroundMark x1="48500" y1="46667" x2="48500" y2="46667"/>
                        <a14:backgroundMark x1="42833" y1="32833" x2="30167" y2="40167"/>
                        <a14:backgroundMark x1="34333" y1="58333" x2="29333" y2="65833"/>
                        <a14:backgroundMark x1="31500" y1="27833" x2="21667" y2="43667"/>
                        <a14:backgroundMark x1="49667" y1="57500" x2="52000" y2="565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2571" y="445139"/>
            <a:ext cx="2785101" cy="2785101"/>
          </a:xfrm>
          <a:prstGeom prst="rect">
            <a:avLst/>
          </a:prstGeom>
        </p:spPr>
      </p:pic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303921D2-3681-6149-9345-9C894846C0C5}"/>
              </a:ext>
            </a:extLst>
          </p:cNvPr>
          <p:cNvSpPr/>
          <p:nvPr/>
        </p:nvSpPr>
        <p:spPr>
          <a:xfrm>
            <a:off x="867103" y="4203648"/>
            <a:ext cx="7711243" cy="1955293"/>
          </a:xfrm>
          <a:prstGeom prst="roundRect">
            <a:avLst>
              <a:gd name="adj" fmla="val 10924"/>
            </a:avLst>
          </a:prstGeom>
          <a:solidFill>
            <a:srgbClr val="D220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65059D0-EFDC-7C4E-B039-18B70F94763C}"/>
              </a:ext>
            </a:extLst>
          </p:cNvPr>
          <p:cNvSpPr txBox="1"/>
          <p:nvPr/>
        </p:nvSpPr>
        <p:spPr>
          <a:xfrm>
            <a:off x="3365353" y="4360727"/>
            <a:ext cx="563408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</a:rPr>
              <a:t>HAND WASHING</a:t>
            </a:r>
          </a:p>
          <a:p>
            <a:r>
              <a:rPr lang="en-US" sz="4800" b="1" dirty="0">
                <a:solidFill>
                  <a:schemeClr val="bg1"/>
                </a:solidFill>
              </a:rPr>
              <a:t>STATION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652B2F83-149C-1740-BCFF-B93AB579AF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000" b="95333" l="5500" r="95833">
                        <a14:foregroundMark x1="55667" y1="32500" x2="62000" y2="31500"/>
                        <a14:foregroundMark x1="68833" y1="25333" x2="72500" y2="25167"/>
                        <a14:foregroundMark x1="63333" y1="54500" x2="47667" y2="65500"/>
                        <a14:foregroundMark x1="46167" y1="55500" x2="41000" y2="69167"/>
                        <a14:foregroundMark x1="39333" y1="51667" x2="41500" y2="50833"/>
                        <a14:foregroundMark x1="55333" y1="38500" x2="55333" y2="38500"/>
                        <a14:foregroundMark x1="58167" y1="37833" x2="58167" y2="37833"/>
                        <a14:foregroundMark x1="59500" y1="40667" x2="59500" y2="40667"/>
                        <a14:foregroundMark x1="60667" y1="43833" x2="60667" y2="43833"/>
                        <a14:foregroundMark x1="61833" y1="46667" x2="61833" y2="46667"/>
                        <a14:foregroundMark x1="55333" y1="48000" x2="55333" y2="48000"/>
                        <a14:foregroundMark x1="55167" y1="45167" x2="55167" y2="45167"/>
                        <a14:foregroundMark x1="55167" y1="41500" x2="55167" y2="41500"/>
                        <a14:foregroundMark x1="52000" y1="38000" x2="52000" y2="38000"/>
                        <a14:foregroundMark x1="50833" y1="40833" x2="50833" y2="40833"/>
                        <a14:foregroundMark x1="49667" y1="43833" x2="49667" y2="43833"/>
                        <a14:foregroundMark x1="48500" y1="46667" x2="48500" y2="46667"/>
                        <a14:backgroundMark x1="42833" y1="32833" x2="30167" y2="40167"/>
                        <a14:backgroundMark x1="34333" y1="58333" x2="29333" y2="65833"/>
                        <a14:backgroundMark x1="31500" y1="27833" x2="21667" y2="43667"/>
                        <a14:backgroundMark x1="49667" y1="57500" x2="52000" y2="565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2571" y="3663318"/>
            <a:ext cx="2785101" cy="2785101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DCFB34B6-9C81-EB4E-8BCD-E2BA5C8834F6}"/>
              </a:ext>
            </a:extLst>
          </p:cNvPr>
          <p:cNvSpPr/>
          <p:nvPr/>
        </p:nvSpPr>
        <p:spPr>
          <a:xfrm>
            <a:off x="812571" y="498938"/>
            <a:ext cx="7765775" cy="400878"/>
          </a:xfrm>
          <a:prstGeom prst="rect">
            <a:avLst/>
          </a:prstGeom>
          <a:solidFill>
            <a:srgbClr val="05A8E2"/>
          </a:solidFill>
          <a:ln w="28575">
            <a:solidFill>
              <a:srgbClr val="2538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4C365E48-F3F2-4740-9226-45C861E96720}"/>
              </a:ext>
            </a:extLst>
          </p:cNvPr>
          <p:cNvSpPr/>
          <p:nvPr/>
        </p:nvSpPr>
        <p:spPr>
          <a:xfrm>
            <a:off x="245164" y="228600"/>
            <a:ext cx="8613913" cy="2933700"/>
          </a:xfrm>
          <a:prstGeom prst="roundRect">
            <a:avLst>
              <a:gd name="adj" fmla="val 4615"/>
            </a:avLst>
          </a:prstGeom>
          <a:noFill/>
          <a:ln w="76200">
            <a:solidFill>
              <a:srgbClr val="2439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1293A2D-CB9B-F14D-9D4E-87A1424C1D6C}"/>
              </a:ext>
            </a:extLst>
          </p:cNvPr>
          <p:cNvSpPr txBox="1"/>
          <p:nvPr/>
        </p:nvSpPr>
        <p:spPr>
          <a:xfrm>
            <a:off x="6360244" y="478485"/>
            <a:ext cx="24988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SCHOOL SAFETY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4525D2F-CB42-3B4A-AD4F-273AA53E0924}"/>
              </a:ext>
            </a:extLst>
          </p:cNvPr>
          <p:cNvSpPr/>
          <p:nvPr/>
        </p:nvSpPr>
        <p:spPr>
          <a:xfrm>
            <a:off x="801205" y="3698710"/>
            <a:ext cx="7765775" cy="400878"/>
          </a:xfrm>
          <a:prstGeom prst="rect">
            <a:avLst/>
          </a:prstGeom>
          <a:solidFill>
            <a:srgbClr val="05A8E2"/>
          </a:solidFill>
          <a:ln w="28575">
            <a:solidFill>
              <a:srgbClr val="2538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713AD717-5A67-8C46-BC69-CA0520FF5CF1}"/>
              </a:ext>
            </a:extLst>
          </p:cNvPr>
          <p:cNvSpPr/>
          <p:nvPr/>
        </p:nvSpPr>
        <p:spPr>
          <a:xfrm>
            <a:off x="233798" y="3428372"/>
            <a:ext cx="8613913" cy="2933700"/>
          </a:xfrm>
          <a:prstGeom prst="roundRect">
            <a:avLst>
              <a:gd name="adj" fmla="val 4615"/>
            </a:avLst>
          </a:prstGeom>
          <a:noFill/>
          <a:ln w="76200">
            <a:solidFill>
              <a:srgbClr val="2439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9BD26A0-1019-D541-9E88-46ED6BBA4A85}"/>
              </a:ext>
            </a:extLst>
          </p:cNvPr>
          <p:cNvSpPr txBox="1"/>
          <p:nvPr/>
        </p:nvSpPr>
        <p:spPr>
          <a:xfrm>
            <a:off x="6348878" y="3678257"/>
            <a:ext cx="24988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SCHOOL SAFETY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07726333-01C3-654F-A270-DDE60C3F6A17}"/>
              </a:ext>
            </a:extLst>
          </p:cNvPr>
          <p:cNvSpPr/>
          <p:nvPr/>
        </p:nvSpPr>
        <p:spPr>
          <a:xfrm>
            <a:off x="362044" y="340981"/>
            <a:ext cx="998413" cy="998413"/>
          </a:xfrm>
          <a:prstGeom prst="ellipse">
            <a:avLst/>
          </a:prstGeom>
          <a:solidFill>
            <a:schemeClr val="bg1"/>
          </a:solidFill>
          <a:ln w="28575">
            <a:solidFill>
              <a:srgbClr val="2538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77CE99D-D303-3B4F-BBD5-2ADD6619EAED}"/>
              </a:ext>
            </a:extLst>
          </p:cNvPr>
          <p:cNvSpPr txBox="1"/>
          <p:nvPr/>
        </p:nvSpPr>
        <p:spPr>
          <a:xfrm>
            <a:off x="341102" y="540382"/>
            <a:ext cx="1047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SCHOOL LOGO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07AAE5DC-4135-FD40-BF75-C99FAAFB7432}"/>
              </a:ext>
            </a:extLst>
          </p:cNvPr>
          <p:cNvSpPr/>
          <p:nvPr/>
        </p:nvSpPr>
        <p:spPr>
          <a:xfrm>
            <a:off x="333511" y="3572330"/>
            <a:ext cx="998413" cy="998413"/>
          </a:xfrm>
          <a:prstGeom prst="ellipse">
            <a:avLst/>
          </a:prstGeom>
          <a:solidFill>
            <a:schemeClr val="bg1"/>
          </a:solidFill>
          <a:ln w="28575">
            <a:solidFill>
              <a:srgbClr val="2538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59A38F6-E677-EA4E-B201-BDEF97589953}"/>
              </a:ext>
            </a:extLst>
          </p:cNvPr>
          <p:cNvSpPr txBox="1"/>
          <p:nvPr/>
        </p:nvSpPr>
        <p:spPr>
          <a:xfrm>
            <a:off x="312569" y="3771731"/>
            <a:ext cx="1047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SCHOOL LOGO</a:t>
            </a:r>
          </a:p>
        </p:txBody>
      </p:sp>
    </p:spTree>
    <p:extLst>
      <p:ext uri="{BB962C8B-B14F-4D97-AF65-F5344CB8AC3E}">
        <p14:creationId xmlns:p14="http://schemas.microsoft.com/office/powerpoint/2010/main" val="34214893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E70C5B98-9C1E-5545-A2E3-F1C7CDEB9209}"/>
              </a:ext>
            </a:extLst>
          </p:cNvPr>
          <p:cNvSpPr/>
          <p:nvPr/>
        </p:nvSpPr>
        <p:spPr>
          <a:xfrm>
            <a:off x="867103" y="985469"/>
            <a:ext cx="7711243" cy="1955293"/>
          </a:xfrm>
          <a:prstGeom prst="roundRect">
            <a:avLst>
              <a:gd name="adj" fmla="val 10924"/>
            </a:avLst>
          </a:prstGeom>
          <a:solidFill>
            <a:srgbClr val="D220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52FA544-A343-6443-939F-E22446F0D794}"/>
              </a:ext>
            </a:extLst>
          </p:cNvPr>
          <p:cNvSpPr txBox="1"/>
          <p:nvPr/>
        </p:nvSpPr>
        <p:spPr>
          <a:xfrm>
            <a:off x="3084622" y="1271325"/>
            <a:ext cx="563408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PLEASE KEEP THIS DOOR OPEN AT ALL TIMES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6323F81-CD79-EB49-BF7F-46E128B40EDF}"/>
              </a:ext>
            </a:extLst>
          </p:cNvPr>
          <p:cNvGrpSpPr/>
          <p:nvPr/>
        </p:nvGrpSpPr>
        <p:grpSpPr>
          <a:xfrm>
            <a:off x="1604358" y="1102214"/>
            <a:ext cx="1118216" cy="1698754"/>
            <a:chOff x="626843" y="228600"/>
            <a:chExt cx="2515487" cy="3257308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4C9658BB-AAE7-AF4A-9AC0-8772F5B804C0}"/>
                </a:ext>
              </a:extLst>
            </p:cNvPr>
            <p:cNvGrpSpPr/>
            <p:nvPr/>
          </p:nvGrpSpPr>
          <p:grpSpPr>
            <a:xfrm>
              <a:off x="626843" y="228600"/>
              <a:ext cx="2515487" cy="3257308"/>
              <a:chOff x="626843" y="228600"/>
              <a:chExt cx="2515487" cy="3257308"/>
            </a:xfrm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517A82CD-4D85-254A-885A-2D17BA9A95EF}"/>
                  </a:ext>
                </a:extLst>
              </p:cNvPr>
              <p:cNvSpPr/>
              <p:nvPr/>
            </p:nvSpPr>
            <p:spPr>
              <a:xfrm>
                <a:off x="628359" y="228600"/>
                <a:ext cx="2513971" cy="28628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58C6E5D6-8CEF-9644-AE0E-8A1690F2EF33}"/>
                  </a:ext>
                </a:extLst>
              </p:cNvPr>
              <p:cNvSpPr/>
              <p:nvPr/>
            </p:nvSpPr>
            <p:spPr>
              <a:xfrm rot="5400000">
                <a:off x="-769021" y="1767607"/>
                <a:ext cx="3108493" cy="31676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81EE5423-F8C9-9C47-82C0-03E1B39A751B}"/>
                  </a:ext>
                </a:extLst>
              </p:cNvPr>
              <p:cNvSpPr/>
              <p:nvPr/>
            </p:nvSpPr>
            <p:spPr>
              <a:xfrm rot="5400000">
                <a:off x="1442162" y="1782843"/>
                <a:ext cx="3108489" cy="28628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421D02E7-396F-D147-A3EE-ED1307745807}"/>
                  </a:ext>
                </a:extLst>
              </p:cNvPr>
              <p:cNvSpPr/>
              <p:nvPr/>
            </p:nvSpPr>
            <p:spPr>
              <a:xfrm rot="5400000">
                <a:off x="621718" y="1318267"/>
                <a:ext cx="3019114" cy="1316168"/>
              </a:xfrm>
              <a:custGeom>
                <a:avLst/>
                <a:gdLst>
                  <a:gd name="connsiteX0" fmla="*/ 0 w 3108489"/>
                  <a:gd name="connsiteY0" fmla="*/ 0 h 1309292"/>
                  <a:gd name="connsiteX1" fmla="*/ 3108489 w 3108489"/>
                  <a:gd name="connsiteY1" fmla="*/ 0 h 1309292"/>
                  <a:gd name="connsiteX2" fmla="*/ 3108489 w 3108489"/>
                  <a:gd name="connsiteY2" fmla="*/ 1309292 h 1309292"/>
                  <a:gd name="connsiteX3" fmla="*/ 0 w 3108489"/>
                  <a:gd name="connsiteY3" fmla="*/ 1309292 h 1309292"/>
                  <a:gd name="connsiteX4" fmla="*/ 0 w 3108489"/>
                  <a:gd name="connsiteY4" fmla="*/ 0 h 1309292"/>
                  <a:gd name="connsiteX0" fmla="*/ 0 w 3108489"/>
                  <a:gd name="connsiteY0" fmla="*/ 0 h 1309292"/>
                  <a:gd name="connsiteX1" fmla="*/ 3108489 w 3108489"/>
                  <a:gd name="connsiteY1" fmla="*/ 0 h 1309292"/>
                  <a:gd name="connsiteX2" fmla="*/ 3108489 w 3108489"/>
                  <a:gd name="connsiteY2" fmla="*/ 1309292 h 1309292"/>
                  <a:gd name="connsiteX3" fmla="*/ 467515 w 3108489"/>
                  <a:gd name="connsiteY3" fmla="*/ 1302417 h 1309292"/>
                  <a:gd name="connsiteX4" fmla="*/ 0 w 3108489"/>
                  <a:gd name="connsiteY4" fmla="*/ 0 h 1309292"/>
                  <a:gd name="connsiteX0" fmla="*/ 0 w 3108489"/>
                  <a:gd name="connsiteY0" fmla="*/ 0 h 1309292"/>
                  <a:gd name="connsiteX1" fmla="*/ 3108489 w 3108489"/>
                  <a:gd name="connsiteY1" fmla="*/ 0 h 1309292"/>
                  <a:gd name="connsiteX2" fmla="*/ 3108489 w 3108489"/>
                  <a:gd name="connsiteY2" fmla="*/ 1309292 h 1309292"/>
                  <a:gd name="connsiteX3" fmla="*/ 233761 w 3108489"/>
                  <a:gd name="connsiteY3" fmla="*/ 1309292 h 1309292"/>
                  <a:gd name="connsiteX4" fmla="*/ 0 w 3108489"/>
                  <a:gd name="connsiteY4" fmla="*/ 0 h 1309292"/>
                  <a:gd name="connsiteX0" fmla="*/ 0 w 3108489"/>
                  <a:gd name="connsiteY0" fmla="*/ 0 h 1316168"/>
                  <a:gd name="connsiteX1" fmla="*/ 3108489 w 3108489"/>
                  <a:gd name="connsiteY1" fmla="*/ 0 h 1316168"/>
                  <a:gd name="connsiteX2" fmla="*/ 2689106 w 3108489"/>
                  <a:gd name="connsiteY2" fmla="*/ 1316168 h 1316168"/>
                  <a:gd name="connsiteX3" fmla="*/ 233761 w 3108489"/>
                  <a:gd name="connsiteY3" fmla="*/ 1309292 h 1316168"/>
                  <a:gd name="connsiteX4" fmla="*/ 0 w 3108489"/>
                  <a:gd name="connsiteY4" fmla="*/ 0 h 1316168"/>
                  <a:gd name="connsiteX0" fmla="*/ 0 w 3108489"/>
                  <a:gd name="connsiteY0" fmla="*/ 0 h 1309293"/>
                  <a:gd name="connsiteX1" fmla="*/ 3108489 w 3108489"/>
                  <a:gd name="connsiteY1" fmla="*/ 0 h 1309293"/>
                  <a:gd name="connsiteX2" fmla="*/ 2599731 w 3108489"/>
                  <a:gd name="connsiteY2" fmla="*/ 1309293 h 1309293"/>
                  <a:gd name="connsiteX3" fmla="*/ 233761 w 3108489"/>
                  <a:gd name="connsiteY3" fmla="*/ 1309292 h 1309293"/>
                  <a:gd name="connsiteX4" fmla="*/ 0 w 3108489"/>
                  <a:gd name="connsiteY4" fmla="*/ 0 h 1309293"/>
                  <a:gd name="connsiteX0" fmla="*/ 0 w 3108489"/>
                  <a:gd name="connsiteY0" fmla="*/ 0 h 1316168"/>
                  <a:gd name="connsiteX1" fmla="*/ 3108489 w 3108489"/>
                  <a:gd name="connsiteY1" fmla="*/ 0 h 1316168"/>
                  <a:gd name="connsiteX2" fmla="*/ 2689109 w 3108489"/>
                  <a:gd name="connsiteY2" fmla="*/ 1316168 h 1316168"/>
                  <a:gd name="connsiteX3" fmla="*/ 233761 w 3108489"/>
                  <a:gd name="connsiteY3" fmla="*/ 1309292 h 1316168"/>
                  <a:gd name="connsiteX4" fmla="*/ 0 w 3108489"/>
                  <a:gd name="connsiteY4" fmla="*/ 0 h 1316168"/>
                  <a:gd name="connsiteX0" fmla="*/ 0 w 3012239"/>
                  <a:gd name="connsiteY0" fmla="*/ 27501 h 1343669"/>
                  <a:gd name="connsiteX1" fmla="*/ 3012239 w 3012239"/>
                  <a:gd name="connsiteY1" fmla="*/ 0 h 1343669"/>
                  <a:gd name="connsiteX2" fmla="*/ 2689109 w 3012239"/>
                  <a:gd name="connsiteY2" fmla="*/ 1343669 h 1343669"/>
                  <a:gd name="connsiteX3" fmla="*/ 233761 w 3012239"/>
                  <a:gd name="connsiteY3" fmla="*/ 1336793 h 1343669"/>
                  <a:gd name="connsiteX4" fmla="*/ 0 w 3012239"/>
                  <a:gd name="connsiteY4" fmla="*/ 27501 h 1343669"/>
                  <a:gd name="connsiteX0" fmla="*/ 0 w 3019114"/>
                  <a:gd name="connsiteY0" fmla="*/ 0 h 1316168"/>
                  <a:gd name="connsiteX1" fmla="*/ 3019114 w 3019114"/>
                  <a:gd name="connsiteY1" fmla="*/ 6875 h 1316168"/>
                  <a:gd name="connsiteX2" fmla="*/ 2689109 w 3019114"/>
                  <a:gd name="connsiteY2" fmla="*/ 1316168 h 1316168"/>
                  <a:gd name="connsiteX3" fmla="*/ 233761 w 3019114"/>
                  <a:gd name="connsiteY3" fmla="*/ 1309292 h 1316168"/>
                  <a:gd name="connsiteX4" fmla="*/ 0 w 3019114"/>
                  <a:gd name="connsiteY4" fmla="*/ 0 h 1316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19114" h="1316168">
                    <a:moveTo>
                      <a:pt x="0" y="0"/>
                    </a:moveTo>
                    <a:lnTo>
                      <a:pt x="3019114" y="6875"/>
                    </a:lnTo>
                    <a:lnTo>
                      <a:pt x="2689109" y="1316168"/>
                    </a:lnTo>
                    <a:lnTo>
                      <a:pt x="233761" y="130929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44E5804D-A9E3-1344-941E-DD85B7630F11}"/>
                  </a:ext>
                </a:extLst>
              </p:cNvPr>
              <p:cNvSpPr/>
              <p:nvPr/>
            </p:nvSpPr>
            <p:spPr>
              <a:xfrm rot="5400000">
                <a:off x="2608652" y="883133"/>
                <a:ext cx="375094" cy="11412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A0B329D4-1E62-1D4D-8F88-DB8617301FE1}"/>
                  </a:ext>
                </a:extLst>
              </p:cNvPr>
              <p:cNvSpPr/>
              <p:nvPr/>
            </p:nvSpPr>
            <p:spPr>
              <a:xfrm rot="5400000">
                <a:off x="2633764" y="2764810"/>
                <a:ext cx="375094" cy="11412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96221B36-BCBD-C540-AD2E-70E0EC1649F8}"/>
                </a:ext>
              </a:extLst>
            </p:cNvPr>
            <p:cNvSpPr/>
            <p:nvPr/>
          </p:nvSpPr>
          <p:spPr>
            <a:xfrm>
              <a:off x="1575129" y="1717374"/>
              <a:ext cx="178044" cy="22513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9" name="Rounded Rectangle 48">
            <a:extLst>
              <a:ext uri="{FF2B5EF4-FFF2-40B4-BE49-F238E27FC236}">
                <a16:creationId xmlns:a16="http://schemas.microsoft.com/office/drawing/2014/main" id="{9FF8EF2D-DFD1-664F-BA47-65D9E2D17AF6}"/>
              </a:ext>
            </a:extLst>
          </p:cNvPr>
          <p:cNvSpPr/>
          <p:nvPr/>
        </p:nvSpPr>
        <p:spPr>
          <a:xfrm>
            <a:off x="867103" y="4205025"/>
            <a:ext cx="7711243" cy="1955293"/>
          </a:xfrm>
          <a:prstGeom prst="roundRect">
            <a:avLst>
              <a:gd name="adj" fmla="val 10924"/>
            </a:avLst>
          </a:prstGeom>
          <a:solidFill>
            <a:srgbClr val="D220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10AC49DB-1BCB-F14E-82D3-0349FF4C6A13}"/>
              </a:ext>
            </a:extLst>
          </p:cNvPr>
          <p:cNvSpPr txBox="1"/>
          <p:nvPr/>
        </p:nvSpPr>
        <p:spPr>
          <a:xfrm>
            <a:off x="3084622" y="4490881"/>
            <a:ext cx="563408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PLEASE KEEP THIS DOOR OPEN AT ALL TIMES</a:t>
            </a: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36FF38E1-9F86-5C45-9DED-3E6076E706FF}"/>
              </a:ext>
            </a:extLst>
          </p:cNvPr>
          <p:cNvGrpSpPr/>
          <p:nvPr/>
        </p:nvGrpSpPr>
        <p:grpSpPr>
          <a:xfrm>
            <a:off x="1604358" y="4321770"/>
            <a:ext cx="1118216" cy="1698754"/>
            <a:chOff x="626843" y="228600"/>
            <a:chExt cx="2515487" cy="3257308"/>
          </a:xfrm>
        </p:grpSpPr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664FA718-E1AD-1D4C-A6DF-55E7413EA608}"/>
                </a:ext>
              </a:extLst>
            </p:cNvPr>
            <p:cNvGrpSpPr/>
            <p:nvPr/>
          </p:nvGrpSpPr>
          <p:grpSpPr>
            <a:xfrm>
              <a:off x="626843" y="228600"/>
              <a:ext cx="2515487" cy="3257308"/>
              <a:chOff x="626843" y="228600"/>
              <a:chExt cx="2515487" cy="3257308"/>
            </a:xfrm>
          </p:grpSpPr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A1EEF16B-9A9E-FB47-AC19-1597843D372A}"/>
                  </a:ext>
                </a:extLst>
              </p:cNvPr>
              <p:cNvSpPr/>
              <p:nvPr/>
            </p:nvSpPr>
            <p:spPr>
              <a:xfrm>
                <a:off x="628359" y="228600"/>
                <a:ext cx="2513971" cy="28628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20430F19-FE02-354B-A378-052F10D23388}"/>
                  </a:ext>
                </a:extLst>
              </p:cNvPr>
              <p:cNvSpPr/>
              <p:nvPr/>
            </p:nvSpPr>
            <p:spPr>
              <a:xfrm rot="5400000">
                <a:off x="-769021" y="1767607"/>
                <a:ext cx="3108493" cy="31676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F75AF7B0-B0FE-1D47-8E3A-72346CC3DA3B}"/>
                  </a:ext>
                </a:extLst>
              </p:cNvPr>
              <p:cNvSpPr/>
              <p:nvPr/>
            </p:nvSpPr>
            <p:spPr>
              <a:xfrm rot="5400000">
                <a:off x="1442162" y="1782843"/>
                <a:ext cx="3108489" cy="28628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7" name="Rectangle 20">
                <a:extLst>
                  <a:ext uri="{FF2B5EF4-FFF2-40B4-BE49-F238E27FC236}">
                    <a16:creationId xmlns:a16="http://schemas.microsoft.com/office/drawing/2014/main" id="{81D516AC-610B-854B-ABDF-63CC683BE9B3}"/>
                  </a:ext>
                </a:extLst>
              </p:cNvPr>
              <p:cNvSpPr/>
              <p:nvPr/>
            </p:nvSpPr>
            <p:spPr>
              <a:xfrm rot="5400000">
                <a:off x="621718" y="1318267"/>
                <a:ext cx="3019114" cy="1316168"/>
              </a:xfrm>
              <a:custGeom>
                <a:avLst/>
                <a:gdLst>
                  <a:gd name="connsiteX0" fmla="*/ 0 w 3108489"/>
                  <a:gd name="connsiteY0" fmla="*/ 0 h 1309292"/>
                  <a:gd name="connsiteX1" fmla="*/ 3108489 w 3108489"/>
                  <a:gd name="connsiteY1" fmla="*/ 0 h 1309292"/>
                  <a:gd name="connsiteX2" fmla="*/ 3108489 w 3108489"/>
                  <a:gd name="connsiteY2" fmla="*/ 1309292 h 1309292"/>
                  <a:gd name="connsiteX3" fmla="*/ 0 w 3108489"/>
                  <a:gd name="connsiteY3" fmla="*/ 1309292 h 1309292"/>
                  <a:gd name="connsiteX4" fmla="*/ 0 w 3108489"/>
                  <a:gd name="connsiteY4" fmla="*/ 0 h 1309292"/>
                  <a:gd name="connsiteX0" fmla="*/ 0 w 3108489"/>
                  <a:gd name="connsiteY0" fmla="*/ 0 h 1309292"/>
                  <a:gd name="connsiteX1" fmla="*/ 3108489 w 3108489"/>
                  <a:gd name="connsiteY1" fmla="*/ 0 h 1309292"/>
                  <a:gd name="connsiteX2" fmla="*/ 3108489 w 3108489"/>
                  <a:gd name="connsiteY2" fmla="*/ 1309292 h 1309292"/>
                  <a:gd name="connsiteX3" fmla="*/ 467515 w 3108489"/>
                  <a:gd name="connsiteY3" fmla="*/ 1302417 h 1309292"/>
                  <a:gd name="connsiteX4" fmla="*/ 0 w 3108489"/>
                  <a:gd name="connsiteY4" fmla="*/ 0 h 1309292"/>
                  <a:gd name="connsiteX0" fmla="*/ 0 w 3108489"/>
                  <a:gd name="connsiteY0" fmla="*/ 0 h 1309292"/>
                  <a:gd name="connsiteX1" fmla="*/ 3108489 w 3108489"/>
                  <a:gd name="connsiteY1" fmla="*/ 0 h 1309292"/>
                  <a:gd name="connsiteX2" fmla="*/ 3108489 w 3108489"/>
                  <a:gd name="connsiteY2" fmla="*/ 1309292 h 1309292"/>
                  <a:gd name="connsiteX3" fmla="*/ 233761 w 3108489"/>
                  <a:gd name="connsiteY3" fmla="*/ 1309292 h 1309292"/>
                  <a:gd name="connsiteX4" fmla="*/ 0 w 3108489"/>
                  <a:gd name="connsiteY4" fmla="*/ 0 h 1309292"/>
                  <a:gd name="connsiteX0" fmla="*/ 0 w 3108489"/>
                  <a:gd name="connsiteY0" fmla="*/ 0 h 1316168"/>
                  <a:gd name="connsiteX1" fmla="*/ 3108489 w 3108489"/>
                  <a:gd name="connsiteY1" fmla="*/ 0 h 1316168"/>
                  <a:gd name="connsiteX2" fmla="*/ 2689106 w 3108489"/>
                  <a:gd name="connsiteY2" fmla="*/ 1316168 h 1316168"/>
                  <a:gd name="connsiteX3" fmla="*/ 233761 w 3108489"/>
                  <a:gd name="connsiteY3" fmla="*/ 1309292 h 1316168"/>
                  <a:gd name="connsiteX4" fmla="*/ 0 w 3108489"/>
                  <a:gd name="connsiteY4" fmla="*/ 0 h 1316168"/>
                  <a:gd name="connsiteX0" fmla="*/ 0 w 3108489"/>
                  <a:gd name="connsiteY0" fmla="*/ 0 h 1309293"/>
                  <a:gd name="connsiteX1" fmla="*/ 3108489 w 3108489"/>
                  <a:gd name="connsiteY1" fmla="*/ 0 h 1309293"/>
                  <a:gd name="connsiteX2" fmla="*/ 2599731 w 3108489"/>
                  <a:gd name="connsiteY2" fmla="*/ 1309293 h 1309293"/>
                  <a:gd name="connsiteX3" fmla="*/ 233761 w 3108489"/>
                  <a:gd name="connsiteY3" fmla="*/ 1309292 h 1309293"/>
                  <a:gd name="connsiteX4" fmla="*/ 0 w 3108489"/>
                  <a:gd name="connsiteY4" fmla="*/ 0 h 1309293"/>
                  <a:gd name="connsiteX0" fmla="*/ 0 w 3108489"/>
                  <a:gd name="connsiteY0" fmla="*/ 0 h 1316168"/>
                  <a:gd name="connsiteX1" fmla="*/ 3108489 w 3108489"/>
                  <a:gd name="connsiteY1" fmla="*/ 0 h 1316168"/>
                  <a:gd name="connsiteX2" fmla="*/ 2689109 w 3108489"/>
                  <a:gd name="connsiteY2" fmla="*/ 1316168 h 1316168"/>
                  <a:gd name="connsiteX3" fmla="*/ 233761 w 3108489"/>
                  <a:gd name="connsiteY3" fmla="*/ 1309292 h 1316168"/>
                  <a:gd name="connsiteX4" fmla="*/ 0 w 3108489"/>
                  <a:gd name="connsiteY4" fmla="*/ 0 h 1316168"/>
                  <a:gd name="connsiteX0" fmla="*/ 0 w 3012239"/>
                  <a:gd name="connsiteY0" fmla="*/ 27501 h 1343669"/>
                  <a:gd name="connsiteX1" fmla="*/ 3012239 w 3012239"/>
                  <a:gd name="connsiteY1" fmla="*/ 0 h 1343669"/>
                  <a:gd name="connsiteX2" fmla="*/ 2689109 w 3012239"/>
                  <a:gd name="connsiteY2" fmla="*/ 1343669 h 1343669"/>
                  <a:gd name="connsiteX3" fmla="*/ 233761 w 3012239"/>
                  <a:gd name="connsiteY3" fmla="*/ 1336793 h 1343669"/>
                  <a:gd name="connsiteX4" fmla="*/ 0 w 3012239"/>
                  <a:gd name="connsiteY4" fmla="*/ 27501 h 1343669"/>
                  <a:gd name="connsiteX0" fmla="*/ 0 w 3019114"/>
                  <a:gd name="connsiteY0" fmla="*/ 0 h 1316168"/>
                  <a:gd name="connsiteX1" fmla="*/ 3019114 w 3019114"/>
                  <a:gd name="connsiteY1" fmla="*/ 6875 h 1316168"/>
                  <a:gd name="connsiteX2" fmla="*/ 2689109 w 3019114"/>
                  <a:gd name="connsiteY2" fmla="*/ 1316168 h 1316168"/>
                  <a:gd name="connsiteX3" fmla="*/ 233761 w 3019114"/>
                  <a:gd name="connsiteY3" fmla="*/ 1309292 h 1316168"/>
                  <a:gd name="connsiteX4" fmla="*/ 0 w 3019114"/>
                  <a:gd name="connsiteY4" fmla="*/ 0 h 1316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19114" h="1316168">
                    <a:moveTo>
                      <a:pt x="0" y="0"/>
                    </a:moveTo>
                    <a:lnTo>
                      <a:pt x="3019114" y="6875"/>
                    </a:lnTo>
                    <a:lnTo>
                      <a:pt x="2689109" y="1316168"/>
                    </a:lnTo>
                    <a:lnTo>
                      <a:pt x="233761" y="130929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091139DD-5BB9-1241-AA49-B7499E034293}"/>
                  </a:ext>
                </a:extLst>
              </p:cNvPr>
              <p:cNvSpPr/>
              <p:nvPr/>
            </p:nvSpPr>
            <p:spPr>
              <a:xfrm rot="5400000">
                <a:off x="2608652" y="883133"/>
                <a:ext cx="375094" cy="11412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7301981C-0B43-7B48-9936-7AF004186D87}"/>
                  </a:ext>
                </a:extLst>
              </p:cNvPr>
              <p:cNvSpPr/>
              <p:nvPr/>
            </p:nvSpPr>
            <p:spPr>
              <a:xfrm rot="5400000">
                <a:off x="2633764" y="2764810"/>
                <a:ext cx="375094" cy="11412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62C30B47-05CD-7440-A619-A1C5B833B3A7}"/>
                </a:ext>
              </a:extLst>
            </p:cNvPr>
            <p:cNvSpPr/>
            <p:nvPr/>
          </p:nvSpPr>
          <p:spPr>
            <a:xfrm>
              <a:off x="1575129" y="1717374"/>
              <a:ext cx="178044" cy="225136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2" name="Rectangle 31">
            <a:extLst>
              <a:ext uri="{FF2B5EF4-FFF2-40B4-BE49-F238E27FC236}">
                <a16:creationId xmlns:a16="http://schemas.microsoft.com/office/drawing/2014/main" id="{4AC0B258-B961-E54C-95E2-44455A4D8014}"/>
              </a:ext>
            </a:extLst>
          </p:cNvPr>
          <p:cNvSpPr/>
          <p:nvPr/>
        </p:nvSpPr>
        <p:spPr>
          <a:xfrm>
            <a:off x="812571" y="498938"/>
            <a:ext cx="7765775" cy="400878"/>
          </a:xfrm>
          <a:prstGeom prst="rect">
            <a:avLst/>
          </a:prstGeom>
          <a:solidFill>
            <a:srgbClr val="05A8E2"/>
          </a:solidFill>
          <a:ln w="28575">
            <a:solidFill>
              <a:srgbClr val="2538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E206955E-4646-3A4C-9765-474BBCFCC86A}"/>
              </a:ext>
            </a:extLst>
          </p:cNvPr>
          <p:cNvSpPr/>
          <p:nvPr/>
        </p:nvSpPr>
        <p:spPr>
          <a:xfrm>
            <a:off x="245164" y="228600"/>
            <a:ext cx="8613913" cy="2933700"/>
          </a:xfrm>
          <a:prstGeom prst="roundRect">
            <a:avLst>
              <a:gd name="adj" fmla="val 4615"/>
            </a:avLst>
          </a:prstGeom>
          <a:noFill/>
          <a:ln w="76200">
            <a:solidFill>
              <a:srgbClr val="2439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13ED067-6CEF-B649-AC9D-7391E87CA20F}"/>
              </a:ext>
            </a:extLst>
          </p:cNvPr>
          <p:cNvSpPr txBox="1"/>
          <p:nvPr/>
        </p:nvSpPr>
        <p:spPr>
          <a:xfrm>
            <a:off x="6360244" y="478485"/>
            <a:ext cx="24988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SCHOOL SAFETY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79153602-A2D5-8441-9E7A-4748E34DB10D}"/>
              </a:ext>
            </a:extLst>
          </p:cNvPr>
          <p:cNvSpPr/>
          <p:nvPr/>
        </p:nvSpPr>
        <p:spPr>
          <a:xfrm>
            <a:off x="801205" y="3698710"/>
            <a:ext cx="7765775" cy="400878"/>
          </a:xfrm>
          <a:prstGeom prst="rect">
            <a:avLst/>
          </a:prstGeom>
          <a:solidFill>
            <a:srgbClr val="05A8E2"/>
          </a:solidFill>
          <a:ln w="28575">
            <a:solidFill>
              <a:srgbClr val="2538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3A7BE834-674C-064C-8890-F210B6C59089}"/>
              </a:ext>
            </a:extLst>
          </p:cNvPr>
          <p:cNvSpPr/>
          <p:nvPr/>
        </p:nvSpPr>
        <p:spPr>
          <a:xfrm>
            <a:off x="233798" y="3428372"/>
            <a:ext cx="8613913" cy="2933700"/>
          </a:xfrm>
          <a:prstGeom prst="roundRect">
            <a:avLst>
              <a:gd name="adj" fmla="val 4615"/>
            </a:avLst>
          </a:prstGeom>
          <a:noFill/>
          <a:ln w="76200">
            <a:solidFill>
              <a:srgbClr val="2439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2367911-11B4-8E4B-871B-B2C03B993CB7}"/>
              </a:ext>
            </a:extLst>
          </p:cNvPr>
          <p:cNvSpPr txBox="1"/>
          <p:nvPr/>
        </p:nvSpPr>
        <p:spPr>
          <a:xfrm>
            <a:off x="6348878" y="3678257"/>
            <a:ext cx="24988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SCHOOL SAFETY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66399965-CF1E-C447-827A-0C4041831A41}"/>
              </a:ext>
            </a:extLst>
          </p:cNvPr>
          <p:cNvSpPr/>
          <p:nvPr/>
        </p:nvSpPr>
        <p:spPr>
          <a:xfrm>
            <a:off x="362044" y="340981"/>
            <a:ext cx="998413" cy="998413"/>
          </a:xfrm>
          <a:prstGeom prst="ellipse">
            <a:avLst/>
          </a:prstGeom>
          <a:solidFill>
            <a:schemeClr val="bg1"/>
          </a:solidFill>
          <a:ln w="28575">
            <a:solidFill>
              <a:srgbClr val="2538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AC350102-39FD-1A4F-8679-89A81D9081D3}"/>
              </a:ext>
            </a:extLst>
          </p:cNvPr>
          <p:cNvSpPr txBox="1"/>
          <p:nvPr/>
        </p:nvSpPr>
        <p:spPr>
          <a:xfrm>
            <a:off x="341102" y="540382"/>
            <a:ext cx="1047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SCHOOL LOGO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9FDDD7E8-2DF8-E642-846C-20E6CB983FB3}"/>
              </a:ext>
            </a:extLst>
          </p:cNvPr>
          <p:cNvSpPr/>
          <p:nvPr/>
        </p:nvSpPr>
        <p:spPr>
          <a:xfrm>
            <a:off x="362044" y="3547669"/>
            <a:ext cx="998413" cy="998413"/>
          </a:xfrm>
          <a:prstGeom prst="ellipse">
            <a:avLst/>
          </a:prstGeom>
          <a:solidFill>
            <a:schemeClr val="bg1"/>
          </a:solidFill>
          <a:ln w="28575">
            <a:solidFill>
              <a:srgbClr val="2538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19A5E13-A43D-DC42-B421-507680A441D0}"/>
              </a:ext>
            </a:extLst>
          </p:cNvPr>
          <p:cNvSpPr txBox="1"/>
          <p:nvPr/>
        </p:nvSpPr>
        <p:spPr>
          <a:xfrm>
            <a:off x="341102" y="3747070"/>
            <a:ext cx="1047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SCHOOL LOGO</a:t>
            </a:r>
          </a:p>
        </p:txBody>
      </p:sp>
    </p:spTree>
    <p:extLst>
      <p:ext uri="{BB962C8B-B14F-4D97-AF65-F5344CB8AC3E}">
        <p14:creationId xmlns:p14="http://schemas.microsoft.com/office/powerpoint/2010/main" val="19490839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E70C5B98-9C1E-5545-A2E3-F1C7CDEB9209}"/>
              </a:ext>
            </a:extLst>
          </p:cNvPr>
          <p:cNvSpPr/>
          <p:nvPr/>
        </p:nvSpPr>
        <p:spPr>
          <a:xfrm>
            <a:off x="867103" y="985469"/>
            <a:ext cx="7711243" cy="1955293"/>
          </a:xfrm>
          <a:prstGeom prst="roundRect">
            <a:avLst>
              <a:gd name="adj" fmla="val 10924"/>
            </a:avLst>
          </a:prstGeom>
          <a:solidFill>
            <a:srgbClr val="D220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52FA544-A343-6443-939F-E22446F0D794}"/>
              </a:ext>
            </a:extLst>
          </p:cNvPr>
          <p:cNvSpPr txBox="1"/>
          <p:nvPr/>
        </p:nvSpPr>
        <p:spPr>
          <a:xfrm>
            <a:off x="3484549" y="371466"/>
            <a:ext cx="563408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0" b="1" dirty="0">
              <a:solidFill>
                <a:schemeClr val="bg1"/>
              </a:solidFill>
            </a:endParaRPr>
          </a:p>
          <a:p>
            <a:r>
              <a:rPr lang="en-US" sz="4000" b="1" dirty="0">
                <a:solidFill>
                  <a:schemeClr val="bg1"/>
                </a:solidFill>
              </a:rPr>
              <a:t>DEAR VISITORS,</a:t>
            </a:r>
          </a:p>
          <a:p>
            <a:r>
              <a:rPr lang="en-US" sz="4000" b="1" dirty="0">
                <a:solidFill>
                  <a:schemeClr val="bg1"/>
                </a:solidFill>
              </a:rPr>
              <a:t>PLEASE USE THE HAND SANITISER PROVIDED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C5D2BB68-5A89-9144-8DAB-FE118A70A17F}"/>
              </a:ext>
            </a:extLst>
          </p:cNvPr>
          <p:cNvGrpSpPr/>
          <p:nvPr/>
        </p:nvGrpSpPr>
        <p:grpSpPr>
          <a:xfrm>
            <a:off x="1155568" y="1240266"/>
            <a:ext cx="2018012" cy="1445698"/>
            <a:chOff x="415037" y="763931"/>
            <a:chExt cx="3069645" cy="2207398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99B73F71-8D3C-C948-994A-6C536BE0141D}"/>
                </a:ext>
              </a:extLst>
            </p:cNvPr>
            <p:cNvSpPr/>
            <p:nvPr/>
          </p:nvSpPr>
          <p:spPr>
            <a:xfrm>
              <a:off x="2265966" y="1031123"/>
              <a:ext cx="177525" cy="17752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1F3A8802-FE0B-7F4B-8CDB-45DF9B1D0040}"/>
                </a:ext>
              </a:extLst>
            </p:cNvPr>
            <p:cNvGrpSpPr/>
            <p:nvPr/>
          </p:nvGrpSpPr>
          <p:grpSpPr>
            <a:xfrm>
              <a:off x="415037" y="763931"/>
              <a:ext cx="3069645" cy="2207398"/>
              <a:chOff x="415037" y="763931"/>
              <a:chExt cx="3069645" cy="2207398"/>
            </a:xfrm>
          </p:grpSpPr>
          <p:sp>
            <p:nvSpPr>
              <p:cNvPr id="18" name="Rounded Rectangle 17">
                <a:extLst>
                  <a:ext uri="{FF2B5EF4-FFF2-40B4-BE49-F238E27FC236}">
                    <a16:creationId xmlns:a16="http://schemas.microsoft.com/office/drawing/2014/main" id="{417F2D56-7F98-5545-8322-D50B9EDA30C1}"/>
                  </a:ext>
                </a:extLst>
              </p:cNvPr>
              <p:cNvSpPr/>
              <p:nvPr/>
            </p:nvSpPr>
            <p:spPr>
              <a:xfrm rot="6650429" flipH="1">
                <a:off x="1308718" y="1043376"/>
                <a:ext cx="270186" cy="730634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38100">
                <a:solidFill>
                  <a:srgbClr val="D2202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4" name="Rounded Rectangle 23">
                <a:extLst>
                  <a:ext uri="{FF2B5EF4-FFF2-40B4-BE49-F238E27FC236}">
                    <a16:creationId xmlns:a16="http://schemas.microsoft.com/office/drawing/2014/main" id="{8DEE7708-A43A-B14F-969F-0695F2CBFA8F}"/>
                  </a:ext>
                </a:extLst>
              </p:cNvPr>
              <p:cNvSpPr/>
              <p:nvPr/>
            </p:nvSpPr>
            <p:spPr>
              <a:xfrm rot="3835520" flipH="1">
                <a:off x="1983126" y="969507"/>
                <a:ext cx="252947" cy="1222621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FBD5506A-45D3-B34B-9D90-3DAA0796E008}"/>
                  </a:ext>
                </a:extLst>
              </p:cNvPr>
              <p:cNvSpPr/>
              <p:nvPr/>
            </p:nvSpPr>
            <p:spPr>
              <a:xfrm>
                <a:off x="415037" y="1212131"/>
                <a:ext cx="1277888" cy="918072"/>
              </a:xfrm>
              <a:custGeom>
                <a:avLst/>
                <a:gdLst>
                  <a:gd name="connsiteX0" fmla="*/ 0 w 914400"/>
                  <a:gd name="connsiteY0" fmla="*/ 0 h 914400"/>
                  <a:gd name="connsiteX1" fmla="*/ 914400 w 914400"/>
                  <a:gd name="connsiteY1" fmla="*/ 0 h 914400"/>
                  <a:gd name="connsiteX2" fmla="*/ 914400 w 914400"/>
                  <a:gd name="connsiteY2" fmla="*/ 914400 h 914400"/>
                  <a:gd name="connsiteX3" fmla="*/ 0 w 914400"/>
                  <a:gd name="connsiteY3" fmla="*/ 914400 h 914400"/>
                  <a:gd name="connsiteX4" fmla="*/ 0 w 914400"/>
                  <a:gd name="connsiteY4" fmla="*/ 0 h 914400"/>
                  <a:gd name="connsiteX0" fmla="*/ 0 w 914400"/>
                  <a:gd name="connsiteY0" fmla="*/ 286438 h 1200838"/>
                  <a:gd name="connsiteX1" fmla="*/ 745475 w 914400"/>
                  <a:gd name="connsiteY1" fmla="*/ 0 h 1200838"/>
                  <a:gd name="connsiteX2" fmla="*/ 914400 w 914400"/>
                  <a:gd name="connsiteY2" fmla="*/ 1200838 h 1200838"/>
                  <a:gd name="connsiteX3" fmla="*/ 0 w 914400"/>
                  <a:gd name="connsiteY3" fmla="*/ 1200838 h 1200838"/>
                  <a:gd name="connsiteX4" fmla="*/ 0 w 914400"/>
                  <a:gd name="connsiteY4" fmla="*/ 286438 h 1200838"/>
                  <a:gd name="connsiteX0" fmla="*/ 0 w 914400"/>
                  <a:gd name="connsiteY0" fmla="*/ 286438 h 1200838"/>
                  <a:gd name="connsiteX1" fmla="*/ 745475 w 914400"/>
                  <a:gd name="connsiteY1" fmla="*/ 0 h 1200838"/>
                  <a:gd name="connsiteX2" fmla="*/ 778457 w 914400"/>
                  <a:gd name="connsiteY2" fmla="*/ 242094 h 1200838"/>
                  <a:gd name="connsiteX3" fmla="*/ 914400 w 914400"/>
                  <a:gd name="connsiteY3" fmla="*/ 1200838 h 1200838"/>
                  <a:gd name="connsiteX4" fmla="*/ 0 w 914400"/>
                  <a:gd name="connsiteY4" fmla="*/ 1200838 h 1200838"/>
                  <a:gd name="connsiteX5" fmla="*/ 0 w 914400"/>
                  <a:gd name="connsiteY5" fmla="*/ 286438 h 1200838"/>
                  <a:gd name="connsiteX0" fmla="*/ 0 w 1013484"/>
                  <a:gd name="connsiteY0" fmla="*/ 286438 h 1200838"/>
                  <a:gd name="connsiteX1" fmla="*/ 745475 w 1013484"/>
                  <a:gd name="connsiteY1" fmla="*/ 0 h 1200838"/>
                  <a:gd name="connsiteX2" fmla="*/ 1013484 w 1013484"/>
                  <a:gd name="connsiteY2" fmla="*/ 245766 h 1200838"/>
                  <a:gd name="connsiteX3" fmla="*/ 914400 w 1013484"/>
                  <a:gd name="connsiteY3" fmla="*/ 1200838 h 1200838"/>
                  <a:gd name="connsiteX4" fmla="*/ 0 w 1013484"/>
                  <a:gd name="connsiteY4" fmla="*/ 1200838 h 1200838"/>
                  <a:gd name="connsiteX5" fmla="*/ 0 w 1013484"/>
                  <a:gd name="connsiteY5" fmla="*/ 286438 h 1200838"/>
                  <a:gd name="connsiteX0" fmla="*/ 0 w 1013484"/>
                  <a:gd name="connsiteY0" fmla="*/ 286438 h 1200838"/>
                  <a:gd name="connsiteX1" fmla="*/ 745475 w 1013484"/>
                  <a:gd name="connsiteY1" fmla="*/ 0 h 1200838"/>
                  <a:gd name="connsiteX2" fmla="*/ 1013484 w 1013484"/>
                  <a:gd name="connsiteY2" fmla="*/ 245766 h 1200838"/>
                  <a:gd name="connsiteX3" fmla="*/ 914400 w 1013484"/>
                  <a:gd name="connsiteY3" fmla="*/ 1200838 h 1200838"/>
                  <a:gd name="connsiteX4" fmla="*/ 282766 w 1013484"/>
                  <a:gd name="connsiteY4" fmla="*/ 734457 h 1200838"/>
                  <a:gd name="connsiteX5" fmla="*/ 0 w 1013484"/>
                  <a:gd name="connsiteY5" fmla="*/ 286438 h 1200838"/>
                  <a:gd name="connsiteX0" fmla="*/ 0 w 1013484"/>
                  <a:gd name="connsiteY0" fmla="*/ 286438 h 1200838"/>
                  <a:gd name="connsiteX1" fmla="*/ 745475 w 1013484"/>
                  <a:gd name="connsiteY1" fmla="*/ 0 h 1200838"/>
                  <a:gd name="connsiteX2" fmla="*/ 1013484 w 1013484"/>
                  <a:gd name="connsiteY2" fmla="*/ 245766 h 1200838"/>
                  <a:gd name="connsiteX3" fmla="*/ 914400 w 1013484"/>
                  <a:gd name="connsiteY3" fmla="*/ 1200838 h 1200838"/>
                  <a:gd name="connsiteX4" fmla="*/ 11017 w 1013484"/>
                  <a:gd name="connsiteY4" fmla="*/ 862987 h 1200838"/>
                  <a:gd name="connsiteX5" fmla="*/ 0 w 1013484"/>
                  <a:gd name="connsiteY5" fmla="*/ 286438 h 1200838"/>
                  <a:gd name="connsiteX0" fmla="*/ 0 w 1013484"/>
                  <a:gd name="connsiteY0" fmla="*/ 286438 h 862987"/>
                  <a:gd name="connsiteX1" fmla="*/ 745475 w 1013484"/>
                  <a:gd name="connsiteY1" fmla="*/ 0 h 862987"/>
                  <a:gd name="connsiteX2" fmla="*/ 1013484 w 1013484"/>
                  <a:gd name="connsiteY2" fmla="*/ 245766 h 862987"/>
                  <a:gd name="connsiteX3" fmla="*/ 598583 w 1013484"/>
                  <a:gd name="connsiteY3" fmla="*/ 396607 h 862987"/>
                  <a:gd name="connsiteX4" fmla="*/ 11017 w 1013484"/>
                  <a:gd name="connsiteY4" fmla="*/ 862987 h 862987"/>
                  <a:gd name="connsiteX5" fmla="*/ 0 w 1013484"/>
                  <a:gd name="connsiteY5" fmla="*/ 286438 h 862987"/>
                  <a:gd name="connsiteX0" fmla="*/ 0 w 1013484"/>
                  <a:gd name="connsiteY0" fmla="*/ 286438 h 862987"/>
                  <a:gd name="connsiteX1" fmla="*/ 745475 w 1013484"/>
                  <a:gd name="connsiteY1" fmla="*/ 0 h 862987"/>
                  <a:gd name="connsiteX2" fmla="*/ 1013484 w 1013484"/>
                  <a:gd name="connsiteY2" fmla="*/ 245766 h 862987"/>
                  <a:gd name="connsiteX3" fmla="*/ 503103 w 1013484"/>
                  <a:gd name="connsiteY3" fmla="*/ 580221 h 862987"/>
                  <a:gd name="connsiteX4" fmla="*/ 11017 w 1013484"/>
                  <a:gd name="connsiteY4" fmla="*/ 862987 h 862987"/>
                  <a:gd name="connsiteX5" fmla="*/ 0 w 1013484"/>
                  <a:gd name="connsiteY5" fmla="*/ 286438 h 862987"/>
                  <a:gd name="connsiteX0" fmla="*/ 0 w 1013484"/>
                  <a:gd name="connsiteY0" fmla="*/ 286438 h 862987"/>
                  <a:gd name="connsiteX1" fmla="*/ 745475 w 1013484"/>
                  <a:gd name="connsiteY1" fmla="*/ 0 h 862987"/>
                  <a:gd name="connsiteX2" fmla="*/ 1013484 w 1013484"/>
                  <a:gd name="connsiteY2" fmla="*/ 245766 h 862987"/>
                  <a:gd name="connsiteX3" fmla="*/ 609532 w 1013484"/>
                  <a:gd name="connsiteY3" fmla="*/ 510172 h 862987"/>
                  <a:gd name="connsiteX4" fmla="*/ 503103 w 1013484"/>
                  <a:gd name="connsiteY4" fmla="*/ 580221 h 862987"/>
                  <a:gd name="connsiteX5" fmla="*/ 11017 w 1013484"/>
                  <a:gd name="connsiteY5" fmla="*/ 862987 h 862987"/>
                  <a:gd name="connsiteX6" fmla="*/ 0 w 1013484"/>
                  <a:gd name="connsiteY6" fmla="*/ 286438 h 862987"/>
                  <a:gd name="connsiteX0" fmla="*/ 0 w 1277888"/>
                  <a:gd name="connsiteY0" fmla="*/ 286438 h 862987"/>
                  <a:gd name="connsiteX1" fmla="*/ 745475 w 1277888"/>
                  <a:gd name="connsiteY1" fmla="*/ 0 h 862987"/>
                  <a:gd name="connsiteX2" fmla="*/ 1013484 w 1277888"/>
                  <a:gd name="connsiteY2" fmla="*/ 245766 h 862987"/>
                  <a:gd name="connsiteX3" fmla="*/ 1277888 w 1277888"/>
                  <a:gd name="connsiteY3" fmla="*/ 701131 h 862987"/>
                  <a:gd name="connsiteX4" fmla="*/ 503103 w 1277888"/>
                  <a:gd name="connsiteY4" fmla="*/ 580221 h 862987"/>
                  <a:gd name="connsiteX5" fmla="*/ 11017 w 1277888"/>
                  <a:gd name="connsiteY5" fmla="*/ 862987 h 862987"/>
                  <a:gd name="connsiteX6" fmla="*/ 0 w 1277888"/>
                  <a:gd name="connsiteY6" fmla="*/ 286438 h 862987"/>
                  <a:gd name="connsiteX0" fmla="*/ 0 w 1277888"/>
                  <a:gd name="connsiteY0" fmla="*/ 286438 h 862987"/>
                  <a:gd name="connsiteX1" fmla="*/ 745475 w 1277888"/>
                  <a:gd name="connsiteY1" fmla="*/ 0 h 862987"/>
                  <a:gd name="connsiteX2" fmla="*/ 1013484 w 1277888"/>
                  <a:gd name="connsiteY2" fmla="*/ 245766 h 862987"/>
                  <a:gd name="connsiteX3" fmla="*/ 1086929 w 1277888"/>
                  <a:gd name="connsiteY3" fmla="*/ 385314 h 862987"/>
                  <a:gd name="connsiteX4" fmla="*/ 1277888 w 1277888"/>
                  <a:gd name="connsiteY4" fmla="*/ 701131 h 862987"/>
                  <a:gd name="connsiteX5" fmla="*/ 503103 w 1277888"/>
                  <a:gd name="connsiteY5" fmla="*/ 580221 h 862987"/>
                  <a:gd name="connsiteX6" fmla="*/ 11017 w 1277888"/>
                  <a:gd name="connsiteY6" fmla="*/ 862987 h 862987"/>
                  <a:gd name="connsiteX7" fmla="*/ 0 w 1277888"/>
                  <a:gd name="connsiteY7" fmla="*/ 286438 h 862987"/>
                  <a:gd name="connsiteX0" fmla="*/ 0 w 1277888"/>
                  <a:gd name="connsiteY0" fmla="*/ 286438 h 862987"/>
                  <a:gd name="connsiteX1" fmla="*/ 745475 w 1277888"/>
                  <a:gd name="connsiteY1" fmla="*/ 0 h 862987"/>
                  <a:gd name="connsiteX2" fmla="*/ 1013484 w 1277888"/>
                  <a:gd name="connsiteY2" fmla="*/ 245766 h 862987"/>
                  <a:gd name="connsiteX3" fmla="*/ 1208114 w 1277888"/>
                  <a:gd name="connsiteY3" fmla="*/ 458760 h 862987"/>
                  <a:gd name="connsiteX4" fmla="*/ 1277888 w 1277888"/>
                  <a:gd name="connsiteY4" fmla="*/ 701131 h 862987"/>
                  <a:gd name="connsiteX5" fmla="*/ 503103 w 1277888"/>
                  <a:gd name="connsiteY5" fmla="*/ 580221 h 862987"/>
                  <a:gd name="connsiteX6" fmla="*/ 11017 w 1277888"/>
                  <a:gd name="connsiteY6" fmla="*/ 862987 h 862987"/>
                  <a:gd name="connsiteX7" fmla="*/ 0 w 1277888"/>
                  <a:gd name="connsiteY7" fmla="*/ 286438 h 862987"/>
                  <a:gd name="connsiteX0" fmla="*/ 0 w 1277888"/>
                  <a:gd name="connsiteY0" fmla="*/ 286438 h 862987"/>
                  <a:gd name="connsiteX1" fmla="*/ 745475 w 1277888"/>
                  <a:gd name="connsiteY1" fmla="*/ 0 h 862987"/>
                  <a:gd name="connsiteX2" fmla="*/ 1013484 w 1277888"/>
                  <a:gd name="connsiteY2" fmla="*/ 245766 h 862987"/>
                  <a:gd name="connsiteX3" fmla="*/ 1079585 w 1277888"/>
                  <a:gd name="connsiteY3" fmla="*/ 322885 h 862987"/>
                  <a:gd name="connsiteX4" fmla="*/ 1208114 w 1277888"/>
                  <a:gd name="connsiteY4" fmla="*/ 458760 h 862987"/>
                  <a:gd name="connsiteX5" fmla="*/ 1277888 w 1277888"/>
                  <a:gd name="connsiteY5" fmla="*/ 701131 h 862987"/>
                  <a:gd name="connsiteX6" fmla="*/ 503103 w 1277888"/>
                  <a:gd name="connsiteY6" fmla="*/ 580221 h 862987"/>
                  <a:gd name="connsiteX7" fmla="*/ 11017 w 1277888"/>
                  <a:gd name="connsiteY7" fmla="*/ 862987 h 862987"/>
                  <a:gd name="connsiteX8" fmla="*/ 0 w 1277888"/>
                  <a:gd name="connsiteY8" fmla="*/ 286438 h 862987"/>
                  <a:gd name="connsiteX0" fmla="*/ 0 w 1277888"/>
                  <a:gd name="connsiteY0" fmla="*/ 286438 h 862987"/>
                  <a:gd name="connsiteX1" fmla="*/ 745475 w 1277888"/>
                  <a:gd name="connsiteY1" fmla="*/ 0 h 862987"/>
                  <a:gd name="connsiteX2" fmla="*/ 1013484 w 1277888"/>
                  <a:gd name="connsiteY2" fmla="*/ 245766 h 862987"/>
                  <a:gd name="connsiteX3" fmla="*/ 866592 w 1277888"/>
                  <a:gd name="connsiteY3" fmla="*/ 392659 h 862987"/>
                  <a:gd name="connsiteX4" fmla="*/ 1208114 w 1277888"/>
                  <a:gd name="connsiteY4" fmla="*/ 458760 h 862987"/>
                  <a:gd name="connsiteX5" fmla="*/ 1277888 w 1277888"/>
                  <a:gd name="connsiteY5" fmla="*/ 701131 h 862987"/>
                  <a:gd name="connsiteX6" fmla="*/ 503103 w 1277888"/>
                  <a:gd name="connsiteY6" fmla="*/ 580221 h 862987"/>
                  <a:gd name="connsiteX7" fmla="*/ 11017 w 1277888"/>
                  <a:gd name="connsiteY7" fmla="*/ 862987 h 862987"/>
                  <a:gd name="connsiteX8" fmla="*/ 0 w 1277888"/>
                  <a:gd name="connsiteY8" fmla="*/ 286438 h 862987"/>
                  <a:gd name="connsiteX0" fmla="*/ 0 w 1277888"/>
                  <a:gd name="connsiteY0" fmla="*/ 286438 h 862987"/>
                  <a:gd name="connsiteX1" fmla="*/ 745475 w 1277888"/>
                  <a:gd name="connsiteY1" fmla="*/ 0 h 862987"/>
                  <a:gd name="connsiteX2" fmla="*/ 1013484 w 1277888"/>
                  <a:gd name="connsiteY2" fmla="*/ 245766 h 862987"/>
                  <a:gd name="connsiteX3" fmla="*/ 984105 w 1277888"/>
                  <a:gd name="connsiteY3" fmla="*/ 403676 h 862987"/>
                  <a:gd name="connsiteX4" fmla="*/ 1208114 w 1277888"/>
                  <a:gd name="connsiteY4" fmla="*/ 458760 h 862987"/>
                  <a:gd name="connsiteX5" fmla="*/ 1277888 w 1277888"/>
                  <a:gd name="connsiteY5" fmla="*/ 701131 h 862987"/>
                  <a:gd name="connsiteX6" fmla="*/ 503103 w 1277888"/>
                  <a:gd name="connsiteY6" fmla="*/ 580221 h 862987"/>
                  <a:gd name="connsiteX7" fmla="*/ 11017 w 1277888"/>
                  <a:gd name="connsiteY7" fmla="*/ 862987 h 862987"/>
                  <a:gd name="connsiteX8" fmla="*/ 0 w 1277888"/>
                  <a:gd name="connsiteY8" fmla="*/ 286438 h 862987"/>
                  <a:gd name="connsiteX0" fmla="*/ 0 w 1277888"/>
                  <a:gd name="connsiteY0" fmla="*/ 293783 h 870332"/>
                  <a:gd name="connsiteX1" fmla="*/ 778526 w 1277888"/>
                  <a:gd name="connsiteY1" fmla="*/ 0 h 870332"/>
                  <a:gd name="connsiteX2" fmla="*/ 1013484 w 1277888"/>
                  <a:gd name="connsiteY2" fmla="*/ 253111 h 870332"/>
                  <a:gd name="connsiteX3" fmla="*/ 984105 w 1277888"/>
                  <a:gd name="connsiteY3" fmla="*/ 411021 h 870332"/>
                  <a:gd name="connsiteX4" fmla="*/ 1208114 w 1277888"/>
                  <a:gd name="connsiteY4" fmla="*/ 466105 h 870332"/>
                  <a:gd name="connsiteX5" fmla="*/ 1277888 w 1277888"/>
                  <a:gd name="connsiteY5" fmla="*/ 708476 h 870332"/>
                  <a:gd name="connsiteX6" fmla="*/ 503103 w 1277888"/>
                  <a:gd name="connsiteY6" fmla="*/ 587566 h 870332"/>
                  <a:gd name="connsiteX7" fmla="*/ 11017 w 1277888"/>
                  <a:gd name="connsiteY7" fmla="*/ 870332 h 870332"/>
                  <a:gd name="connsiteX8" fmla="*/ 0 w 1277888"/>
                  <a:gd name="connsiteY8" fmla="*/ 293783 h 870332"/>
                  <a:gd name="connsiteX0" fmla="*/ 0 w 1277888"/>
                  <a:gd name="connsiteY0" fmla="*/ 293783 h 870332"/>
                  <a:gd name="connsiteX1" fmla="*/ 778526 w 1277888"/>
                  <a:gd name="connsiteY1" fmla="*/ 0 h 870332"/>
                  <a:gd name="connsiteX2" fmla="*/ 1013484 w 1277888"/>
                  <a:gd name="connsiteY2" fmla="*/ 253111 h 870332"/>
                  <a:gd name="connsiteX3" fmla="*/ 984105 w 1277888"/>
                  <a:gd name="connsiteY3" fmla="*/ 411021 h 870332"/>
                  <a:gd name="connsiteX4" fmla="*/ 1208114 w 1277888"/>
                  <a:gd name="connsiteY4" fmla="*/ 466105 h 870332"/>
                  <a:gd name="connsiteX5" fmla="*/ 1277888 w 1277888"/>
                  <a:gd name="connsiteY5" fmla="*/ 708476 h 870332"/>
                  <a:gd name="connsiteX6" fmla="*/ 488414 w 1277888"/>
                  <a:gd name="connsiteY6" fmla="*/ 631634 h 870332"/>
                  <a:gd name="connsiteX7" fmla="*/ 11017 w 1277888"/>
                  <a:gd name="connsiteY7" fmla="*/ 870332 h 870332"/>
                  <a:gd name="connsiteX8" fmla="*/ 0 w 1277888"/>
                  <a:gd name="connsiteY8" fmla="*/ 293783 h 870332"/>
                  <a:gd name="connsiteX0" fmla="*/ 0 w 1277888"/>
                  <a:gd name="connsiteY0" fmla="*/ 293783 h 918072"/>
                  <a:gd name="connsiteX1" fmla="*/ 778526 w 1277888"/>
                  <a:gd name="connsiteY1" fmla="*/ 0 h 918072"/>
                  <a:gd name="connsiteX2" fmla="*/ 1013484 w 1277888"/>
                  <a:gd name="connsiteY2" fmla="*/ 253111 h 918072"/>
                  <a:gd name="connsiteX3" fmla="*/ 984105 w 1277888"/>
                  <a:gd name="connsiteY3" fmla="*/ 411021 h 918072"/>
                  <a:gd name="connsiteX4" fmla="*/ 1208114 w 1277888"/>
                  <a:gd name="connsiteY4" fmla="*/ 466105 h 918072"/>
                  <a:gd name="connsiteX5" fmla="*/ 1277888 w 1277888"/>
                  <a:gd name="connsiteY5" fmla="*/ 708476 h 918072"/>
                  <a:gd name="connsiteX6" fmla="*/ 488414 w 1277888"/>
                  <a:gd name="connsiteY6" fmla="*/ 631634 h 918072"/>
                  <a:gd name="connsiteX7" fmla="*/ 7345 w 1277888"/>
                  <a:gd name="connsiteY7" fmla="*/ 918072 h 918072"/>
                  <a:gd name="connsiteX8" fmla="*/ 0 w 1277888"/>
                  <a:gd name="connsiteY8" fmla="*/ 293783 h 918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77888" h="918072">
                    <a:moveTo>
                      <a:pt x="0" y="293783"/>
                    </a:moveTo>
                    <a:lnTo>
                      <a:pt x="778526" y="0"/>
                    </a:lnTo>
                    <a:lnTo>
                      <a:pt x="1013484" y="253111"/>
                    </a:lnTo>
                    <a:lnTo>
                      <a:pt x="984105" y="411021"/>
                    </a:lnTo>
                    <a:lnTo>
                      <a:pt x="1208114" y="466105"/>
                    </a:lnTo>
                    <a:lnTo>
                      <a:pt x="1277888" y="708476"/>
                    </a:lnTo>
                    <a:lnTo>
                      <a:pt x="488414" y="631634"/>
                    </a:lnTo>
                    <a:lnTo>
                      <a:pt x="7345" y="918072"/>
                    </a:lnTo>
                    <a:cubicBezTo>
                      <a:pt x="4897" y="709976"/>
                      <a:pt x="2448" y="501879"/>
                      <a:pt x="0" y="29378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797E9756-2FFB-5442-B94F-77A113D28E2D}"/>
                  </a:ext>
                </a:extLst>
              </p:cNvPr>
              <p:cNvSpPr/>
              <p:nvPr/>
            </p:nvSpPr>
            <p:spPr>
              <a:xfrm>
                <a:off x="2310588" y="763931"/>
                <a:ext cx="914400" cy="10219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73BE6263-BB6F-2444-ACB9-418CF57A319D}"/>
                  </a:ext>
                </a:extLst>
              </p:cNvPr>
              <p:cNvSpPr/>
              <p:nvPr/>
            </p:nvSpPr>
            <p:spPr>
              <a:xfrm>
                <a:off x="2962420" y="851900"/>
                <a:ext cx="100269" cy="1864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266BB814-8398-D14F-A8D8-12E8EE6D848C}"/>
                  </a:ext>
                </a:extLst>
              </p:cNvPr>
              <p:cNvSpPr/>
              <p:nvPr/>
            </p:nvSpPr>
            <p:spPr>
              <a:xfrm>
                <a:off x="2900625" y="1017456"/>
                <a:ext cx="223858" cy="1864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4ADED367-6EB1-4246-8F89-A7B0E8973A99}"/>
                  </a:ext>
                </a:extLst>
              </p:cNvPr>
              <p:cNvSpPr/>
              <p:nvPr/>
            </p:nvSpPr>
            <p:spPr>
              <a:xfrm>
                <a:off x="2788696" y="1148737"/>
                <a:ext cx="436292" cy="3348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14" name="Rounded Rectangle 13">
                <a:extLst>
                  <a:ext uri="{FF2B5EF4-FFF2-40B4-BE49-F238E27FC236}">
                    <a16:creationId xmlns:a16="http://schemas.microsoft.com/office/drawing/2014/main" id="{F9980E2E-5F29-8D4D-93E6-0BC22576001A}"/>
                  </a:ext>
                </a:extLst>
              </p:cNvPr>
              <p:cNvSpPr/>
              <p:nvPr/>
            </p:nvSpPr>
            <p:spPr>
              <a:xfrm>
                <a:off x="2570282" y="1556618"/>
                <a:ext cx="914400" cy="1414711"/>
              </a:xfrm>
              <a:prstGeom prst="roundRect">
                <a:avLst>
                  <a:gd name="adj" fmla="val 11848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D4FD8D61-E73C-D242-9CB3-B3AE6F360CB7}"/>
                  </a:ext>
                </a:extLst>
              </p:cNvPr>
              <p:cNvSpPr/>
              <p:nvPr/>
            </p:nvSpPr>
            <p:spPr>
              <a:xfrm>
                <a:off x="2788696" y="1900686"/>
                <a:ext cx="480714" cy="563420"/>
              </a:xfrm>
              <a:prstGeom prst="rect">
                <a:avLst/>
              </a:prstGeom>
              <a:solidFill>
                <a:srgbClr val="D2202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16" name="Triangle 15">
                <a:extLst>
                  <a:ext uri="{FF2B5EF4-FFF2-40B4-BE49-F238E27FC236}">
                    <a16:creationId xmlns:a16="http://schemas.microsoft.com/office/drawing/2014/main" id="{8F913B6C-D6DF-284B-97C8-A242B1412C42}"/>
                  </a:ext>
                </a:extLst>
              </p:cNvPr>
              <p:cNvSpPr/>
              <p:nvPr/>
            </p:nvSpPr>
            <p:spPr>
              <a:xfrm>
                <a:off x="2265833" y="888858"/>
                <a:ext cx="177658" cy="213356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57" name="Rounded Rectangle 56">
            <a:extLst>
              <a:ext uri="{FF2B5EF4-FFF2-40B4-BE49-F238E27FC236}">
                <a16:creationId xmlns:a16="http://schemas.microsoft.com/office/drawing/2014/main" id="{0CA4DD48-2E09-E04D-934A-79BC7DB6BAB8}"/>
              </a:ext>
            </a:extLst>
          </p:cNvPr>
          <p:cNvSpPr/>
          <p:nvPr/>
        </p:nvSpPr>
        <p:spPr>
          <a:xfrm>
            <a:off x="892465" y="4173966"/>
            <a:ext cx="7711243" cy="1955293"/>
          </a:xfrm>
          <a:prstGeom prst="roundRect">
            <a:avLst>
              <a:gd name="adj" fmla="val 10924"/>
            </a:avLst>
          </a:prstGeom>
          <a:solidFill>
            <a:srgbClr val="D220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47A79F6D-5306-EC43-87E2-EEC7CA8DDA71}"/>
              </a:ext>
            </a:extLst>
          </p:cNvPr>
          <p:cNvSpPr txBox="1"/>
          <p:nvPr/>
        </p:nvSpPr>
        <p:spPr>
          <a:xfrm>
            <a:off x="3509911" y="3559963"/>
            <a:ext cx="563408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0" b="1" dirty="0">
              <a:solidFill>
                <a:schemeClr val="bg1"/>
              </a:solidFill>
            </a:endParaRPr>
          </a:p>
          <a:p>
            <a:r>
              <a:rPr lang="en-US" sz="4000" b="1" dirty="0">
                <a:solidFill>
                  <a:schemeClr val="bg1"/>
                </a:solidFill>
              </a:rPr>
              <a:t>DEAR VISITORS,</a:t>
            </a:r>
          </a:p>
          <a:p>
            <a:r>
              <a:rPr lang="en-US" sz="4000" b="1" dirty="0">
                <a:solidFill>
                  <a:schemeClr val="bg1"/>
                </a:solidFill>
              </a:rPr>
              <a:t>PLEASE USE THE HAND SANITISER PROVIDED</a:t>
            </a: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90226310-9EE1-E54C-896F-53839F4CDCC4}"/>
              </a:ext>
            </a:extLst>
          </p:cNvPr>
          <p:cNvGrpSpPr/>
          <p:nvPr/>
        </p:nvGrpSpPr>
        <p:grpSpPr>
          <a:xfrm>
            <a:off x="1180930" y="4428763"/>
            <a:ext cx="2018012" cy="1445698"/>
            <a:chOff x="415037" y="763931"/>
            <a:chExt cx="3069645" cy="2207398"/>
          </a:xfrm>
        </p:grpSpPr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5EC7721F-634F-1C42-80E2-C177ADE8A04A}"/>
                </a:ext>
              </a:extLst>
            </p:cNvPr>
            <p:cNvSpPr/>
            <p:nvPr/>
          </p:nvSpPr>
          <p:spPr>
            <a:xfrm>
              <a:off x="2265966" y="1031123"/>
              <a:ext cx="177525" cy="17752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AAC5FC1E-739B-564B-97F4-48A30C6E87F3}"/>
                </a:ext>
              </a:extLst>
            </p:cNvPr>
            <p:cNvGrpSpPr/>
            <p:nvPr/>
          </p:nvGrpSpPr>
          <p:grpSpPr>
            <a:xfrm>
              <a:off x="415037" y="763931"/>
              <a:ext cx="3069645" cy="2207398"/>
              <a:chOff x="415037" y="763931"/>
              <a:chExt cx="3069645" cy="2207398"/>
            </a:xfrm>
          </p:grpSpPr>
          <p:sp>
            <p:nvSpPr>
              <p:cNvPr id="62" name="Rounded Rectangle 61">
                <a:extLst>
                  <a:ext uri="{FF2B5EF4-FFF2-40B4-BE49-F238E27FC236}">
                    <a16:creationId xmlns:a16="http://schemas.microsoft.com/office/drawing/2014/main" id="{24062ED1-3000-4E46-8C7E-DF8BA0FE801D}"/>
                  </a:ext>
                </a:extLst>
              </p:cNvPr>
              <p:cNvSpPr/>
              <p:nvPr/>
            </p:nvSpPr>
            <p:spPr>
              <a:xfrm rot="6650429" flipH="1">
                <a:off x="1308718" y="1043376"/>
                <a:ext cx="270186" cy="730634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38100">
                <a:solidFill>
                  <a:srgbClr val="D2202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3" name="Rounded Rectangle 62">
                <a:extLst>
                  <a:ext uri="{FF2B5EF4-FFF2-40B4-BE49-F238E27FC236}">
                    <a16:creationId xmlns:a16="http://schemas.microsoft.com/office/drawing/2014/main" id="{D0404EC1-E52A-4742-908F-DFAB5754D575}"/>
                  </a:ext>
                </a:extLst>
              </p:cNvPr>
              <p:cNvSpPr/>
              <p:nvPr/>
            </p:nvSpPr>
            <p:spPr>
              <a:xfrm rot="3835520" flipH="1">
                <a:off x="1983126" y="969507"/>
                <a:ext cx="252947" cy="1222621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4" name="Rectangle 1">
                <a:extLst>
                  <a:ext uri="{FF2B5EF4-FFF2-40B4-BE49-F238E27FC236}">
                    <a16:creationId xmlns:a16="http://schemas.microsoft.com/office/drawing/2014/main" id="{58B29D10-87BB-EF49-B218-162B54E8D89D}"/>
                  </a:ext>
                </a:extLst>
              </p:cNvPr>
              <p:cNvSpPr/>
              <p:nvPr/>
            </p:nvSpPr>
            <p:spPr>
              <a:xfrm>
                <a:off x="415037" y="1212131"/>
                <a:ext cx="1277888" cy="918072"/>
              </a:xfrm>
              <a:custGeom>
                <a:avLst/>
                <a:gdLst>
                  <a:gd name="connsiteX0" fmla="*/ 0 w 914400"/>
                  <a:gd name="connsiteY0" fmla="*/ 0 h 914400"/>
                  <a:gd name="connsiteX1" fmla="*/ 914400 w 914400"/>
                  <a:gd name="connsiteY1" fmla="*/ 0 h 914400"/>
                  <a:gd name="connsiteX2" fmla="*/ 914400 w 914400"/>
                  <a:gd name="connsiteY2" fmla="*/ 914400 h 914400"/>
                  <a:gd name="connsiteX3" fmla="*/ 0 w 914400"/>
                  <a:gd name="connsiteY3" fmla="*/ 914400 h 914400"/>
                  <a:gd name="connsiteX4" fmla="*/ 0 w 914400"/>
                  <a:gd name="connsiteY4" fmla="*/ 0 h 914400"/>
                  <a:gd name="connsiteX0" fmla="*/ 0 w 914400"/>
                  <a:gd name="connsiteY0" fmla="*/ 286438 h 1200838"/>
                  <a:gd name="connsiteX1" fmla="*/ 745475 w 914400"/>
                  <a:gd name="connsiteY1" fmla="*/ 0 h 1200838"/>
                  <a:gd name="connsiteX2" fmla="*/ 914400 w 914400"/>
                  <a:gd name="connsiteY2" fmla="*/ 1200838 h 1200838"/>
                  <a:gd name="connsiteX3" fmla="*/ 0 w 914400"/>
                  <a:gd name="connsiteY3" fmla="*/ 1200838 h 1200838"/>
                  <a:gd name="connsiteX4" fmla="*/ 0 w 914400"/>
                  <a:gd name="connsiteY4" fmla="*/ 286438 h 1200838"/>
                  <a:gd name="connsiteX0" fmla="*/ 0 w 914400"/>
                  <a:gd name="connsiteY0" fmla="*/ 286438 h 1200838"/>
                  <a:gd name="connsiteX1" fmla="*/ 745475 w 914400"/>
                  <a:gd name="connsiteY1" fmla="*/ 0 h 1200838"/>
                  <a:gd name="connsiteX2" fmla="*/ 778457 w 914400"/>
                  <a:gd name="connsiteY2" fmla="*/ 242094 h 1200838"/>
                  <a:gd name="connsiteX3" fmla="*/ 914400 w 914400"/>
                  <a:gd name="connsiteY3" fmla="*/ 1200838 h 1200838"/>
                  <a:gd name="connsiteX4" fmla="*/ 0 w 914400"/>
                  <a:gd name="connsiteY4" fmla="*/ 1200838 h 1200838"/>
                  <a:gd name="connsiteX5" fmla="*/ 0 w 914400"/>
                  <a:gd name="connsiteY5" fmla="*/ 286438 h 1200838"/>
                  <a:gd name="connsiteX0" fmla="*/ 0 w 1013484"/>
                  <a:gd name="connsiteY0" fmla="*/ 286438 h 1200838"/>
                  <a:gd name="connsiteX1" fmla="*/ 745475 w 1013484"/>
                  <a:gd name="connsiteY1" fmla="*/ 0 h 1200838"/>
                  <a:gd name="connsiteX2" fmla="*/ 1013484 w 1013484"/>
                  <a:gd name="connsiteY2" fmla="*/ 245766 h 1200838"/>
                  <a:gd name="connsiteX3" fmla="*/ 914400 w 1013484"/>
                  <a:gd name="connsiteY3" fmla="*/ 1200838 h 1200838"/>
                  <a:gd name="connsiteX4" fmla="*/ 0 w 1013484"/>
                  <a:gd name="connsiteY4" fmla="*/ 1200838 h 1200838"/>
                  <a:gd name="connsiteX5" fmla="*/ 0 w 1013484"/>
                  <a:gd name="connsiteY5" fmla="*/ 286438 h 1200838"/>
                  <a:gd name="connsiteX0" fmla="*/ 0 w 1013484"/>
                  <a:gd name="connsiteY0" fmla="*/ 286438 h 1200838"/>
                  <a:gd name="connsiteX1" fmla="*/ 745475 w 1013484"/>
                  <a:gd name="connsiteY1" fmla="*/ 0 h 1200838"/>
                  <a:gd name="connsiteX2" fmla="*/ 1013484 w 1013484"/>
                  <a:gd name="connsiteY2" fmla="*/ 245766 h 1200838"/>
                  <a:gd name="connsiteX3" fmla="*/ 914400 w 1013484"/>
                  <a:gd name="connsiteY3" fmla="*/ 1200838 h 1200838"/>
                  <a:gd name="connsiteX4" fmla="*/ 282766 w 1013484"/>
                  <a:gd name="connsiteY4" fmla="*/ 734457 h 1200838"/>
                  <a:gd name="connsiteX5" fmla="*/ 0 w 1013484"/>
                  <a:gd name="connsiteY5" fmla="*/ 286438 h 1200838"/>
                  <a:gd name="connsiteX0" fmla="*/ 0 w 1013484"/>
                  <a:gd name="connsiteY0" fmla="*/ 286438 h 1200838"/>
                  <a:gd name="connsiteX1" fmla="*/ 745475 w 1013484"/>
                  <a:gd name="connsiteY1" fmla="*/ 0 h 1200838"/>
                  <a:gd name="connsiteX2" fmla="*/ 1013484 w 1013484"/>
                  <a:gd name="connsiteY2" fmla="*/ 245766 h 1200838"/>
                  <a:gd name="connsiteX3" fmla="*/ 914400 w 1013484"/>
                  <a:gd name="connsiteY3" fmla="*/ 1200838 h 1200838"/>
                  <a:gd name="connsiteX4" fmla="*/ 11017 w 1013484"/>
                  <a:gd name="connsiteY4" fmla="*/ 862987 h 1200838"/>
                  <a:gd name="connsiteX5" fmla="*/ 0 w 1013484"/>
                  <a:gd name="connsiteY5" fmla="*/ 286438 h 1200838"/>
                  <a:gd name="connsiteX0" fmla="*/ 0 w 1013484"/>
                  <a:gd name="connsiteY0" fmla="*/ 286438 h 862987"/>
                  <a:gd name="connsiteX1" fmla="*/ 745475 w 1013484"/>
                  <a:gd name="connsiteY1" fmla="*/ 0 h 862987"/>
                  <a:gd name="connsiteX2" fmla="*/ 1013484 w 1013484"/>
                  <a:gd name="connsiteY2" fmla="*/ 245766 h 862987"/>
                  <a:gd name="connsiteX3" fmla="*/ 598583 w 1013484"/>
                  <a:gd name="connsiteY3" fmla="*/ 396607 h 862987"/>
                  <a:gd name="connsiteX4" fmla="*/ 11017 w 1013484"/>
                  <a:gd name="connsiteY4" fmla="*/ 862987 h 862987"/>
                  <a:gd name="connsiteX5" fmla="*/ 0 w 1013484"/>
                  <a:gd name="connsiteY5" fmla="*/ 286438 h 862987"/>
                  <a:gd name="connsiteX0" fmla="*/ 0 w 1013484"/>
                  <a:gd name="connsiteY0" fmla="*/ 286438 h 862987"/>
                  <a:gd name="connsiteX1" fmla="*/ 745475 w 1013484"/>
                  <a:gd name="connsiteY1" fmla="*/ 0 h 862987"/>
                  <a:gd name="connsiteX2" fmla="*/ 1013484 w 1013484"/>
                  <a:gd name="connsiteY2" fmla="*/ 245766 h 862987"/>
                  <a:gd name="connsiteX3" fmla="*/ 503103 w 1013484"/>
                  <a:gd name="connsiteY3" fmla="*/ 580221 h 862987"/>
                  <a:gd name="connsiteX4" fmla="*/ 11017 w 1013484"/>
                  <a:gd name="connsiteY4" fmla="*/ 862987 h 862987"/>
                  <a:gd name="connsiteX5" fmla="*/ 0 w 1013484"/>
                  <a:gd name="connsiteY5" fmla="*/ 286438 h 862987"/>
                  <a:gd name="connsiteX0" fmla="*/ 0 w 1013484"/>
                  <a:gd name="connsiteY0" fmla="*/ 286438 h 862987"/>
                  <a:gd name="connsiteX1" fmla="*/ 745475 w 1013484"/>
                  <a:gd name="connsiteY1" fmla="*/ 0 h 862987"/>
                  <a:gd name="connsiteX2" fmla="*/ 1013484 w 1013484"/>
                  <a:gd name="connsiteY2" fmla="*/ 245766 h 862987"/>
                  <a:gd name="connsiteX3" fmla="*/ 609532 w 1013484"/>
                  <a:gd name="connsiteY3" fmla="*/ 510172 h 862987"/>
                  <a:gd name="connsiteX4" fmla="*/ 503103 w 1013484"/>
                  <a:gd name="connsiteY4" fmla="*/ 580221 h 862987"/>
                  <a:gd name="connsiteX5" fmla="*/ 11017 w 1013484"/>
                  <a:gd name="connsiteY5" fmla="*/ 862987 h 862987"/>
                  <a:gd name="connsiteX6" fmla="*/ 0 w 1013484"/>
                  <a:gd name="connsiteY6" fmla="*/ 286438 h 862987"/>
                  <a:gd name="connsiteX0" fmla="*/ 0 w 1277888"/>
                  <a:gd name="connsiteY0" fmla="*/ 286438 h 862987"/>
                  <a:gd name="connsiteX1" fmla="*/ 745475 w 1277888"/>
                  <a:gd name="connsiteY1" fmla="*/ 0 h 862987"/>
                  <a:gd name="connsiteX2" fmla="*/ 1013484 w 1277888"/>
                  <a:gd name="connsiteY2" fmla="*/ 245766 h 862987"/>
                  <a:gd name="connsiteX3" fmla="*/ 1277888 w 1277888"/>
                  <a:gd name="connsiteY3" fmla="*/ 701131 h 862987"/>
                  <a:gd name="connsiteX4" fmla="*/ 503103 w 1277888"/>
                  <a:gd name="connsiteY4" fmla="*/ 580221 h 862987"/>
                  <a:gd name="connsiteX5" fmla="*/ 11017 w 1277888"/>
                  <a:gd name="connsiteY5" fmla="*/ 862987 h 862987"/>
                  <a:gd name="connsiteX6" fmla="*/ 0 w 1277888"/>
                  <a:gd name="connsiteY6" fmla="*/ 286438 h 862987"/>
                  <a:gd name="connsiteX0" fmla="*/ 0 w 1277888"/>
                  <a:gd name="connsiteY0" fmla="*/ 286438 h 862987"/>
                  <a:gd name="connsiteX1" fmla="*/ 745475 w 1277888"/>
                  <a:gd name="connsiteY1" fmla="*/ 0 h 862987"/>
                  <a:gd name="connsiteX2" fmla="*/ 1013484 w 1277888"/>
                  <a:gd name="connsiteY2" fmla="*/ 245766 h 862987"/>
                  <a:gd name="connsiteX3" fmla="*/ 1086929 w 1277888"/>
                  <a:gd name="connsiteY3" fmla="*/ 385314 h 862987"/>
                  <a:gd name="connsiteX4" fmla="*/ 1277888 w 1277888"/>
                  <a:gd name="connsiteY4" fmla="*/ 701131 h 862987"/>
                  <a:gd name="connsiteX5" fmla="*/ 503103 w 1277888"/>
                  <a:gd name="connsiteY5" fmla="*/ 580221 h 862987"/>
                  <a:gd name="connsiteX6" fmla="*/ 11017 w 1277888"/>
                  <a:gd name="connsiteY6" fmla="*/ 862987 h 862987"/>
                  <a:gd name="connsiteX7" fmla="*/ 0 w 1277888"/>
                  <a:gd name="connsiteY7" fmla="*/ 286438 h 862987"/>
                  <a:gd name="connsiteX0" fmla="*/ 0 w 1277888"/>
                  <a:gd name="connsiteY0" fmla="*/ 286438 h 862987"/>
                  <a:gd name="connsiteX1" fmla="*/ 745475 w 1277888"/>
                  <a:gd name="connsiteY1" fmla="*/ 0 h 862987"/>
                  <a:gd name="connsiteX2" fmla="*/ 1013484 w 1277888"/>
                  <a:gd name="connsiteY2" fmla="*/ 245766 h 862987"/>
                  <a:gd name="connsiteX3" fmla="*/ 1208114 w 1277888"/>
                  <a:gd name="connsiteY3" fmla="*/ 458760 h 862987"/>
                  <a:gd name="connsiteX4" fmla="*/ 1277888 w 1277888"/>
                  <a:gd name="connsiteY4" fmla="*/ 701131 h 862987"/>
                  <a:gd name="connsiteX5" fmla="*/ 503103 w 1277888"/>
                  <a:gd name="connsiteY5" fmla="*/ 580221 h 862987"/>
                  <a:gd name="connsiteX6" fmla="*/ 11017 w 1277888"/>
                  <a:gd name="connsiteY6" fmla="*/ 862987 h 862987"/>
                  <a:gd name="connsiteX7" fmla="*/ 0 w 1277888"/>
                  <a:gd name="connsiteY7" fmla="*/ 286438 h 862987"/>
                  <a:gd name="connsiteX0" fmla="*/ 0 w 1277888"/>
                  <a:gd name="connsiteY0" fmla="*/ 286438 h 862987"/>
                  <a:gd name="connsiteX1" fmla="*/ 745475 w 1277888"/>
                  <a:gd name="connsiteY1" fmla="*/ 0 h 862987"/>
                  <a:gd name="connsiteX2" fmla="*/ 1013484 w 1277888"/>
                  <a:gd name="connsiteY2" fmla="*/ 245766 h 862987"/>
                  <a:gd name="connsiteX3" fmla="*/ 1079585 w 1277888"/>
                  <a:gd name="connsiteY3" fmla="*/ 322885 h 862987"/>
                  <a:gd name="connsiteX4" fmla="*/ 1208114 w 1277888"/>
                  <a:gd name="connsiteY4" fmla="*/ 458760 h 862987"/>
                  <a:gd name="connsiteX5" fmla="*/ 1277888 w 1277888"/>
                  <a:gd name="connsiteY5" fmla="*/ 701131 h 862987"/>
                  <a:gd name="connsiteX6" fmla="*/ 503103 w 1277888"/>
                  <a:gd name="connsiteY6" fmla="*/ 580221 h 862987"/>
                  <a:gd name="connsiteX7" fmla="*/ 11017 w 1277888"/>
                  <a:gd name="connsiteY7" fmla="*/ 862987 h 862987"/>
                  <a:gd name="connsiteX8" fmla="*/ 0 w 1277888"/>
                  <a:gd name="connsiteY8" fmla="*/ 286438 h 862987"/>
                  <a:gd name="connsiteX0" fmla="*/ 0 w 1277888"/>
                  <a:gd name="connsiteY0" fmla="*/ 286438 h 862987"/>
                  <a:gd name="connsiteX1" fmla="*/ 745475 w 1277888"/>
                  <a:gd name="connsiteY1" fmla="*/ 0 h 862987"/>
                  <a:gd name="connsiteX2" fmla="*/ 1013484 w 1277888"/>
                  <a:gd name="connsiteY2" fmla="*/ 245766 h 862987"/>
                  <a:gd name="connsiteX3" fmla="*/ 866592 w 1277888"/>
                  <a:gd name="connsiteY3" fmla="*/ 392659 h 862987"/>
                  <a:gd name="connsiteX4" fmla="*/ 1208114 w 1277888"/>
                  <a:gd name="connsiteY4" fmla="*/ 458760 h 862987"/>
                  <a:gd name="connsiteX5" fmla="*/ 1277888 w 1277888"/>
                  <a:gd name="connsiteY5" fmla="*/ 701131 h 862987"/>
                  <a:gd name="connsiteX6" fmla="*/ 503103 w 1277888"/>
                  <a:gd name="connsiteY6" fmla="*/ 580221 h 862987"/>
                  <a:gd name="connsiteX7" fmla="*/ 11017 w 1277888"/>
                  <a:gd name="connsiteY7" fmla="*/ 862987 h 862987"/>
                  <a:gd name="connsiteX8" fmla="*/ 0 w 1277888"/>
                  <a:gd name="connsiteY8" fmla="*/ 286438 h 862987"/>
                  <a:gd name="connsiteX0" fmla="*/ 0 w 1277888"/>
                  <a:gd name="connsiteY0" fmla="*/ 286438 h 862987"/>
                  <a:gd name="connsiteX1" fmla="*/ 745475 w 1277888"/>
                  <a:gd name="connsiteY1" fmla="*/ 0 h 862987"/>
                  <a:gd name="connsiteX2" fmla="*/ 1013484 w 1277888"/>
                  <a:gd name="connsiteY2" fmla="*/ 245766 h 862987"/>
                  <a:gd name="connsiteX3" fmla="*/ 984105 w 1277888"/>
                  <a:gd name="connsiteY3" fmla="*/ 403676 h 862987"/>
                  <a:gd name="connsiteX4" fmla="*/ 1208114 w 1277888"/>
                  <a:gd name="connsiteY4" fmla="*/ 458760 h 862987"/>
                  <a:gd name="connsiteX5" fmla="*/ 1277888 w 1277888"/>
                  <a:gd name="connsiteY5" fmla="*/ 701131 h 862987"/>
                  <a:gd name="connsiteX6" fmla="*/ 503103 w 1277888"/>
                  <a:gd name="connsiteY6" fmla="*/ 580221 h 862987"/>
                  <a:gd name="connsiteX7" fmla="*/ 11017 w 1277888"/>
                  <a:gd name="connsiteY7" fmla="*/ 862987 h 862987"/>
                  <a:gd name="connsiteX8" fmla="*/ 0 w 1277888"/>
                  <a:gd name="connsiteY8" fmla="*/ 286438 h 862987"/>
                  <a:gd name="connsiteX0" fmla="*/ 0 w 1277888"/>
                  <a:gd name="connsiteY0" fmla="*/ 293783 h 870332"/>
                  <a:gd name="connsiteX1" fmla="*/ 778526 w 1277888"/>
                  <a:gd name="connsiteY1" fmla="*/ 0 h 870332"/>
                  <a:gd name="connsiteX2" fmla="*/ 1013484 w 1277888"/>
                  <a:gd name="connsiteY2" fmla="*/ 253111 h 870332"/>
                  <a:gd name="connsiteX3" fmla="*/ 984105 w 1277888"/>
                  <a:gd name="connsiteY3" fmla="*/ 411021 h 870332"/>
                  <a:gd name="connsiteX4" fmla="*/ 1208114 w 1277888"/>
                  <a:gd name="connsiteY4" fmla="*/ 466105 h 870332"/>
                  <a:gd name="connsiteX5" fmla="*/ 1277888 w 1277888"/>
                  <a:gd name="connsiteY5" fmla="*/ 708476 h 870332"/>
                  <a:gd name="connsiteX6" fmla="*/ 503103 w 1277888"/>
                  <a:gd name="connsiteY6" fmla="*/ 587566 h 870332"/>
                  <a:gd name="connsiteX7" fmla="*/ 11017 w 1277888"/>
                  <a:gd name="connsiteY7" fmla="*/ 870332 h 870332"/>
                  <a:gd name="connsiteX8" fmla="*/ 0 w 1277888"/>
                  <a:gd name="connsiteY8" fmla="*/ 293783 h 870332"/>
                  <a:gd name="connsiteX0" fmla="*/ 0 w 1277888"/>
                  <a:gd name="connsiteY0" fmla="*/ 293783 h 870332"/>
                  <a:gd name="connsiteX1" fmla="*/ 778526 w 1277888"/>
                  <a:gd name="connsiteY1" fmla="*/ 0 h 870332"/>
                  <a:gd name="connsiteX2" fmla="*/ 1013484 w 1277888"/>
                  <a:gd name="connsiteY2" fmla="*/ 253111 h 870332"/>
                  <a:gd name="connsiteX3" fmla="*/ 984105 w 1277888"/>
                  <a:gd name="connsiteY3" fmla="*/ 411021 h 870332"/>
                  <a:gd name="connsiteX4" fmla="*/ 1208114 w 1277888"/>
                  <a:gd name="connsiteY4" fmla="*/ 466105 h 870332"/>
                  <a:gd name="connsiteX5" fmla="*/ 1277888 w 1277888"/>
                  <a:gd name="connsiteY5" fmla="*/ 708476 h 870332"/>
                  <a:gd name="connsiteX6" fmla="*/ 488414 w 1277888"/>
                  <a:gd name="connsiteY6" fmla="*/ 631634 h 870332"/>
                  <a:gd name="connsiteX7" fmla="*/ 11017 w 1277888"/>
                  <a:gd name="connsiteY7" fmla="*/ 870332 h 870332"/>
                  <a:gd name="connsiteX8" fmla="*/ 0 w 1277888"/>
                  <a:gd name="connsiteY8" fmla="*/ 293783 h 870332"/>
                  <a:gd name="connsiteX0" fmla="*/ 0 w 1277888"/>
                  <a:gd name="connsiteY0" fmla="*/ 293783 h 918072"/>
                  <a:gd name="connsiteX1" fmla="*/ 778526 w 1277888"/>
                  <a:gd name="connsiteY1" fmla="*/ 0 h 918072"/>
                  <a:gd name="connsiteX2" fmla="*/ 1013484 w 1277888"/>
                  <a:gd name="connsiteY2" fmla="*/ 253111 h 918072"/>
                  <a:gd name="connsiteX3" fmla="*/ 984105 w 1277888"/>
                  <a:gd name="connsiteY3" fmla="*/ 411021 h 918072"/>
                  <a:gd name="connsiteX4" fmla="*/ 1208114 w 1277888"/>
                  <a:gd name="connsiteY4" fmla="*/ 466105 h 918072"/>
                  <a:gd name="connsiteX5" fmla="*/ 1277888 w 1277888"/>
                  <a:gd name="connsiteY5" fmla="*/ 708476 h 918072"/>
                  <a:gd name="connsiteX6" fmla="*/ 488414 w 1277888"/>
                  <a:gd name="connsiteY6" fmla="*/ 631634 h 918072"/>
                  <a:gd name="connsiteX7" fmla="*/ 7345 w 1277888"/>
                  <a:gd name="connsiteY7" fmla="*/ 918072 h 918072"/>
                  <a:gd name="connsiteX8" fmla="*/ 0 w 1277888"/>
                  <a:gd name="connsiteY8" fmla="*/ 293783 h 918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77888" h="918072">
                    <a:moveTo>
                      <a:pt x="0" y="293783"/>
                    </a:moveTo>
                    <a:lnTo>
                      <a:pt x="778526" y="0"/>
                    </a:lnTo>
                    <a:lnTo>
                      <a:pt x="1013484" y="253111"/>
                    </a:lnTo>
                    <a:lnTo>
                      <a:pt x="984105" y="411021"/>
                    </a:lnTo>
                    <a:lnTo>
                      <a:pt x="1208114" y="466105"/>
                    </a:lnTo>
                    <a:lnTo>
                      <a:pt x="1277888" y="708476"/>
                    </a:lnTo>
                    <a:lnTo>
                      <a:pt x="488414" y="631634"/>
                    </a:lnTo>
                    <a:lnTo>
                      <a:pt x="7345" y="918072"/>
                    </a:lnTo>
                    <a:cubicBezTo>
                      <a:pt x="4897" y="709976"/>
                      <a:pt x="2448" y="501879"/>
                      <a:pt x="0" y="29378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454F7DAE-D861-2040-9692-0DCFB0A1888A}"/>
                  </a:ext>
                </a:extLst>
              </p:cNvPr>
              <p:cNvSpPr/>
              <p:nvPr/>
            </p:nvSpPr>
            <p:spPr>
              <a:xfrm>
                <a:off x="2310588" y="763931"/>
                <a:ext cx="914400" cy="10219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1A09C26E-1A79-0448-8AD2-DC47B7151B03}"/>
                  </a:ext>
                </a:extLst>
              </p:cNvPr>
              <p:cNvSpPr/>
              <p:nvPr/>
            </p:nvSpPr>
            <p:spPr>
              <a:xfrm>
                <a:off x="2962420" y="851900"/>
                <a:ext cx="100269" cy="1864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EC5495D0-17FC-6541-BA37-B24366F3505B}"/>
                  </a:ext>
                </a:extLst>
              </p:cNvPr>
              <p:cNvSpPr/>
              <p:nvPr/>
            </p:nvSpPr>
            <p:spPr>
              <a:xfrm>
                <a:off x="2900625" y="1017456"/>
                <a:ext cx="223858" cy="1864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09437495-37D1-9A41-A10E-D772F3A5BBDD}"/>
                  </a:ext>
                </a:extLst>
              </p:cNvPr>
              <p:cNvSpPr/>
              <p:nvPr/>
            </p:nvSpPr>
            <p:spPr>
              <a:xfrm>
                <a:off x="2788696" y="1148737"/>
                <a:ext cx="436292" cy="3348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69" name="Rounded Rectangle 68">
                <a:extLst>
                  <a:ext uri="{FF2B5EF4-FFF2-40B4-BE49-F238E27FC236}">
                    <a16:creationId xmlns:a16="http://schemas.microsoft.com/office/drawing/2014/main" id="{C76F3977-F3CB-7440-B452-CA8DBCB5B670}"/>
                  </a:ext>
                </a:extLst>
              </p:cNvPr>
              <p:cNvSpPr/>
              <p:nvPr/>
            </p:nvSpPr>
            <p:spPr>
              <a:xfrm>
                <a:off x="2570282" y="1556618"/>
                <a:ext cx="914400" cy="1414711"/>
              </a:xfrm>
              <a:prstGeom prst="roundRect">
                <a:avLst>
                  <a:gd name="adj" fmla="val 11848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3312865D-1BD3-F54D-BBB0-44304E66094B}"/>
                  </a:ext>
                </a:extLst>
              </p:cNvPr>
              <p:cNvSpPr/>
              <p:nvPr/>
            </p:nvSpPr>
            <p:spPr>
              <a:xfrm>
                <a:off x="2788696" y="1900686"/>
                <a:ext cx="480714" cy="563420"/>
              </a:xfrm>
              <a:prstGeom prst="rect">
                <a:avLst/>
              </a:prstGeom>
              <a:solidFill>
                <a:srgbClr val="D2202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71" name="Triangle 70">
                <a:extLst>
                  <a:ext uri="{FF2B5EF4-FFF2-40B4-BE49-F238E27FC236}">
                    <a16:creationId xmlns:a16="http://schemas.microsoft.com/office/drawing/2014/main" id="{052B80EE-C611-FD44-BF69-0DF57F126C56}"/>
                  </a:ext>
                </a:extLst>
              </p:cNvPr>
              <p:cNvSpPr/>
              <p:nvPr/>
            </p:nvSpPr>
            <p:spPr>
              <a:xfrm>
                <a:off x="2265833" y="888858"/>
                <a:ext cx="177658" cy="213356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40" name="Rectangle 39">
            <a:extLst>
              <a:ext uri="{FF2B5EF4-FFF2-40B4-BE49-F238E27FC236}">
                <a16:creationId xmlns:a16="http://schemas.microsoft.com/office/drawing/2014/main" id="{01C54F0B-B8A2-1D42-A368-344A185C3BAE}"/>
              </a:ext>
            </a:extLst>
          </p:cNvPr>
          <p:cNvSpPr/>
          <p:nvPr/>
        </p:nvSpPr>
        <p:spPr>
          <a:xfrm>
            <a:off x="812571" y="498938"/>
            <a:ext cx="7765775" cy="400878"/>
          </a:xfrm>
          <a:prstGeom prst="rect">
            <a:avLst/>
          </a:prstGeom>
          <a:solidFill>
            <a:srgbClr val="05A8E2"/>
          </a:solidFill>
          <a:ln w="28575">
            <a:solidFill>
              <a:srgbClr val="2538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AC6D5524-2B34-7940-87B4-ECF4A7EAC478}"/>
              </a:ext>
            </a:extLst>
          </p:cNvPr>
          <p:cNvSpPr/>
          <p:nvPr/>
        </p:nvSpPr>
        <p:spPr>
          <a:xfrm>
            <a:off x="245164" y="228600"/>
            <a:ext cx="8613913" cy="2933700"/>
          </a:xfrm>
          <a:prstGeom prst="roundRect">
            <a:avLst>
              <a:gd name="adj" fmla="val 4615"/>
            </a:avLst>
          </a:prstGeom>
          <a:noFill/>
          <a:ln w="76200">
            <a:solidFill>
              <a:srgbClr val="2439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0B0CACC-20AF-5848-BFF8-EE0DB72F52BE}"/>
              </a:ext>
            </a:extLst>
          </p:cNvPr>
          <p:cNvSpPr txBox="1"/>
          <p:nvPr/>
        </p:nvSpPr>
        <p:spPr>
          <a:xfrm>
            <a:off x="6360244" y="478485"/>
            <a:ext cx="24988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SCHOOL SAFETY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29D8175C-0F06-B049-B76F-88C98F7DEF4F}"/>
              </a:ext>
            </a:extLst>
          </p:cNvPr>
          <p:cNvSpPr/>
          <p:nvPr/>
        </p:nvSpPr>
        <p:spPr>
          <a:xfrm>
            <a:off x="801205" y="3698710"/>
            <a:ext cx="7765775" cy="400878"/>
          </a:xfrm>
          <a:prstGeom prst="rect">
            <a:avLst/>
          </a:prstGeom>
          <a:solidFill>
            <a:srgbClr val="05A8E2"/>
          </a:solidFill>
          <a:ln w="28575">
            <a:solidFill>
              <a:srgbClr val="2538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625CAB55-8D53-4A4E-8C51-562E965BF490}"/>
              </a:ext>
            </a:extLst>
          </p:cNvPr>
          <p:cNvSpPr/>
          <p:nvPr/>
        </p:nvSpPr>
        <p:spPr>
          <a:xfrm>
            <a:off x="233798" y="3428372"/>
            <a:ext cx="8613913" cy="2933700"/>
          </a:xfrm>
          <a:prstGeom prst="roundRect">
            <a:avLst>
              <a:gd name="adj" fmla="val 4615"/>
            </a:avLst>
          </a:prstGeom>
          <a:noFill/>
          <a:ln w="76200">
            <a:solidFill>
              <a:srgbClr val="2439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ECDC0E48-03FD-A241-821B-4E920231C780}"/>
              </a:ext>
            </a:extLst>
          </p:cNvPr>
          <p:cNvSpPr txBox="1"/>
          <p:nvPr/>
        </p:nvSpPr>
        <p:spPr>
          <a:xfrm>
            <a:off x="6348878" y="3678257"/>
            <a:ext cx="24988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SCHOOL SAFETY</a:t>
            </a: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269D89C9-E44E-744C-820E-B7F1776D9BEF}"/>
              </a:ext>
            </a:extLst>
          </p:cNvPr>
          <p:cNvSpPr/>
          <p:nvPr/>
        </p:nvSpPr>
        <p:spPr>
          <a:xfrm>
            <a:off x="362044" y="340981"/>
            <a:ext cx="998413" cy="998413"/>
          </a:xfrm>
          <a:prstGeom prst="ellipse">
            <a:avLst/>
          </a:prstGeom>
          <a:solidFill>
            <a:schemeClr val="bg1"/>
          </a:solidFill>
          <a:ln w="28575">
            <a:solidFill>
              <a:srgbClr val="2538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8BAFBA04-E9E9-554D-A191-C72891F00737}"/>
              </a:ext>
            </a:extLst>
          </p:cNvPr>
          <p:cNvSpPr txBox="1"/>
          <p:nvPr/>
        </p:nvSpPr>
        <p:spPr>
          <a:xfrm>
            <a:off x="341102" y="540382"/>
            <a:ext cx="1047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SCHOOL LOGO</a:t>
            </a: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3096A6A4-F338-4A49-9D36-615884C9913B}"/>
              </a:ext>
            </a:extLst>
          </p:cNvPr>
          <p:cNvSpPr/>
          <p:nvPr/>
        </p:nvSpPr>
        <p:spPr>
          <a:xfrm>
            <a:off x="320965" y="3519720"/>
            <a:ext cx="998413" cy="998413"/>
          </a:xfrm>
          <a:prstGeom prst="ellipse">
            <a:avLst/>
          </a:prstGeom>
          <a:solidFill>
            <a:schemeClr val="bg1"/>
          </a:solidFill>
          <a:ln w="28575">
            <a:solidFill>
              <a:srgbClr val="2538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3415CBDA-DDFF-7345-BF5F-CCF124D18D2B}"/>
              </a:ext>
            </a:extLst>
          </p:cNvPr>
          <p:cNvSpPr txBox="1"/>
          <p:nvPr/>
        </p:nvSpPr>
        <p:spPr>
          <a:xfrm>
            <a:off x="300023" y="3719121"/>
            <a:ext cx="1047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SCHOOL LOGO</a:t>
            </a:r>
          </a:p>
        </p:txBody>
      </p:sp>
    </p:spTree>
    <p:extLst>
      <p:ext uri="{BB962C8B-B14F-4D97-AF65-F5344CB8AC3E}">
        <p14:creationId xmlns:p14="http://schemas.microsoft.com/office/powerpoint/2010/main" val="26653725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193</TotalTime>
  <Words>280</Words>
  <Application>Microsoft Office PowerPoint</Application>
  <PresentationFormat>On-screen Show (4:3)</PresentationFormat>
  <Paragraphs>85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Stephen Chamberlain</cp:lastModifiedBy>
  <cp:revision>19</cp:revision>
  <dcterms:created xsi:type="dcterms:W3CDTF">2020-05-14T09:12:22Z</dcterms:created>
  <dcterms:modified xsi:type="dcterms:W3CDTF">2020-05-18T18:13:11Z</dcterms:modified>
</cp:coreProperties>
</file>