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797675" cy="9872663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61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1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16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46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07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9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3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7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80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48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8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6B1AF-308A-4FB0-8326-6A37C64B4EB1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602E7-8115-4630-A832-E66091E7A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82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" y="1469975"/>
            <a:ext cx="2625634" cy="1785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Give the charge on the following ions:</a:t>
            </a:r>
          </a:p>
          <a:p>
            <a:endParaRPr lang="en-GB" sz="1000" dirty="0"/>
          </a:p>
          <a:p>
            <a:r>
              <a:rPr lang="en-GB" sz="1000" dirty="0" smtClean="0"/>
              <a:t>Mg:</a:t>
            </a:r>
          </a:p>
          <a:p>
            <a:endParaRPr lang="en-GB" sz="1000" dirty="0"/>
          </a:p>
          <a:p>
            <a:r>
              <a:rPr lang="en-GB" sz="1000" dirty="0" smtClean="0"/>
              <a:t>SO</a:t>
            </a:r>
            <a:r>
              <a:rPr lang="en-GB" sz="1000" baseline="-25000" dirty="0" smtClean="0"/>
              <a:t>4</a:t>
            </a:r>
            <a:r>
              <a:rPr lang="en-GB" sz="1000" dirty="0" smtClean="0"/>
              <a:t>:</a:t>
            </a:r>
          </a:p>
          <a:p>
            <a:endParaRPr lang="en-GB" sz="1000" dirty="0"/>
          </a:p>
          <a:p>
            <a:r>
              <a:rPr lang="en-GB" sz="1000" dirty="0" smtClean="0"/>
              <a:t>Cl:</a:t>
            </a:r>
          </a:p>
          <a:p>
            <a:endParaRPr lang="en-GB" sz="1000" dirty="0"/>
          </a:p>
          <a:p>
            <a:r>
              <a:rPr lang="en-GB" sz="1000" dirty="0" smtClean="0"/>
              <a:t>O:</a:t>
            </a:r>
          </a:p>
          <a:p>
            <a:endParaRPr lang="en-GB" sz="1000" dirty="0"/>
          </a:p>
          <a:p>
            <a:r>
              <a:rPr lang="en-GB" sz="1000" dirty="0" smtClean="0"/>
              <a:t>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" y="503576"/>
            <a:ext cx="2625634" cy="869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What is an ion? </a:t>
            </a:r>
          </a:p>
          <a:p>
            <a:endParaRPr lang="en-GB" sz="1000" dirty="0" smtClean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" y="3352009"/>
            <a:ext cx="2625634" cy="317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Draw the dot and cross diagrams for the following compounds:</a:t>
            </a:r>
          </a:p>
          <a:p>
            <a:endParaRPr lang="en-GB" sz="1000" dirty="0"/>
          </a:p>
          <a:p>
            <a:r>
              <a:rPr lang="en-GB" sz="1000" dirty="0" smtClean="0"/>
              <a:t>K</a:t>
            </a:r>
            <a:r>
              <a:rPr lang="en-GB" sz="1000" baseline="-25000" dirty="0" smtClean="0"/>
              <a:t>2</a:t>
            </a:r>
            <a:r>
              <a:rPr lang="en-GB" sz="1000" dirty="0" smtClean="0"/>
              <a:t>O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r>
              <a:rPr lang="en-GB" sz="1000" dirty="0" smtClean="0"/>
              <a:t>CaCl</a:t>
            </a:r>
            <a:r>
              <a:rPr lang="en-GB" sz="1000" baseline="-25000" dirty="0"/>
              <a:t>2</a:t>
            </a:r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117669" y="152399"/>
            <a:ext cx="2625634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What will the ionic formula of the following compounds be:</a:t>
            </a:r>
          </a:p>
          <a:p>
            <a:endParaRPr lang="en-GB" sz="1000" dirty="0"/>
          </a:p>
          <a:p>
            <a:r>
              <a:rPr lang="en-GB" sz="1000" dirty="0" smtClean="0"/>
              <a:t>Sodium chloride:</a:t>
            </a:r>
          </a:p>
          <a:p>
            <a:endParaRPr lang="en-GB" sz="1000" dirty="0"/>
          </a:p>
          <a:p>
            <a:r>
              <a:rPr lang="en-GB" sz="1000" dirty="0" smtClean="0"/>
              <a:t>Calcium sulphate:</a:t>
            </a:r>
          </a:p>
          <a:p>
            <a:endParaRPr lang="en-GB" sz="1000" dirty="0"/>
          </a:p>
          <a:p>
            <a:r>
              <a:rPr lang="en-GB" sz="1000" dirty="0" smtClean="0"/>
              <a:t>Lithium oxide:</a:t>
            </a:r>
          </a:p>
          <a:p>
            <a:endParaRPr lang="en-GB" sz="1000" dirty="0"/>
          </a:p>
          <a:p>
            <a:r>
              <a:rPr lang="en-GB" sz="1000" dirty="0" smtClean="0"/>
              <a:t>Aluminium chloride:</a:t>
            </a:r>
          </a:p>
          <a:p>
            <a:endParaRPr lang="en-GB" sz="1000" dirty="0"/>
          </a:p>
          <a:p>
            <a:r>
              <a:rPr lang="en-GB" sz="1000" dirty="0" smtClean="0"/>
              <a:t>Magnesium hydroxide: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17668" y="2285583"/>
            <a:ext cx="2625634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What holds ions together in an ionic bond?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52456" y="1211864"/>
            <a:ext cx="3595736" cy="550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Draw dot and cross diagrams for the following compounds</a:t>
            </a:r>
          </a:p>
          <a:p>
            <a:endParaRPr lang="en-GB" sz="1050" dirty="0" smtClean="0"/>
          </a:p>
          <a:p>
            <a:r>
              <a:rPr lang="en-GB" sz="1050" dirty="0" smtClean="0"/>
              <a:t>H</a:t>
            </a:r>
            <a:r>
              <a:rPr lang="en-GB" sz="1050" baseline="-25000" dirty="0" smtClean="0"/>
              <a:t>2</a:t>
            </a:r>
            <a:r>
              <a:rPr lang="en-GB" sz="1050" dirty="0" smtClean="0"/>
              <a:t>O</a:t>
            </a:r>
          </a:p>
          <a:p>
            <a:endParaRPr lang="en-GB" sz="105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r>
              <a:rPr lang="en-GB" sz="1000" dirty="0" smtClean="0"/>
              <a:t>CO</a:t>
            </a:r>
            <a:r>
              <a:rPr lang="en-GB" sz="1000" baseline="-25000" dirty="0" smtClean="0"/>
              <a:t>2</a:t>
            </a:r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r>
              <a:rPr lang="en-GB" sz="1000" dirty="0" smtClean="0"/>
              <a:t>CH</a:t>
            </a:r>
            <a:r>
              <a:rPr lang="en-GB" sz="1000" baseline="-25000" dirty="0" smtClean="0"/>
              <a:t>4</a:t>
            </a:r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r>
              <a:rPr lang="en-GB" sz="1000" dirty="0" smtClean="0"/>
              <a:t>N</a:t>
            </a:r>
            <a:r>
              <a:rPr lang="en-GB" sz="1000" baseline="-25000" dirty="0" smtClean="0"/>
              <a:t>2</a:t>
            </a:r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82880" y="114070"/>
            <a:ext cx="262563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Ionic and Covalent Bonding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17668" y="3056856"/>
            <a:ext cx="2625634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What determines the melting and boiling points of ionic compounds?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17668" y="4312877"/>
            <a:ext cx="2625634" cy="23544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Discuss the electrical conductivity of ionic compounds in the following states:</a:t>
            </a:r>
          </a:p>
          <a:p>
            <a:endParaRPr lang="en-GB" sz="1050" dirty="0"/>
          </a:p>
          <a:p>
            <a:r>
              <a:rPr lang="en-GB" sz="1050" dirty="0" smtClean="0"/>
              <a:t>Solid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Liquid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52456" y="152399"/>
            <a:ext cx="3595736" cy="900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Aqueous (dissolved)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___________________________________________________</a:t>
            </a:r>
          </a:p>
          <a:p>
            <a:endParaRPr lang="en-GB" sz="1050" dirty="0"/>
          </a:p>
          <a:p>
            <a:r>
              <a:rPr lang="en-GB" sz="1050" dirty="0" smtClean="0"/>
              <a:t>___________________________________________________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683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" y="1540319"/>
            <a:ext cx="2625634" cy="2400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Describe the bonding in simple molecular compounds and explain why they have low boiling points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" y="211838"/>
            <a:ext cx="262563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What is a simple molecular compound?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" y="4085892"/>
            <a:ext cx="2625634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Give the name, and describe the bonding in each of  the following diagrams: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  <a:endParaRPr lang="en-GB" sz="1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117668" y="211838"/>
            <a:ext cx="2625634" cy="64017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</a:t>
            </a:r>
          </a:p>
          <a:p>
            <a:endParaRPr lang="en-GB" sz="1000" dirty="0" smtClean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</a:t>
            </a:r>
          </a:p>
          <a:p>
            <a:endParaRPr lang="en-GB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6052456" y="3452946"/>
            <a:ext cx="3595736" cy="317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Give an advantage and a disadvantage of each of these bonding models: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_____________________________________________________</a:t>
            </a:r>
          </a:p>
          <a:p>
            <a:endParaRPr lang="en-GB" sz="1000" dirty="0" smtClean="0"/>
          </a:p>
          <a:p>
            <a:r>
              <a:rPr lang="en-GB" sz="1000" dirty="0" smtClean="0"/>
              <a:t>___________________________________________________</a:t>
            </a:r>
            <a:endParaRPr lang="en-GB" sz="1000" dirty="0"/>
          </a:p>
          <a:p>
            <a:endParaRPr lang="en-GB" sz="1000" dirty="0"/>
          </a:p>
          <a:p>
            <a:r>
              <a:rPr lang="en-GB" sz="1000" dirty="0"/>
              <a:t>_____________________________________________________</a:t>
            </a:r>
          </a:p>
          <a:p>
            <a:endParaRPr lang="en-GB" sz="1000" dirty="0"/>
          </a:p>
          <a:p>
            <a:r>
              <a:rPr lang="en-GB" sz="1000" dirty="0"/>
              <a:t>_____________________________________________________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_____________________________________________________</a:t>
            </a:r>
          </a:p>
          <a:p>
            <a:endParaRPr lang="en-GB" sz="1000" dirty="0"/>
          </a:p>
          <a:p>
            <a:r>
              <a:rPr lang="en-GB" sz="1000" dirty="0" smtClean="0"/>
              <a:t>_____________________________________________________</a:t>
            </a:r>
            <a:endParaRPr lang="en-GB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6052456" y="152399"/>
            <a:ext cx="3595736" cy="3162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Draw a diagram showing the bonding in a metal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r>
              <a:rPr lang="en-GB" sz="1050" dirty="0" smtClean="0"/>
              <a:t>Complete the sentences:</a:t>
            </a:r>
          </a:p>
          <a:p>
            <a:endParaRPr lang="en-GB" sz="1050" dirty="0"/>
          </a:p>
          <a:p>
            <a:r>
              <a:rPr lang="en-GB" sz="1050" dirty="0" smtClean="0"/>
              <a:t>Metals are good _______________ of electricity. They have this property because they have a ______ of _______________ ______________.</a:t>
            </a:r>
          </a:p>
          <a:p>
            <a:endParaRPr lang="en-GB" sz="1050" dirty="0"/>
          </a:p>
          <a:p>
            <a:r>
              <a:rPr lang="en-GB" sz="1050" dirty="0" smtClean="0"/>
              <a:t>Metals are _______________ (the opposite of brittle) because they the ______________ can rearrange themselves if the positive ions move.</a:t>
            </a:r>
          </a:p>
          <a:p>
            <a:endParaRPr lang="en-GB" sz="1050" dirty="0"/>
          </a:p>
          <a:p>
            <a:r>
              <a:rPr lang="en-GB" sz="1050" dirty="0" smtClean="0"/>
              <a:t>Metals have _________ melting and boiling points because of the strong _______________ attractions.</a:t>
            </a:r>
            <a:endParaRPr lang="en-GB" sz="105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7612" t="17589" r="27924" b="24375"/>
          <a:stretch/>
        </p:blipFill>
        <p:spPr>
          <a:xfrm>
            <a:off x="274321" y="4578410"/>
            <a:ext cx="992777" cy="9718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13951" t="28481" r="53772" b="29733"/>
          <a:stretch/>
        </p:blipFill>
        <p:spPr>
          <a:xfrm>
            <a:off x="3171832" y="309179"/>
            <a:ext cx="1084217" cy="10527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47567" t="16696" r="9442" b="29197"/>
          <a:stretch/>
        </p:blipFill>
        <p:spPr>
          <a:xfrm>
            <a:off x="3185159" y="2447837"/>
            <a:ext cx="1219201" cy="115083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/>
          <a:srcRect l="13280" t="42768" r="40246" b="23303"/>
          <a:stretch/>
        </p:blipFill>
        <p:spPr>
          <a:xfrm>
            <a:off x="3171832" y="4735151"/>
            <a:ext cx="1488637" cy="815104"/>
          </a:xfrm>
          <a:prstGeom prst="rect">
            <a:avLst/>
          </a:prstGeom>
        </p:spPr>
      </p:pic>
      <p:pic>
        <p:nvPicPr>
          <p:cNvPr id="1026" name="Picture 2" descr="Image result for ch4 dot and cros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509" y="3909867"/>
            <a:ext cx="825284" cy="82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h4 ball and stick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57"/>
          <a:stretch/>
        </p:blipFill>
        <p:spPr bwMode="auto">
          <a:xfrm>
            <a:off x="8651288" y="4735151"/>
            <a:ext cx="880917" cy="96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h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509" y="5822559"/>
            <a:ext cx="720544" cy="79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89021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6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3.2.117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560</TotalTime>
  <Words>291</Words>
  <Application>Microsoft Office PowerPoint</Application>
  <PresentationFormat>A4 Paper (210x297 mm)</PresentationFormat>
  <Paragraphs>211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Tinkler</dc:creator>
  <cp:lastModifiedBy>.</cp:lastModifiedBy>
  <cp:revision>37</cp:revision>
  <cp:lastPrinted>2017-03-29T17:18:45Z</cp:lastPrinted>
  <dcterms:created xsi:type="dcterms:W3CDTF">2016-09-06T14:36:59Z</dcterms:created>
  <dcterms:modified xsi:type="dcterms:W3CDTF">2017-05-06T15:28:28Z</dcterms:modified>
</cp:coreProperties>
</file>