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9" r:id="rId6"/>
    <p:sldId id="262" r:id="rId7"/>
    <p:sldId id="269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3" autoAdjust="0"/>
    <p:restoredTop sz="94660"/>
  </p:normalViewPr>
  <p:slideViewPr>
    <p:cSldViewPr snapToGrid="0">
      <p:cViewPr varScale="1">
        <p:scale>
          <a:sx n="71" d="100"/>
          <a:sy n="71" d="100"/>
        </p:scale>
        <p:origin x="52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2C6B8-756A-4362-B451-8A1EFE51B9A7}" type="datetimeFigureOut">
              <a:rPr lang="en-GB" smtClean="0"/>
              <a:t>16/02/2023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A76-7DBE-403D-97B8-F14B3DB72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13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2C6B8-756A-4362-B451-8A1EFE51B9A7}" type="datetimeFigureOut">
              <a:rPr lang="en-GB" smtClean="0"/>
              <a:t>16/02/2023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A76-7DBE-403D-97B8-F14B3DB72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965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2C6B8-756A-4362-B451-8A1EFE51B9A7}" type="datetimeFigureOut">
              <a:rPr lang="en-GB" smtClean="0"/>
              <a:t>16/02/2023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A76-7DBE-403D-97B8-F14B3DB722A1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527315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2C6B8-756A-4362-B451-8A1EFE51B9A7}" type="datetimeFigureOut">
              <a:rPr lang="en-GB" smtClean="0"/>
              <a:t>16/02/2023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A76-7DBE-403D-97B8-F14B3DB72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0772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2C6B8-756A-4362-B451-8A1EFE51B9A7}" type="datetimeFigureOut">
              <a:rPr lang="en-GB" smtClean="0"/>
              <a:t>16/02/2023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A76-7DBE-403D-97B8-F14B3DB722A1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08810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2C6B8-756A-4362-B451-8A1EFE51B9A7}" type="datetimeFigureOut">
              <a:rPr lang="en-GB" smtClean="0"/>
              <a:t>16/02/2023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A76-7DBE-403D-97B8-F14B3DB72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75580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2C6B8-756A-4362-B451-8A1EFE51B9A7}" type="datetimeFigureOut">
              <a:rPr lang="en-GB" smtClean="0"/>
              <a:t>16/02/2023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A76-7DBE-403D-97B8-F14B3DB72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04018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2C6B8-756A-4362-B451-8A1EFE51B9A7}" type="datetimeFigureOut">
              <a:rPr lang="en-GB" smtClean="0"/>
              <a:t>16/02/2023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A76-7DBE-403D-97B8-F14B3DB72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9053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2C6B8-756A-4362-B451-8A1EFE51B9A7}" type="datetimeFigureOut">
              <a:rPr lang="en-GB" smtClean="0"/>
              <a:t>16/02/2023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A76-7DBE-403D-97B8-F14B3DB72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413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2C6B8-756A-4362-B451-8A1EFE51B9A7}" type="datetimeFigureOut">
              <a:rPr lang="en-GB" smtClean="0"/>
              <a:t>16/02/2023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A76-7DBE-403D-97B8-F14B3DB72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5746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2C6B8-756A-4362-B451-8A1EFE51B9A7}" type="datetimeFigureOut">
              <a:rPr lang="en-GB" smtClean="0"/>
              <a:t>16/02/2023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A76-7DBE-403D-97B8-F14B3DB72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7124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2C6B8-756A-4362-B451-8A1EFE51B9A7}" type="datetimeFigureOut">
              <a:rPr lang="en-GB" smtClean="0"/>
              <a:t>16/02/2023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A76-7DBE-403D-97B8-F14B3DB72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7919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2C6B8-756A-4362-B451-8A1EFE51B9A7}" type="datetimeFigureOut">
              <a:rPr lang="en-GB" smtClean="0"/>
              <a:t>16/02/2023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A76-7DBE-403D-97B8-F14B3DB72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1607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2C6B8-756A-4362-B451-8A1EFE51B9A7}" type="datetimeFigureOut">
              <a:rPr lang="en-GB" smtClean="0"/>
              <a:t>16/02/2023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A76-7DBE-403D-97B8-F14B3DB72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2844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2C6B8-756A-4362-B451-8A1EFE51B9A7}" type="datetimeFigureOut">
              <a:rPr lang="en-GB" smtClean="0"/>
              <a:t>16/02/2023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A76-7DBE-403D-97B8-F14B3DB72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4328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2C6B8-756A-4362-B451-8A1EFE51B9A7}" type="datetimeFigureOut">
              <a:rPr lang="en-GB" smtClean="0"/>
              <a:t>16/02/2023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A76-7DBE-403D-97B8-F14B3DB72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0338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2C6B8-756A-4362-B451-8A1EFE51B9A7}" type="datetimeFigureOut">
              <a:rPr lang="en-GB" smtClean="0"/>
              <a:t>16/02/2023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76AAA76-7DBE-403D-97B8-F14B3DB72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9114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F0691-EF58-4114-B9AF-2EEE75B92B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5182" y="1351777"/>
            <a:ext cx="7766936" cy="1646302"/>
          </a:xfrm>
        </p:spPr>
        <p:txBody>
          <a:bodyPr/>
          <a:lstStyle/>
          <a:p>
            <a:pPr algn="ctr"/>
            <a:r>
              <a:rPr lang="en-GB" sz="7200" dirty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entury Gothic" panose="020B0502020202020204" pitchFamily="34" charset="0"/>
              </a:rPr>
              <a:t> </a:t>
            </a:r>
            <a:br>
              <a:rPr lang="en-GB" sz="7200" dirty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entury Gothic" panose="020B0502020202020204" pitchFamily="34" charset="0"/>
              </a:rPr>
            </a:br>
            <a:r>
              <a:rPr lang="en-GB" sz="7200" dirty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entury Gothic" panose="020B0502020202020204" pitchFamily="34" charset="0"/>
              </a:rPr>
              <a:t>Home learning – a student guide</a:t>
            </a:r>
          </a:p>
        </p:txBody>
      </p:sp>
      <p:pic>
        <p:nvPicPr>
          <p:cNvPr id="3074" name="Picture 2" descr="Thornhill Primary School | Home Learning">
            <a:extLst>
              <a:ext uri="{FF2B5EF4-FFF2-40B4-BE49-F238E27FC236}">
                <a16:creationId xmlns:a16="http://schemas.microsoft.com/office/drawing/2014/main" id="{0DEE6DE8-CCDB-4B3F-9D65-245395436D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782" y="3367288"/>
            <a:ext cx="3781862" cy="3087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7964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B2264DC-BC7D-4F73-BB37-770C47678D09}"/>
              </a:ext>
            </a:extLst>
          </p:cNvPr>
          <p:cNvSpPr/>
          <p:nvPr/>
        </p:nvSpPr>
        <p:spPr>
          <a:xfrm>
            <a:off x="689113" y="364235"/>
            <a:ext cx="8852452" cy="2113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endParaRPr lang="en-GB" sz="800" b="1" kern="0" dirty="0">
              <a:solidFill>
                <a:srgbClr val="00B050"/>
              </a:solidFill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en-GB" sz="2800" b="1" dirty="0">
                <a:solidFill>
                  <a:srgbClr val="00B050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General illness:</a:t>
            </a:r>
            <a:endParaRPr lang="en-GB" sz="4400" b="1" dirty="0">
              <a:solidFill>
                <a:srgbClr val="00B050"/>
              </a:solidFill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2800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you are not attending school due to illness you will not be expected to complete home learning tasks.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4E4D2A-0617-41FA-8F00-6F55C98BB3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488"/>
          <a:stretch/>
        </p:blipFill>
        <p:spPr>
          <a:xfrm>
            <a:off x="1983544" y="2520201"/>
            <a:ext cx="2607017" cy="37211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05B38F0-D488-4FBE-BDA2-22D19BD4CF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8601" y="2808716"/>
            <a:ext cx="3227657" cy="2426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285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10927-8B7A-4F4F-AECC-561549491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416" y="102392"/>
            <a:ext cx="11450560" cy="672178"/>
          </a:xfrm>
        </p:spPr>
        <p:txBody>
          <a:bodyPr>
            <a:normAutofit/>
          </a:bodyPr>
          <a:lstStyle/>
          <a:p>
            <a:r>
              <a:rPr lang="en-GB" sz="3200" b="1" dirty="0"/>
              <a:t>How do I complete my home learning work?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8C3319-A117-4256-A0E7-A549BD1385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415" y="774571"/>
            <a:ext cx="11450559" cy="598695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4000" b="1" dirty="0"/>
          </a:p>
          <a:p>
            <a:r>
              <a:rPr lang="en-GB" sz="4000" b="1" dirty="0"/>
              <a:t>What do I need?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4000" dirty="0"/>
              <a:t>Your computer/tablet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4000" dirty="0"/>
              <a:t>School timetable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4000" dirty="0"/>
              <a:t>Class books (or paper)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4000" dirty="0"/>
              <a:t>A pen and ruler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1026" name="Picture 2" descr="Student working free writing clipart - WikiClipArt">
            <a:extLst>
              <a:ext uri="{FF2B5EF4-FFF2-40B4-BE49-F238E27FC236}">
                <a16:creationId xmlns:a16="http://schemas.microsoft.com/office/drawing/2014/main" id="{0B26B95C-7984-4FA3-8494-9CE832082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088" y="2804589"/>
            <a:ext cx="3580527" cy="2590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5777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10927-8B7A-4F4F-AECC-561549491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416" y="102392"/>
            <a:ext cx="11450560" cy="672178"/>
          </a:xfrm>
        </p:spPr>
        <p:txBody>
          <a:bodyPr>
            <a:normAutofit/>
          </a:bodyPr>
          <a:lstStyle/>
          <a:p>
            <a:r>
              <a:rPr lang="en-GB" sz="3200" b="1" dirty="0"/>
              <a:t>How do I complete my home learning work?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8C3319-A117-4256-A0E7-A549BD1385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416" y="774571"/>
            <a:ext cx="10905276" cy="5986956"/>
          </a:xfrm>
        </p:spPr>
        <p:txBody>
          <a:bodyPr/>
          <a:lstStyle/>
          <a:p>
            <a:pPr marL="0" indent="0">
              <a:buNone/>
            </a:pPr>
            <a:endParaRPr lang="en-GB" sz="3000" dirty="0"/>
          </a:p>
          <a:p>
            <a:r>
              <a:rPr lang="en-GB" sz="3000" b="1" dirty="0"/>
              <a:t>What do I do first?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3000" dirty="0">
                <a:solidFill>
                  <a:srgbClr val="FF0000"/>
                </a:solidFill>
              </a:rPr>
              <a:t>Log into Office 365</a:t>
            </a:r>
            <a:r>
              <a:rPr lang="en-GB" sz="2400" dirty="0">
                <a:solidFill>
                  <a:srgbClr val="FF0000"/>
                </a:solidFill>
              </a:rPr>
              <a:t>. </a:t>
            </a:r>
          </a:p>
          <a:p>
            <a:endParaRPr lang="en-GB" sz="2400" dirty="0"/>
          </a:p>
          <a:p>
            <a:endParaRPr lang="en-GB" sz="2400" dirty="0"/>
          </a:p>
          <a:p>
            <a:r>
              <a:rPr lang="en-GB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8267AC-F84F-4CF5-BE02-12D973AC8A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613" t="49552" r="21279" b="35058"/>
          <a:stretch/>
        </p:blipFill>
        <p:spPr>
          <a:xfrm>
            <a:off x="5057577" y="3576524"/>
            <a:ext cx="4505873" cy="17644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5CD97EE-E598-4A7E-8817-4EBA37F8CB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37" t="9584" r="64688" b="68220"/>
          <a:stretch/>
        </p:blipFill>
        <p:spPr>
          <a:xfrm>
            <a:off x="4560050" y="1178888"/>
            <a:ext cx="4753970" cy="17521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1006AB5-9976-445F-B7B5-3E78362248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281" t="48195" r="43363" b="14861"/>
          <a:stretch/>
        </p:blipFill>
        <p:spPr>
          <a:xfrm>
            <a:off x="367682" y="3020965"/>
            <a:ext cx="4192368" cy="292088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B2325CA-60F1-40B5-9ADC-DC88A18E6521}"/>
              </a:ext>
            </a:extLst>
          </p:cNvPr>
          <p:cNvSpPr txBox="1"/>
          <p:nvPr/>
        </p:nvSpPr>
        <p:spPr>
          <a:xfrm>
            <a:off x="1304032" y="6000494"/>
            <a:ext cx="85010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Check you can do this when you get home this afternoon!</a:t>
            </a:r>
          </a:p>
        </p:txBody>
      </p:sp>
    </p:spTree>
    <p:extLst>
      <p:ext uri="{BB962C8B-B14F-4D97-AF65-F5344CB8AC3E}">
        <p14:creationId xmlns:p14="http://schemas.microsoft.com/office/powerpoint/2010/main" val="2692109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8C3319-A117-4256-A0E7-A549BD1385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378" y="-146413"/>
            <a:ext cx="11803859" cy="700441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800" dirty="0"/>
          </a:p>
          <a:p>
            <a:r>
              <a:rPr lang="en-GB" sz="2800" b="1" dirty="0"/>
              <a:t>What do I do next? </a:t>
            </a:r>
          </a:p>
          <a:p>
            <a:pPr>
              <a:buFont typeface="+mj-lt"/>
              <a:buAutoNum type="arabicPeriod"/>
            </a:pPr>
            <a:r>
              <a:rPr lang="en-GB" sz="2800" dirty="0"/>
              <a:t>Open your school </a:t>
            </a:r>
            <a:r>
              <a:rPr lang="en-GB" sz="2800" dirty="0">
                <a:solidFill>
                  <a:srgbClr val="FF0000"/>
                </a:solidFill>
              </a:rPr>
              <a:t>emails</a:t>
            </a:r>
            <a:r>
              <a:rPr lang="en-GB" sz="2800" dirty="0"/>
              <a:t> (you may have been sent</a:t>
            </a:r>
          </a:p>
          <a:p>
            <a:pPr marL="0" indent="0">
              <a:buNone/>
            </a:pPr>
            <a:r>
              <a:rPr lang="en-GB" sz="2800" dirty="0"/>
              <a:t>   information about your home learning).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endParaRPr lang="en-GB" sz="2800" dirty="0"/>
          </a:p>
          <a:p>
            <a:pPr marL="514350" indent="-514350">
              <a:buFont typeface="+mj-lt"/>
              <a:buAutoNum type="arabicPeriod" startAt="2"/>
            </a:pPr>
            <a:r>
              <a:rPr lang="en-GB" sz="2800" dirty="0"/>
              <a:t>Open up </a:t>
            </a:r>
            <a:r>
              <a:rPr lang="en-GB" sz="2800" dirty="0">
                <a:solidFill>
                  <a:srgbClr val="FF0000"/>
                </a:solidFill>
              </a:rPr>
              <a:t>Teams.</a:t>
            </a:r>
          </a:p>
          <a:p>
            <a:pPr>
              <a:buFont typeface="+mj-lt"/>
              <a:buAutoNum type="arabicPeriod" startAt="2"/>
            </a:pPr>
            <a:endParaRPr lang="en-GB" sz="2800" dirty="0"/>
          </a:p>
          <a:p>
            <a:pPr>
              <a:buFont typeface="+mj-lt"/>
              <a:buAutoNum type="arabicPeriod" startAt="2"/>
            </a:pPr>
            <a:r>
              <a:rPr lang="en-GB" sz="2800" dirty="0"/>
              <a:t>From here you will be able to navigate to each of your classes.</a:t>
            </a:r>
          </a:p>
          <a:p>
            <a:pPr>
              <a:buFont typeface="+mj-lt"/>
              <a:buAutoNum type="arabicPeriod" startAt="2"/>
            </a:pPr>
            <a:endParaRPr lang="en-GB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C40347-622E-4818-B32F-E39B5B7C8E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014" t="39374" r="18984" b="48574"/>
          <a:stretch/>
        </p:blipFill>
        <p:spPr>
          <a:xfrm>
            <a:off x="549103" y="2337850"/>
            <a:ext cx="9559632" cy="1446750"/>
          </a:xfrm>
          <a:prstGeom prst="rect">
            <a:avLst/>
          </a:prstGeom>
        </p:spPr>
      </p:pic>
      <p:sp>
        <p:nvSpPr>
          <p:cNvPr id="19" name="Circle: Hollow 18">
            <a:extLst>
              <a:ext uri="{FF2B5EF4-FFF2-40B4-BE49-F238E27FC236}">
                <a16:creationId xmlns:a16="http://schemas.microsoft.com/office/drawing/2014/main" id="{BCBC3512-A093-471C-BE5A-FB40DC170479}"/>
              </a:ext>
            </a:extLst>
          </p:cNvPr>
          <p:cNvSpPr/>
          <p:nvPr/>
        </p:nvSpPr>
        <p:spPr>
          <a:xfrm>
            <a:off x="1694576" y="2768563"/>
            <a:ext cx="1124125" cy="1174459"/>
          </a:xfrm>
          <a:prstGeom prst="donut">
            <a:avLst>
              <a:gd name="adj" fmla="val 258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0" name="Circle: Hollow 19">
            <a:extLst>
              <a:ext uri="{FF2B5EF4-FFF2-40B4-BE49-F238E27FC236}">
                <a16:creationId xmlns:a16="http://schemas.microsoft.com/office/drawing/2014/main" id="{7D107EBB-AFC1-4EE3-ABB5-28DC01DB262E}"/>
              </a:ext>
            </a:extLst>
          </p:cNvPr>
          <p:cNvSpPr/>
          <p:nvPr/>
        </p:nvSpPr>
        <p:spPr>
          <a:xfrm>
            <a:off x="8984610" y="2841770"/>
            <a:ext cx="1124125" cy="1174459"/>
          </a:xfrm>
          <a:prstGeom prst="donut">
            <a:avLst>
              <a:gd name="adj" fmla="val 258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3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B33A60C86E8064B880C21F69EC48FC1" ma:contentTypeVersion="12" ma:contentTypeDescription="Create a new document." ma:contentTypeScope="" ma:versionID="229e38062e059360432bfcbf7b1e4f3f">
  <xsd:schema xmlns:xsd="http://www.w3.org/2001/XMLSchema" xmlns:xs="http://www.w3.org/2001/XMLSchema" xmlns:p="http://schemas.microsoft.com/office/2006/metadata/properties" xmlns:ns3="dfad0d51-60e0-4dc3-9a5b-599795c58499" xmlns:ns4="d4dcf00a-d7c8-446f-9dc8-ef219d2669ec" targetNamespace="http://schemas.microsoft.com/office/2006/metadata/properties" ma:root="true" ma:fieldsID="06faafd1c1b8d68102c0a8dd8bb708f3" ns3:_="" ns4:_="">
    <xsd:import namespace="dfad0d51-60e0-4dc3-9a5b-599795c58499"/>
    <xsd:import namespace="d4dcf00a-d7c8-446f-9dc8-ef219d2669e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ad0d51-60e0-4dc3-9a5b-599795c584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dcf00a-d7c8-446f-9dc8-ef219d2669e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52335C1-7100-41A0-90E9-9F1E5E3F125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59718DC-2AAB-41C2-A335-2207025D95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fad0d51-60e0-4dc3-9a5b-599795c58499"/>
    <ds:schemaRef ds:uri="d4dcf00a-d7c8-446f-9dc8-ef219d2669e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746DFF6-558D-4EF6-9CA0-498CB68A1C79}">
  <ds:schemaRefs>
    <ds:schemaRef ds:uri="http://purl.org/dc/terms/"/>
    <ds:schemaRef ds:uri="http://purl.org/dc/dcmitype/"/>
    <ds:schemaRef ds:uri="http://schemas.microsoft.com/office/2006/documentManagement/types"/>
    <ds:schemaRef ds:uri="http://purl.org/dc/elements/1.1/"/>
    <ds:schemaRef ds:uri="dfad0d51-60e0-4dc3-9a5b-599795c58499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d4dcf00a-d7c8-446f-9dc8-ef219d2669ec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244</TotalTime>
  <Words>135</Words>
  <Application>Microsoft Office PowerPoint</Application>
  <PresentationFormat>Widescreen</PresentationFormat>
  <Paragraphs>31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Arial</vt:lpstr>
      <vt:lpstr>Calibri</vt:lpstr>
      <vt:lpstr>Cambria</vt:lpstr>
      <vt:lpstr>Century Gothic</vt:lpstr>
      <vt:lpstr>Corbel</vt:lpstr>
      <vt:lpstr>Trebuchet MS</vt:lpstr>
      <vt:lpstr>Wingdings</vt:lpstr>
      <vt:lpstr>Wingdings 3</vt:lpstr>
      <vt:lpstr>Facet</vt:lpstr>
      <vt:lpstr>  Home learning – a student guide</vt:lpstr>
      <vt:lpstr>PowerPoint Presentation</vt:lpstr>
      <vt:lpstr>How do I complete my home learning work? </vt:lpstr>
      <vt:lpstr>How do I complete my home learning work?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ISOLATION  Remote and blended learning</dc:title>
  <dc:creator>A Edwards</dc:creator>
  <cp:lastModifiedBy>C Hood</cp:lastModifiedBy>
  <cp:revision>27</cp:revision>
  <dcterms:created xsi:type="dcterms:W3CDTF">2020-09-23T15:02:29Z</dcterms:created>
  <dcterms:modified xsi:type="dcterms:W3CDTF">2023-02-16T12:21:03Z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0x0101005B33A60C86E8064B880C21F69EC48FC1</vt:lpwstr>
  </property>
</Properties>
</file>