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B84C6-5EE2-43D8-8FD0-0CD733EC3C8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CF951-E1C2-4E53-88F1-E6B80D7923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44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7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4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9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6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43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1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8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07/07/2020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07/07/2020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7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07/07/2020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70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07/07/2020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8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73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46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190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920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650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4381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111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841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07/07/2020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07/07/2020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75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302" indent="0">
              <a:buNone/>
              <a:defRPr sz="1600" b="1"/>
            </a:lvl2pPr>
            <a:lvl3pPr marL="714604" indent="0">
              <a:buNone/>
              <a:defRPr sz="1400" b="1"/>
            </a:lvl3pPr>
            <a:lvl4pPr marL="1071905" indent="0">
              <a:buNone/>
              <a:defRPr sz="1300" b="1"/>
            </a:lvl4pPr>
            <a:lvl5pPr marL="1429207" indent="0">
              <a:buNone/>
              <a:defRPr sz="1300" b="1"/>
            </a:lvl5pPr>
            <a:lvl6pPr marL="1786509" indent="0">
              <a:buNone/>
              <a:defRPr sz="1300" b="1"/>
            </a:lvl6pPr>
            <a:lvl7pPr marL="2143811" indent="0">
              <a:buNone/>
              <a:defRPr sz="1300" b="1"/>
            </a:lvl7pPr>
            <a:lvl8pPr marL="2501113" indent="0">
              <a:buNone/>
              <a:defRPr sz="1300" b="1"/>
            </a:lvl8pPr>
            <a:lvl9pPr marL="2858414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4" cy="63976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302" indent="0">
              <a:buNone/>
              <a:defRPr sz="1600" b="1"/>
            </a:lvl2pPr>
            <a:lvl3pPr marL="714604" indent="0">
              <a:buNone/>
              <a:defRPr sz="1400" b="1"/>
            </a:lvl3pPr>
            <a:lvl4pPr marL="1071905" indent="0">
              <a:buNone/>
              <a:defRPr sz="1300" b="1"/>
            </a:lvl4pPr>
            <a:lvl5pPr marL="1429207" indent="0">
              <a:buNone/>
              <a:defRPr sz="1300" b="1"/>
            </a:lvl5pPr>
            <a:lvl6pPr marL="1786509" indent="0">
              <a:buNone/>
              <a:defRPr sz="1300" b="1"/>
            </a:lvl6pPr>
            <a:lvl7pPr marL="2143811" indent="0">
              <a:buNone/>
              <a:defRPr sz="1300" b="1"/>
            </a:lvl7pPr>
            <a:lvl8pPr marL="2501113" indent="0">
              <a:buNone/>
              <a:defRPr sz="1300" b="1"/>
            </a:lvl8pPr>
            <a:lvl9pPr marL="2858414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4" cy="395128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07/07/2020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7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07/07/2020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07/07/2020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6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57302" indent="0">
              <a:buNone/>
              <a:defRPr sz="900"/>
            </a:lvl2pPr>
            <a:lvl3pPr marL="714604" indent="0">
              <a:buNone/>
              <a:defRPr sz="800"/>
            </a:lvl3pPr>
            <a:lvl4pPr marL="1071905" indent="0">
              <a:buNone/>
              <a:defRPr sz="700"/>
            </a:lvl4pPr>
            <a:lvl5pPr marL="1429207" indent="0">
              <a:buNone/>
              <a:defRPr sz="700"/>
            </a:lvl5pPr>
            <a:lvl6pPr marL="1786509" indent="0">
              <a:buNone/>
              <a:defRPr sz="700"/>
            </a:lvl6pPr>
            <a:lvl7pPr marL="2143811" indent="0">
              <a:buNone/>
              <a:defRPr sz="700"/>
            </a:lvl7pPr>
            <a:lvl8pPr marL="2501113" indent="0">
              <a:buNone/>
              <a:defRPr sz="700"/>
            </a:lvl8pPr>
            <a:lvl9pPr marL="2858414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07/07/2020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500"/>
            </a:lvl1pPr>
            <a:lvl2pPr marL="357302" indent="0">
              <a:buNone/>
              <a:defRPr sz="2200"/>
            </a:lvl2pPr>
            <a:lvl3pPr marL="714604" indent="0">
              <a:buNone/>
              <a:defRPr sz="1900"/>
            </a:lvl3pPr>
            <a:lvl4pPr marL="1071905" indent="0">
              <a:buNone/>
              <a:defRPr sz="1600"/>
            </a:lvl4pPr>
            <a:lvl5pPr marL="1429207" indent="0">
              <a:buNone/>
              <a:defRPr sz="1600"/>
            </a:lvl5pPr>
            <a:lvl6pPr marL="1786509" indent="0">
              <a:buNone/>
              <a:defRPr sz="1600"/>
            </a:lvl6pPr>
            <a:lvl7pPr marL="2143811" indent="0">
              <a:buNone/>
              <a:defRPr sz="1600"/>
            </a:lvl7pPr>
            <a:lvl8pPr marL="2501113" indent="0">
              <a:buNone/>
              <a:defRPr sz="1600"/>
            </a:lvl8pPr>
            <a:lvl9pPr marL="2858414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100"/>
            </a:lvl1pPr>
            <a:lvl2pPr marL="357302" indent="0">
              <a:buNone/>
              <a:defRPr sz="900"/>
            </a:lvl2pPr>
            <a:lvl3pPr marL="714604" indent="0">
              <a:buNone/>
              <a:defRPr sz="800"/>
            </a:lvl3pPr>
            <a:lvl4pPr marL="1071905" indent="0">
              <a:buNone/>
              <a:defRPr sz="700"/>
            </a:lvl4pPr>
            <a:lvl5pPr marL="1429207" indent="0">
              <a:buNone/>
              <a:defRPr sz="700"/>
            </a:lvl5pPr>
            <a:lvl6pPr marL="1786509" indent="0">
              <a:buNone/>
              <a:defRPr sz="700"/>
            </a:lvl6pPr>
            <a:lvl7pPr marL="2143811" indent="0">
              <a:buNone/>
              <a:defRPr sz="700"/>
            </a:lvl7pPr>
            <a:lvl8pPr marL="2501113" indent="0">
              <a:buNone/>
              <a:defRPr sz="700"/>
            </a:lvl8pPr>
            <a:lvl9pPr marL="2858414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07/07/2020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45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71460" tIns="35730" rIns="71460" bIns="3573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71460" tIns="35730" rIns="71460" bIns="3573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2" y="6356353"/>
            <a:ext cx="2133601" cy="365125"/>
          </a:xfrm>
          <a:prstGeom prst="rect">
            <a:avLst/>
          </a:prstGeom>
        </p:spPr>
        <p:txBody>
          <a:bodyPr vert="horz" lIns="71460" tIns="35730" rIns="71460" bIns="3573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4604"/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4604"/>
              <a:t>07/07/2020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599" cy="365125"/>
          </a:xfrm>
          <a:prstGeom prst="rect">
            <a:avLst/>
          </a:prstGeom>
        </p:spPr>
        <p:txBody>
          <a:bodyPr vert="horz" lIns="71460" tIns="35730" rIns="71460" bIns="3573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460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3"/>
            <a:ext cx="2133601" cy="365125"/>
          </a:xfrm>
          <a:prstGeom prst="rect">
            <a:avLst/>
          </a:prstGeom>
        </p:spPr>
        <p:txBody>
          <a:bodyPr vert="horz" lIns="71460" tIns="35730" rIns="71460" bIns="3573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4604"/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460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3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14604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976" indent="-267976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0615" indent="-223314" algn="l" defTabSz="71460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3255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556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7858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5160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2462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9764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7065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302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4604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905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9207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6509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3811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1113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8414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google.co.uk/url?sa=i&amp;url=https://www.dryeyefoundation.org/conversations&amp;psig=AOvVaw2bGJJL1swxQk58jeouou5j&amp;ust=1586343435689000&amp;source=images&amp;cd=vfe&amp;ved=0CAIQjRxqFwoTCKCXxvmT1ugCFQAAAAAdAAAAABAD" TargetMode="External"/><Relationship Id="rId7" Type="http://schemas.openxmlformats.org/officeDocument/2006/relationships/hyperlink" Target="https://www.google.co.uk/url?sa=i&amp;url=https://www.valuestores.uk/school-test/&amp;psig=AOvVaw0njMHVmi84uGlq74DVVKvP&amp;ust=1586343963201000&amp;source=images&amp;cd=vfe&amp;ved=0CAIQjRxqFwoTCKix9_KV1ugCFQAAAAAdAAAAABA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s://www.google.co.uk/url?sa=i&amp;url=https://www.vox.com/future-perfect/2019/8/30/20840194/ai-art-fiction-writing-language-gpt-2&amp;psig=AOvVaw2DjFeIrW3nMr7WEGJ_spsn&amp;ust=1586344030161000&amp;source=images&amp;cd=vfe&amp;ved=0CAIQjRxqFwoTCKDM-5OW1ugCFQAAAAAdAAAAABAD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92186CD-561B-48B1-A8F1-20D2A4301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927">
            <a:off x="4323306" y="2529340"/>
            <a:ext cx="2239357" cy="1866131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028" name="Picture 4" descr="Have a conversation about dry eye — Dry Eye Foundation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5" t="9625" r="10454" b="8797"/>
          <a:stretch/>
        </p:blipFill>
        <p:spPr bwMode="auto">
          <a:xfrm>
            <a:off x="7319719" y="5037512"/>
            <a:ext cx="1724153" cy="171235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I art: I'm using a language model called GPT-2 to write my next ...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737" y="5608116"/>
            <a:ext cx="1722183" cy="1148122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alueStores » school-tes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768" y="2659723"/>
            <a:ext cx="1400421" cy="115135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loud Callout 8"/>
          <p:cNvSpPr/>
          <p:nvPr/>
        </p:nvSpPr>
        <p:spPr>
          <a:xfrm>
            <a:off x="5713194" y="869777"/>
            <a:ext cx="3430806" cy="2169080"/>
          </a:xfrm>
          <a:prstGeom prst="cloudCallout">
            <a:avLst>
              <a:gd name="adj1" fmla="val -29036"/>
              <a:gd name="adj2" fmla="val 699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42402" y="891043"/>
            <a:ext cx="4889638" cy="3384507"/>
          </a:xfrm>
          <a:custGeom>
            <a:avLst/>
            <a:gdLst/>
            <a:ahLst/>
            <a:cxnLst/>
            <a:rect l="0" t="0" r="0" b="0"/>
            <a:pathLst>
              <a:path w="4042157" h="1982217">
                <a:moveTo>
                  <a:pt x="4191" y="789940"/>
                </a:moveTo>
                <a:lnTo>
                  <a:pt x="0" y="753745"/>
                </a:lnTo>
                <a:lnTo>
                  <a:pt x="2667" y="694817"/>
                </a:lnTo>
                <a:lnTo>
                  <a:pt x="16002" y="645795"/>
                </a:lnTo>
                <a:lnTo>
                  <a:pt x="27813" y="616077"/>
                </a:lnTo>
                <a:lnTo>
                  <a:pt x="48133" y="576580"/>
                </a:lnTo>
                <a:lnTo>
                  <a:pt x="85471" y="525780"/>
                </a:lnTo>
                <a:lnTo>
                  <a:pt x="123444" y="484378"/>
                </a:lnTo>
                <a:lnTo>
                  <a:pt x="179070" y="433578"/>
                </a:lnTo>
                <a:lnTo>
                  <a:pt x="246507" y="385572"/>
                </a:lnTo>
                <a:lnTo>
                  <a:pt x="317119" y="340741"/>
                </a:lnTo>
                <a:lnTo>
                  <a:pt x="411734" y="291338"/>
                </a:lnTo>
                <a:lnTo>
                  <a:pt x="499999" y="252222"/>
                </a:lnTo>
                <a:lnTo>
                  <a:pt x="623443" y="205105"/>
                </a:lnTo>
                <a:lnTo>
                  <a:pt x="748030" y="164846"/>
                </a:lnTo>
                <a:lnTo>
                  <a:pt x="867283" y="131699"/>
                </a:lnTo>
                <a:lnTo>
                  <a:pt x="1047496" y="89662"/>
                </a:lnTo>
                <a:lnTo>
                  <a:pt x="1244854" y="55753"/>
                </a:lnTo>
                <a:lnTo>
                  <a:pt x="1394079" y="35687"/>
                </a:lnTo>
                <a:lnTo>
                  <a:pt x="1510157" y="23114"/>
                </a:lnTo>
                <a:lnTo>
                  <a:pt x="1655572" y="11176"/>
                </a:lnTo>
                <a:lnTo>
                  <a:pt x="1836801" y="2032"/>
                </a:lnTo>
                <a:lnTo>
                  <a:pt x="1938401" y="0"/>
                </a:lnTo>
                <a:lnTo>
                  <a:pt x="2118614" y="0"/>
                </a:lnTo>
                <a:lnTo>
                  <a:pt x="2241677" y="3683"/>
                </a:lnTo>
                <a:lnTo>
                  <a:pt x="2407920" y="13208"/>
                </a:lnTo>
                <a:lnTo>
                  <a:pt x="2556637" y="25400"/>
                </a:lnTo>
                <a:lnTo>
                  <a:pt x="2741676" y="47498"/>
                </a:lnTo>
                <a:lnTo>
                  <a:pt x="2882900" y="70231"/>
                </a:lnTo>
                <a:lnTo>
                  <a:pt x="2989834" y="89662"/>
                </a:lnTo>
                <a:lnTo>
                  <a:pt x="3120771" y="118491"/>
                </a:lnTo>
                <a:lnTo>
                  <a:pt x="3245358" y="150495"/>
                </a:lnTo>
                <a:lnTo>
                  <a:pt x="3326638" y="175133"/>
                </a:lnTo>
                <a:lnTo>
                  <a:pt x="3432556" y="209423"/>
                </a:lnTo>
                <a:lnTo>
                  <a:pt x="3542792" y="252730"/>
                </a:lnTo>
                <a:lnTo>
                  <a:pt x="3615436" y="284226"/>
                </a:lnTo>
                <a:lnTo>
                  <a:pt x="3680206" y="317373"/>
                </a:lnTo>
                <a:lnTo>
                  <a:pt x="3734181" y="346964"/>
                </a:lnTo>
                <a:lnTo>
                  <a:pt x="3795649" y="384937"/>
                </a:lnTo>
                <a:lnTo>
                  <a:pt x="3830955" y="410464"/>
                </a:lnTo>
                <a:lnTo>
                  <a:pt x="3880739" y="448945"/>
                </a:lnTo>
                <a:lnTo>
                  <a:pt x="3912235" y="478409"/>
                </a:lnTo>
                <a:lnTo>
                  <a:pt x="3949700" y="517779"/>
                </a:lnTo>
                <a:lnTo>
                  <a:pt x="3975354" y="549783"/>
                </a:lnTo>
                <a:lnTo>
                  <a:pt x="3998341" y="586105"/>
                </a:lnTo>
                <a:lnTo>
                  <a:pt x="4017645" y="622935"/>
                </a:lnTo>
                <a:lnTo>
                  <a:pt x="4028313" y="649224"/>
                </a:lnTo>
                <a:lnTo>
                  <a:pt x="4037965" y="689102"/>
                </a:lnTo>
                <a:lnTo>
                  <a:pt x="4041648" y="713994"/>
                </a:lnTo>
                <a:lnTo>
                  <a:pt x="4042156" y="763397"/>
                </a:lnTo>
                <a:lnTo>
                  <a:pt x="4038981" y="791337"/>
                </a:lnTo>
                <a:lnTo>
                  <a:pt x="4028313" y="831342"/>
                </a:lnTo>
                <a:lnTo>
                  <a:pt x="4013327" y="869061"/>
                </a:lnTo>
                <a:lnTo>
                  <a:pt x="3980180" y="924433"/>
                </a:lnTo>
                <a:lnTo>
                  <a:pt x="3936365" y="979551"/>
                </a:lnTo>
                <a:lnTo>
                  <a:pt x="3879596" y="1033526"/>
                </a:lnTo>
                <a:lnTo>
                  <a:pt x="3798316" y="1095248"/>
                </a:lnTo>
                <a:lnTo>
                  <a:pt x="3733165" y="1136396"/>
                </a:lnTo>
                <a:lnTo>
                  <a:pt x="3655060" y="1177798"/>
                </a:lnTo>
                <a:lnTo>
                  <a:pt x="3560953" y="1221486"/>
                </a:lnTo>
                <a:lnTo>
                  <a:pt x="3454019" y="1264285"/>
                </a:lnTo>
                <a:lnTo>
                  <a:pt x="3360420" y="1296289"/>
                </a:lnTo>
                <a:lnTo>
                  <a:pt x="3264662" y="1325753"/>
                </a:lnTo>
                <a:lnTo>
                  <a:pt x="3155061" y="1355090"/>
                </a:lnTo>
                <a:lnTo>
                  <a:pt x="3071114" y="1375156"/>
                </a:lnTo>
                <a:lnTo>
                  <a:pt x="2978531" y="1394206"/>
                </a:lnTo>
                <a:lnTo>
                  <a:pt x="2864612" y="1415415"/>
                </a:lnTo>
                <a:lnTo>
                  <a:pt x="2773172" y="1429639"/>
                </a:lnTo>
                <a:lnTo>
                  <a:pt x="2655062" y="1444498"/>
                </a:lnTo>
                <a:lnTo>
                  <a:pt x="2561463" y="1453896"/>
                </a:lnTo>
                <a:lnTo>
                  <a:pt x="2614422" y="1449705"/>
                </a:lnTo>
                <a:lnTo>
                  <a:pt x="2690368" y="1446530"/>
                </a:lnTo>
                <a:lnTo>
                  <a:pt x="2770505" y="1445641"/>
                </a:lnTo>
                <a:lnTo>
                  <a:pt x="2838958" y="1446530"/>
                </a:lnTo>
                <a:lnTo>
                  <a:pt x="2916555" y="1449705"/>
                </a:lnTo>
                <a:lnTo>
                  <a:pt x="3030474" y="1460246"/>
                </a:lnTo>
                <a:lnTo>
                  <a:pt x="3120771" y="1471930"/>
                </a:lnTo>
                <a:lnTo>
                  <a:pt x="3241675" y="1497330"/>
                </a:lnTo>
                <a:lnTo>
                  <a:pt x="3307969" y="1519682"/>
                </a:lnTo>
                <a:lnTo>
                  <a:pt x="3352927" y="1545336"/>
                </a:lnTo>
                <a:lnTo>
                  <a:pt x="3365754" y="1558163"/>
                </a:lnTo>
                <a:lnTo>
                  <a:pt x="3370580" y="1567053"/>
                </a:lnTo>
                <a:lnTo>
                  <a:pt x="3373247" y="1580134"/>
                </a:lnTo>
                <a:lnTo>
                  <a:pt x="3362579" y="1603629"/>
                </a:lnTo>
                <a:lnTo>
                  <a:pt x="3331972" y="1627886"/>
                </a:lnTo>
                <a:lnTo>
                  <a:pt x="3307969" y="1638681"/>
                </a:lnTo>
                <a:lnTo>
                  <a:pt x="3247009" y="1659890"/>
                </a:lnTo>
                <a:lnTo>
                  <a:pt x="3160395" y="1679575"/>
                </a:lnTo>
                <a:lnTo>
                  <a:pt x="3067812" y="1694180"/>
                </a:lnTo>
                <a:lnTo>
                  <a:pt x="2978531" y="1703832"/>
                </a:lnTo>
                <a:lnTo>
                  <a:pt x="2909570" y="1706626"/>
                </a:lnTo>
                <a:lnTo>
                  <a:pt x="2767330" y="1709293"/>
                </a:lnTo>
                <a:lnTo>
                  <a:pt x="2874772" y="1710944"/>
                </a:lnTo>
                <a:lnTo>
                  <a:pt x="2994025" y="1718056"/>
                </a:lnTo>
                <a:lnTo>
                  <a:pt x="3106420" y="1736090"/>
                </a:lnTo>
                <a:lnTo>
                  <a:pt x="3163062" y="1753489"/>
                </a:lnTo>
                <a:lnTo>
                  <a:pt x="3172714" y="1760093"/>
                </a:lnTo>
                <a:lnTo>
                  <a:pt x="3181731" y="1768983"/>
                </a:lnTo>
                <a:lnTo>
                  <a:pt x="3184398" y="1773809"/>
                </a:lnTo>
                <a:lnTo>
                  <a:pt x="3184398" y="1779270"/>
                </a:lnTo>
                <a:lnTo>
                  <a:pt x="3177540" y="1791462"/>
                </a:lnTo>
                <a:lnTo>
                  <a:pt x="3161919" y="1800352"/>
                </a:lnTo>
                <a:lnTo>
                  <a:pt x="3140075" y="1809496"/>
                </a:lnTo>
                <a:lnTo>
                  <a:pt x="3065780" y="1826895"/>
                </a:lnTo>
                <a:lnTo>
                  <a:pt x="2969514" y="1839214"/>
                </a:lnTo>
                <a:lnTo>
                  <a:pt x="2893568" y="1845818"/>
                </a:lnTo>
                <a:lnTo>
                  <a:pt x="2795651" y="1848612"/>
                </a:lnTo>
                <a:lnTo>
                  <a:pt x="2849118" y="1851787"/>
                </a:lnTo>
                <a:lnTo>
                  <a:pt x="2937891" y="1864106"/>
                </a:lnTo>
                <a:lnTo>
                  <a:pt x="2985516" y="1877695"/>
                </a:lnTo>
                <a:lnTo>
                  <a:pt x="3012186" y="1889506"/>
                </a:lnTo>
                <a:lnTo>
                  <a:pt x="3027807" y="1903730"/>
                </a:lnTo>
                <a:lnTo>
                  <a:pt x="3032506" y="1914017"/>
                </a:lnTo>
                <a:lnTo>
                  <a:pt x="3030474" y="1923669"/>
                </a:lnTo>
                <a:lnTo>
                  <a:pt x="3024505" y="1933194"/>
                </a:lnTo>
                <a:lnTo>
                  <a:pt x="2997835" y="1951101"/>
                </a:lnTo>
                <a:lnTo>
                  <a:pt x="2972181" y="1959737"/>
                </a:lnTo>
                <a:lnTo>
                  <a:pt x="2914904" y="1973707"/>
                </a:lnTo>
                <a:lnTo>
                  <a:pt x="2839466" y="1982216"/>
                </a:lnTo>
                <a:lnTo>
                  <a:pt x="2722372" y="1982216"/>
                </a:lnTo>
                <a:lnTo>
                  <a:pt x="2638933" y="1973199"/>
                </a:lnTo>
                <a:lnTo>
                  <a:pt x="2575306" y="1957705"/>
                </a:lnTo>
                <a:lnTo>
                  <a:pt x="2540000" y="1940814"/>
                </a:lnTo>
                <a:lnTo>
                  <a:pt x="2528824" y="1929384"/>
                </a:lnTo>
                <a:lnTo>
                  <a:pt x="2525141" y="1922018"/>
                </a:lnTo>
                <a:lnTo>
                  <a:pt x="2525141" y="1911985"/>
                </a:lnTo>
                <a:lnTo>
                  <a:pt x="2527808" y="1906016"/>
                </a:lnTo>
                <a:lnTo>
                  <a:pt x="2535809" y="1896872"/>
                </a:lnTo>
                <a:lnTo>
                  <a:pt x="2551811" y="1886585"/>
                </a:lnTo>
                <a:lnTo>
                  <a:pt x="2584958" y="1872869"/>
                </a:lnTo>
                <a:lnTo>
                  <a:pt x="2634742" y="1861185"/>
                </a:lnTo>
                <a:lnTo>
                  <a:pt x="2729865" y="1850898"/>
                </a:lnTo>
                <a:lnTo>
                  <a:pt x="2795651" y="1848612"/>
                </a:lnTo>
                <a:lnTo>
                  <a:pt x="2686050" y="1842389"/>
                </a:lnTo>
                <a:lnTo>
                  <a:pt x="2592959" y="1834007"/>
                </a:lnTo>
                <a:lnTo>
                  <a:pt x="2499360" y="1818005"/>
                </a:lnTo>
                <a:lnTo>
                  <a:pt x="2465705" y="1808099"/>
                </a:lnTo>
                <a:lnTo>
                  <a:pt x="2443861" y="1798066"/>
                </a:lnTo>
                <a:lnTo>
                  <a:pt x="2431542" y="1788414"/>
                </a:lnTo>
                <a:lnTo>
                  <a:pt x="2427224" y="1779270"/>
                </a:lnTo>
                <a:lnTo>
                  <a:pt x="2429891" y="1767459"/>
                </a:lnTo>
                <a:lnTo>
                  <a:pt x="2443861" y="1757553"/>
                </a:lnTo>
                <a:lnTo>
                  <a:pt x="2463546" y="1748409"/>
                </a:lnTo>
                <a:lnTo>
                  <a:pt x="2488692" y="1740154"/>
                </a:lnTo>
                <a:lnTo>
                  <a:pt x="2564638" y="1724406"/>
                </a:lnTo>
                <a:lnTo>
                  <a:pt x="2628773" y="1717548"/>
                </a:lnTo>
                <a:lnTo>
                  <a:pt x="2767330" y="1709293"/>
                </a:lnTo>
                <a:lnTo>
                  <a:pt x="2556637" y="1707261"/>
                </a:lnTo>
                <a:lnTo>
                  <a:pt x="2452370" y="1697863"/>
                </a:lnTo>
                <a:lnTo>
                  <a:pt x="2351786" y="1684655"/>
                </a:lnTo>
                <a:lnTo>
                  <a:pt x="2232025" y="1659001"/>
                </a:lnTo>
                <a:lnTo>
                  <a:pt x="2157730" y="1631823"/>
                </a:lnTo>
                <a:lnTo>
                  <a:pt x="2132584" y="1617345"/>
                </a:lnTo>
                <a:lnTo>
                  <a:pt x="2120265" y="1606423"/>
                </a:lnTo>
                <a:lnTo>
                  <a:pt x="2110105" y="1592453"/>
                </a:lnTo>
                <a:lnTo>
                  <a:pt x="2106422" y="1579880"/>
                </a:lnTo>
                <a:lnTo>
                  <a:pt x="2110613" y="1564132"/>
                </a:lnTo>
                <a:lnTo>
                  <a:pt x="2124075" y="1548130"/>
                </a:lnTo>
                <a:lnTo>
                  <a:pt x="2145919" y="1532255"/>
                </a:lnTo>
                <a:lnTo>
                  <a:pt x="2224532" y="1501013"/>
                </a:lnTo>
                <a:lnTo>
                  <a:pt x="2315972" y="1482217"/>
                </a:lnTo>
                <a:lnTo>
                  <a:pt x="2417064" y="1469136"/>
                </a:lnTo>
                <a:lnTo>
                  <a:pt x="2613279" y="1448562"/>
                </a:lnTo>
                <a:lnTo>
                  <a:pt x="2486025" y="1461643"/>
                </a:lnTo>
                <a:lnTo>
                  <a:pt x="2376424" y="1471041"/>
                </a:lnTo>
                <a:lnTo>
                  <a:pt x="2236851" y="1478534"/>
                </a:lnTo>
                <a:lnTo>
                  <a:pt x="2188210" y="1480566"/>
                </a:lnTo>
                <a:lnTo>
                  <a:pt x="2094103" y="1482217"/>
                </a:lnTo>
                <a:lnTo>
                  <a:pt x="1927225" y="1482217"/>
                </a:lnTo>
                <a:lnTo>
                  <a:pt x="1800479" y="1478534"/>
                </a:lnTo>
                <a:lnTo>
                  <a:pt x="1683385" y="1472565"/>
                </a:lnTo>
                <a:lnTo>
                  <a:pt x="1606423" y="1467104"/>
                </a:lnTo>
                <a:lnTo>
                  <a:pt x="1522476" y="1459611"/>
                </a:lnTo>
                <a:lnTo>
                  <a:pt x="1445387" y="1452245"/>
                </a:lnTo>
                <a:lnTo>
                  <a:pt x="1372108" y="1443609"/>
                </a:lnTo>
                <a:lnTo>
                  <a:pt x="1313815" y="1436243"/>
                </a:lnTo>
                <a:lnTo>
                  <a:pt x="1244854" y="1425956"/>
                </a:lnTo>
                <a:lnTo>
                  <a:pt x="1144905" y="1409700"/>
                </a:lnTo>
                <a:lnTo>
                  <a:pt x="1020318" y="1385697"/>
                </a:lnTo>
                <a:lnTo>
                  <a:pt x="917575" y="1363091"/>
                </a:lnTo>
                <a:lnTo>
                  <a:pt x="805815" y="1333373"/>
                </a:lnTo>
                <a:lnTo>
                  <a:pt x="736854" y="1313180"/>
                </a:lnTo>
                <a:lnTo>
                  <a:pt x="666750" y="1291717"/>
                </a:lnTo>
                <a:lnTo>
                  <a:pt x="594614" y="1266317"/>
                </a:lnTo>
                <a:lnTo>
                  <a:pt x="517652" y="1237488"/>
                </a:lnTo>
                <a:lnTo>
                  <a:pt x="433705" y="1200404"/>
                </a:lnTo>
                <a:lnTo>
                  <a:pt x="356616" y="1162050"/>
                </a:lnTo>
                <a:lnTo>
                  <a:pt x="290322" y="1124712"/>
                </a:lnTo>
                <a:lnTo>
                  <a:pt x="206375" y="1068451"/>
                </a:lnTo>
                <a:lnTo>
                  <a:pt x="158242" y="1028954"/>
                </a:lnTo>
                <a:lnTo>
                  <a:pt x="120777" y="994156"/>
                </a:lnTo>
                <a:lnTo>
                  <a:pt x="91948" y="962787"/>
                </a:lnTo>
                <a:lnTo>
                  <a:pt x="53975" y="914146"/>
                </a:lnTo>
                <a:lnTo>
                  <a:pt x="26162" y="862457"/>
                </a:lnTo>
                <a:lnTo>
                  <a:pt x="16002" y="834517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460" tIns="35730" rIns="71460" bIns="35730" rtlCol="0" anchor="ctr"/>
          <a:lstStyle/>
          <a:p>
            <a:pPr algn="ctr" defTabSz="714604"/>
            <a:endParaRPr lang="en-GB" sz="1400">
              <a:solidFill>
                <a:prstClr val="white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32931" y="141635"/>
            <a:ext cx="8654225" cy="629731"/>
          </a:xfrm>
          <a:custGeom>
            <a:avLst/>
            <a:gdLst/>
            <a:ahLst/>
            <a:cxnLst/>
            <a:rect l="0" t="0" r="0" b="0"/>
            <a:pathLst>
              <a:path w="9615806" h="1430402">
                <a:moveTo>
                  <a:pt x="1602613" y="0"/>
                </a:moveTo>
                <a:lnTo>
                  <a:pt x="8172831" y="0"/>
                </a:lnTo>
                <a:lnTo>
                  <a:pt x="8333740" y="4953"/>
                </a:lnTo>
                <a:lnTo>
                  <a:pt x="8621522" y="16637"/>
                </a:lnTo>
                <a:lnTo>
                  <a:pt x="8894318" y="40640"/>
                </a:lnTo>
                <a:lnTo>
                  <a:pt x="9022588" y="52324"/>
                </a:lnTo>
                <a:lnTo>
                  <a:pt x="9247632" y="85852"/>
                </a:lnTo>
                <a:lnTo>
                  <a:pt x="9407144" y="123952"/>
                </a:lnTo>
                <a:lnTo>
                  <a:pt x="9487662" y="145542"/>
                </a:lnTo>
                <a:lnTo>
                  <a:pt x="9568053" y="188341"/>
                </a:lnTo>
                <a:lnTo>
                  <a:pt x="9599422" y="212217"/>
                </a:lnTo>
                <a:lnTo>
                  <a:pt x="9599422" y="224028"/>
                </a:lnTo>
                <a:lnTo>
                  <a:pt x="9615805" y="238379"/>
                </a:lnTo>
                <a:lnTo>
                  <a:pt x="9615805" y="1192022"/>
                </a:lnTo>
                <a:lnTo>
                  <a:pt x="9599422" y="1203960"/>
                </a:lnTo>
                <a:lnTo>
                  <a:pt x="9599422" y="1215898"/>
                </a:lnTo>
                <a:lnTo>
                  <a:pt x="9568053" y="1239647"/>
                </a:lnTo>
                <a:lnTo>
                  <a:pt x="9487662" y="1282446"/>
                </a:lnTo>
                <a:lnTo>
                  <a:pt x="9328023" y="1323086"/>
                </a:lnTo>
                <a:lnTo>
                  <a:pt x="9247632" y="1342136"/>
                </a:lnTo>
                <a:lnTo>
                  <a:pt x="9022588" y="1375537"/>
                </a:lnTo>
                <a:lnTo>
                  <a:pt x="8766048" y="1399286"/>
                </a:lnTo>
                <a:lnTo>
                  <a:pt x="8621522" y="1411351"/>
                </a:lnTo>
                <a:lnTo>
                  <a:pt x="8333740" y="1423289"/>
                </a:lnTo>
                <a:lnTo>
                  <a:pt x="8172831" y="1427988"/>
                </a:lnTo>
                <a:lnTo>
                  <a:pt x="8093710" y="1427988"/>
                </a:lnTo>
                <a:lnTo>
                  <a:pt x="8013192" y="1430401"/>
                </a:lnTo>
                <a:lnTo>
                  <a:pt x="1602613" y="1430401"/>
                </a:lnTo>
                <a:lnTo>
                  <a:pt x="1505839" y="1427988"/>
                </a:lnTo>
                <a:lnTo>
                  <a:pt x="1426718" y="1427988"/>
                </a:lnTo>
                <a:lnTo>
                  <a:pt x="1265682" y="1423289"/>
                </a:lnTo>
                <a:lnTo>
                  <a:pt x="977900" y="1411351"/>
                </a:lnTo>
                <a:lnTo>
                  <a:pt x="705104" y="1387348"/>
                </a:lnTo>
                <a:lnTo>
                  <a:pt x="576961" y="1375537"/>
                </a:lnTo>
                <a:lnTo>
                  <a:pt x="353314" y="1342136"/>
                </a:lnTo>
                <a:lnTo>
                  <a:pt x="192278" y="1303909"/>
                </a:lnTo>
                <a:lnTo>
                  <a:pt x="111887" y="1282446"/>
                </a:lnTo>
                <a:lnTo>
                  <a:pt x="32766" y="1239647"/>
                </a:lnTo>
                <a:lnTo>
                  <a:pt x="0" y="1215898"/>
                </a:lnTo>
                <a:lnTo>
                  <a:pt x="0" y="212217"/>
                </a:lnTo>
                <a:lnTo>
                  <a:pt x="32766" y="188341"/>
                </a:lnTo>
                <a:lnTo>
                  <a:pt x="111887" y="145542"/>
                </a:lnTo>
                <a:lnTo>
                  <a:pt x="272796" y="104902"/>
                </a:lnTo>
                <a:lnTo>
                  <a:pt x="353314" y="85852"/>
                </a:lnTo>
                <a:lnTo>
                  <a:pt x="576961" y="52324"/>
                </a:lnTo>
                <a:lnTo>
                  <a:pt x="833374" y="28702"/>
                </a:lnTo>
                <a:lnTo>
                  <a:pt x="977900" y="16637"/>
                </a:lnTo>
                <a:lnTo>
                  <a:pt x="1265682" y="4953"/>
                </a:lnTo>
                <a:lnTo>
                  <a:pt x="1426718" y="0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460" tIns="35730" rIns="71460" bIns="35730" rtlCol="0" anchor="ctr"/>
          <a:lstStyle/>
          <a:p>
            <a:pPr algn="ctr" defTabSz="714604"/>
            <a:endParaRPr lang="en-GB" sz="140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030" y="192858"/>
            <a:ext cx="8549640" cy="1888040"/>
          </a:xfrm>
          <a:prstGeom prst="rect">
            <a:avLst/>
          </a:prstGeom>
          <a:noFill/>
        </p:spPr>
        <p:txBody>
          <a:bodyPr vert="horz" lIns="71460" tIns="35730" rIns="71460" bIns="35730" rtlCol="0">
            <a:spAutoFit/>
          </a:bodyPr>
          <a:lstStyle/>
          <a:p>
            <a:pPr algn="ctr" defTabSz="714604"/>
            <a:r>
              <a:rPr lang="en-GB" sz="3200" b="1" dirty="0">
                <a:solidFill>
                  <a:srgbClr val="000000"/>
                </a:solidFill>
                <a:latin typeface="Kristen ITC" panose="03050502040202030202" pitchFamily="66" charset="0"/>
              </a:rPr>
              <a:t>Word of the Week – 06/07/20</a:t>
            </a:r>
          </a:p>
          <a:p>
            <a:pPr defTabSz="714604"/>
            <a:endParaRPr lang="en-GB" sz="2400" b="1" dirty="0">
              <a:solidFill>
                <a:srgbClr val="000000"/>
              </a:solidFill>
              <a:latin typeface="Kristen ITC" panose="03050502040202030202" pitchFamily="66" charset="0"/>
            </a:endParaRPr>
          </a:p>
          <a:p>
            <a:pPr algn="ctr"/>
            <a:endParaRPr lang="en-GB" sz="2800" b="1" dirty="0">
              <a:latin typeface="Kristen ITC" panose="03050502040202030202" pitchFamily="66" charset="0"/>
            </a:endParaRPr>
          </a:p>
          <a:p>
            <a:pPr defTabSz="714604"/>
            <a:endParaRPr lang="en-GB" dirty="0">
              <a:solidFill>
                <a:srgbClr val="000000"/>
              </a:solidFill>
              <a:latin typeface="Kristen ITC" panose="03050502040202030202" pitchFamily="66" charset="0"/>
            </a:endParaRPr>
          </a:p>
          <a:p>
            <a:pPr defTabSz="714604"/>
            <a:endParaRPr lang="en-GB" sz="1600" b="1" dirty="0">
              <a:solidFill>
                <a:srgbClr val="000000"/>
              </a:solidFill>
              <a:latin typeface="Kristen ITC - 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931" y="1206253"/>
            <a:ext cx="474562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14604"/>
            <a:r>
              <a:rPr lang="en-GB" sz="3200" b="1" dirty="0">
                <a:solidFill>
                  <a:srgbClr val="000000"/>
                </a:solidFill>
                <a:latin typeface="+mj-lt"/>
                <a:ea typeface="Kozuka Gothic Pro B" pitchFamily="34" charset="-128"/>
              </a:rPr>
              <a:t>TENACIOUS (</a:t>
            </a:r>
            <a:r>
              <a:rPr lang="en-GB" sz="3200" b="1" dirty="0" err="1">
                <a:solidFill>
                  <a:srgbClr val="000000"/>
                </a:solidFill>
                <a:latin typeface="+mj-lt"/>
                <a:ea typeface="Kozuka Gothic Pro B" pitchFamily="34" charset="-128"/>
              </a:rPr>
              <a:t>adj</a:t>
            </a:r>
            <a:r>
              <a:rPr lang="en-GB" sz="3200" b="1" dirty="0">
                <a:solidFill>
                  <a:srgbClr val="000000"/>
                </a:solidFill>
                <a:latin typeface="+mj-lt"/>
                <a:ea typeface="Kozuka Gothic Pro B" pitchFamily="34" charset="-128"/>
              </a:rPr>
              <a:t>)</a:t>
            </a:r>
          </a:p>
          <a:p>
            <a:pPr algn="ctr" defTabSz="714604"/>
            <a:r>
              <a:rPr lang="en-GB" sz="2000" b="1" dirty="0">
                <a:latin typeface="+mj-lt"/>
              </a:rPr>
              <a:t>Determined, persistent, stubborn</a:t>
            </a:r>
          </a:p>
          <a:p>
            <a:pPr algn="ctr" defTabSz="714604"/>
            <a:r>
              <a:rPr lang="en-GB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Eg. Determined to capture the killer, the police officer was tenacious in his pursuit </a:t>
            </a:r>
            <a:endParaRPr lang="en-GB" sz="2400" b="1" i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87986" y="1352321"/>
            <a:ext cx="30558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TEST parents, guardians and siblings at home – do they know the word? 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4355975" y="4061102"/>
            <a:ext cx="3429983" cy="2169080"/>
          </a:xfrm>
          <a:prstGeom prst="cloudCallout">
            <a:avLst>
              <a:gd name="adj1" fmla="val -29036"/>
              <a:gd name="adj2" fmla="val 699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505343" y="4437756"/>
            <a:ext cx="30558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Can you use the word VERBALLY three times in conversation this week?</a:t>
            </a:r>
          </a:p>
        </p:txBody>
      </p:sp>
      <p:sp>
        <p:nvSpPr>
          <p:cNvPr id="14" name="Cloud Callout 13"/>
          <p:cNvSpPr/>
          <p:nvPr/>
        </p:nvSpPr>
        <p:spPr>
          <a:xfrm>
            <a:off x="233971" y="3952972"/>
            <a:ext cx="3473933" cy="2169080"/>
          </a:xfrm>
          <a:prstGeom prst="cloudCallout">
            <a:avLst>
              <a:gd name="adj1" fmla="val -29036"/>
              <a:gd name="adj2" fmla="val 699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04001" y="4437756"/>
            <a:ext cx="30558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Can use the word in WRITTEN form in your home learning?</a:t>
            </a:r>
          </a:p>
        </p:txBody>
      </p:sp>
    </p:spTree>
    <p:extLst>
      <p:ext uri="{BB962C8B-B14F-4D97-AF65-F5344CB8AC3E}">
        <p14:creationId xmlns:p14="http://schemas.microsoft.com/office/powerpoint/2010/main" val="3324051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71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Vikki Lang</dc:creator>
  <cp:lastModifiedBy>C Hood</cp:lastModifiedBy>
  <cp:revision>73</cp:revision>
  <dcterms:created xsi:type="dcterms:W3CDTF">2019-07-05T09:24:41Z</dcterms:created>
  <dcterms:modified xsi:type="dcterms:W3CDTF">2020-07-07T15:39:49Z</dcterms:modified>
</cp:coreProperties>
</file>