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2" r:id="rId3"/>
    <p:sldId id="258" r:id="rId4"/>
    <p:sldId id="257" r:id="rId5"/>
    <p:sldId id="324" r:id="rId6"/>
    <p:sldId id="264" r:id="rId7"/>
    <p:sldId id="265" r:id="rId8"/>
    <p:sldId id="267" r:id="rId9"/>
    <p:sldId id="278" r:id="rId10"/>
    <p:sldId id="325" r:id="rId11"/>
    <p:sldId id="323" r:id="rId12"/>
    <p:sldId id="328" r:id="rId13"/>
    <p:sldId id="329" r:id="rId14"/>
    <p:sldId id="327" r:id="rId15"/>
    <p:sldId id="330" r:id="rId16"/>
    <p:sldId id="300" r:id="rId17"/>
    <p:sldId id="26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1360B-97B0-4281-9BB7-61382443CC4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E7DE-8ECF-4C09-B851-659411EAB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3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E7DE-8ECF-4C09-B851-659411EAB1D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9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4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1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1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9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0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5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6608-60F0-4F9A-A3C7-61F9B9B0955A}" type="datetimeFigureOut">
              <a:rPr lang="en-GB" smtClean="0"/>
              <a:pPr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F453-F1B0-4026-8CFA-8DCF56F202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5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93439" cy="1633275"/>
          </a:xfrm>
          <a:prstGeom prst="rect">
            <a:avLst/>
          </a:prstGeom>
        </p:spPr>
      </p:pic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3907064" y="6250285"/>
            <a:ext cx="4968875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24">
            <a:off x="131329" y="4989753"/>
            <a:ext cx="21510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56656" y="305637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C000"/>
                </a:solidFill>
              </a:rPr>
              <a:t>BELIEVE, ACHIEVE, FEEL PROUD!</a:t>
            </a:r>
            <a:endParaRPr lang="en-GB" sz="60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62068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/>
              <a:t>Rewards Assembly</a:t>
            </a:r>
            <a:endParaRPr lang="en-GB" sz="6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60607" y="163539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Year 10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606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202" y="260648"/>
            <a:ext cx="488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9632" y="548680"/>
            <a:ext cx="581853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P.E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Melissa G</a:t>
            </a:r>
          </a:p>
          <a:p>
            <a:pPr algn="ctr"/>
            <a:r>
              <a:rPr lang="en-GB" sz="4000" b="1" dirty="0" smtClean="0"/>
              <a:t>Angelina M</a:t>
            </a:r>
          </a:p>
          <a:p>
            <a:pPr algn="ctr"/>
            <a:r>
              <a:rPr lang="en-GB" sz="4000" b="1" dirty="0" smtClean="0"/>
              <a:t>Calum B</a:t>
            </a:r>
          </a:p>
          <a:p>
            <a:pPr algn="ctr"/>
            <a:r>
              <a:rPr lang="en-GB" sz="4000" b="1" dirty="0" smtClean="0"/>
              <a:t>Declan L</a:t>
            </a:r>
          </a:p>
          <a:p>
            <a:pPr algn="ctr"/>
            <a:r>
              <a:rPr lang="en-GB" sz="4400" b="1" dirty="0" err="1" smtClean="0">
                <a:solidFill>
                  <a:srgbClr val="FF0000"/>
                </a:solidFill>
              </a:rPr>
              <a:t>Btec</a:t>
            </a:r>
            <a:r>
              <a:rPr lang="en-GB" sz="4400" b="1" dirty="0" smtClean="0">
                <a:solidFill>
                  <a:srgbClr val="FF0000"/>
                </a:solidFill>
              </a:rPr>
              <a:t> P.E</a:t>
            </a:r>
          </a:p>
          <a:p>
            <a:pPr algn="ctr"/>
            <a:r>
              <a:rPr lang="en-GB" sz="4000" b="1" dirty="0" smtClean="0"/>
              <a:t>Libby R</a:t>
            </a:r>
          </a:p>
          <a:p>
            <a:pPr algn="ctr"/>
            <a:r>
              <a:rPr lang="en-GB" sz="4000" b="1" dirty="0" smtClean="0"/>
              <a:t>Jamie R</a:t>
            </a:r>
          </a:p>
          <a:p>
            <a:pPr algn="ctr"/>
            <a:r>
              <a:rPr lang="en-GB" sz="4000" b="1" dirty="0" smtClean="0"/>
              <a:t>Harrison B</a:t>
            </a:r>
          </a:p>
          <a:p>
            <a:pPr algn="ctr"/>
            <a:endParaRPr lang="en-GB" sz="4400" b="1" dirty="0" smtClean="0">
              <a:solidFill>
                <a:srgbClr val="FF0000"/>
              </a:solidFill>
            </a:endParaRPr>
          </a:p>
          <a:p>
            <a:pPr algn="ctr"/>
            <a:endParaRPr lang="en-GB" sz="3600" b="1" dirty="0" smtClean="0">
              <a:solidFill>
                <a:srgbClr val="FF0000"/>
              </a:solidFill>
            </a:endParaRPr>
          </a:p>
          <a:p>
            <a:pPr algn="ctr"/>
            <a:endParaRPr lang="en-GB" sz="4400" b="1" dirty="0" smtClean="0">
              <a:solidFill>
                <a:srgbClr val="FF0000"/>
              </a:solidFill>
            </a:endParaRPr>
          </a:p>
          <a:p>
            <a:pPr algn="ctr"/>
            <a:endParaRPr lang="en-GB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202" y="260648"/>
            <a:ext cx="488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5798" y="548680"/>
            <a:ext cx="53864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Psychology</a:t>
            </a:r>
          </a:p>
          <a:p>
            <a:pPr algn="ctr"/>
            <a:r>
              <a:rPr lang="en-GB" sz="3200" b="1" dirty="0" smtClean="0"/>
              <a:t>Kiron </a:t>
            </a:r>
            <a:r>
              <a:rPr lang="en-GB" sz="3200" b="1" dirty="0"/>
              <a:t>D</a:t>
            </a:r>
            <a:endParaRPr lang="en-GB" sz="3200" b="1" dirty="0" smtClean="0"/>
          </a:p>
          <a:p>
            <a:pPr algn="ctr"/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Photography</a:t>
            </a:r>
          </a:p>
          <a:p>
            <a:pPr algn="ctr"/>
            <a:r>
              <a:rPr lang="en-GB" sz="3200" b="1" dirty="0" smtClean="0"/>
              <a:t>Georgia D </a:t>
            </a:r>
          </a:p>
          <a:p>
            <a:pPr algn="ctr"/>
            <a:r>
              <a:rPr lang="en-GB" sz="3200" b="1" dirty="0" smtClean="0"/>
              <a:t>Olivia L</a:t>
            </a:r>
          </a:p>
          <a:p>
            <a:pPr algn="ctr"/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Spanish</a:t>
            </a:r>
          </a:p>
          <a:p>
            <a:pPr algn="ctr"/>
            <a:r>
              <a:rPr lang="en-GB" sz="3200" b="1" dirty="0" smtClean="0"/>
              <a:t>Vernon A</a:t>
            </a:r>
          </a:p>
          <a:p>
            <a:pPr algn="ctr"/>
            <a:r>
              <a:rPr lang="en-GB" sz="3200" b="1" dirty="0" smtClean="0"/>
              <a:t>Flora Y</a:t>
            </a:r>
          </a:p>
        </p:txBody>
      </p:sp>
    </p:spTree>
    <p:extLst>
      <p:ext uri="{BB962C8B-B14F-4D97-AF65-F5344CB8AC3E}">
        <p14:creationId xmlns:p14="http://schemas.microsoft.com/office/powerpoint/2010/main" val="4101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 noChangeShapeType="1"/>
          </p:cNvSpPr>
          <p:nvPr/>
        </p:nvSpPr>
        <p:spPr bwMode="auto">
          <a:xfrm>
            <a:off x="323528" y="3315642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Oval 3"/>
          <p:cNvSpPr>
            <a:spLocks noChangeArrowheads="1" noChangeShapeType="1"/>
          </p:cNvSpPr>
          <p:nvPr/>
        </p:nvSpPr>
        <p:spPr bwMode="auto">
          <a:xfrm>
            <a:off x="323528" y="3658542"/>
            <a:ext cx="190500" cy="190500"/>
          </a:xfrm>
          <a:prstGeom prst="ellipse">
            <a:avLst/>
          </a:prstGeom>
          <a:gradFill rotWithShape="1">
            <a:gsLst>
              <a:gs pos="0">
                <a:srgbClr val="CCCCCC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val 4"/>
          <p:cNvSpPr>
            <a:spLocks noChangeArrowheads="1" noChangeShapeType="1"/>
          </p:cNvSpPr>
          <p:nvPr/>
        </p:nvSpPr>
        <p:spPr bwMode="auto">
          <a:xfrm>
            <a:off x="323528" y="4001442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 noChangeShapeType="1"/>
          </p:cNvSpPr>
          <p:nvPr/>
        </p:nvSpPr>
        <p:spPr bwMode="auto">
          <a:xfrm>
            <a:off x="323528" y="248592"/>
            <a:ext cx="222250" cy="29527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CC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 noChangeShapeType="1"/>
          </p:cNvSpPr>
          <p:nvPr/>
        </p:nvSpPr>
        <p:spPr bwMode="auto">
          <a:xfrm>
            <a:off x="323528" y="248592"/>
            <a:ext cx="4967287" cy="2222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 noChangeShapeType="1"/>
          </p:cNvSpPr>
          <p:nvPr/>
        </p:nvSpPr>
        <p:spPr bwMode="auto">
          <a:xfrm>
            <a:off x="8742589" y="3567757"/>
            <a:ext cx="222250" cy="295433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CC33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7154486" y="213264"/>
            <a:ext cx="1833688" cy="13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1619672" y="1052736"/>
            <a:ext cx="51117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spc="0" dirty="0">
              <a:ln w="9525" algn="ctr">
                <a:solidFill>
                  <a:srgbClr val="D8D8D8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50000">
                    <a:srgbClr val="B2A1C7"/>
                  </a:gs>
                  <a:gs pos="100000">
                    <a:srgbClr val="C00000"/>
                  </a:gs>
                </a:gsLst>
                <a:lin ang="2700000" scaled="1"/>
              </a:gradFill>
              <a:effectLst>
                <a:outerShdw dist="28398" dir="3806097" algn="ctr" rotWithShape="0">
                  <a:srgbClr val="7F7F7F"/>
                </a:outerShdw>
              </a:effectLst>
              <a:latin typeface="Pristi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358521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		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7854" y="5045114"/>
            <a:ext cx="740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07497563" y="107265788"/>
            <a:ext cx="5111750" cy="162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i="1" kern="10" spc="0" dirty="0" err="1" smtClean="0"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5400" algn="ctr" rotWithShape="0">
                    <a:srgbClr val="A5A5A5"/>
                  </a:outerShdw>
                </a:effectLst>
                <a:latin typeface="Calibri"/>
                <a:cs typeface="Calibri"/>
              </a:rPr>
              <a:t>Ctificte</a:t>
            </a:r>
            <a:r>
              <a:rPr lang="en-GB" sz="3600" i="1" kern="10" spc="0" dirty="0" smtClean="0"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5400" algn="ctr" rotWithShape="0">
                    <a:srgbClr val="A5A5A5"/>
                  </a:outerShdw>
                </a:effectLst>
                <a:latin typeface="Calibri"/>
                <a:cs typeface="Calibri"/>
              </a:rPr>
              <a:t> of </a:t>
            </a:r>
          </a:p>
          <a:p>
            <a:pPr algn="ctr" rtl="0"/>
            <a:r>
              <a:rPr lang="en-GB" sz="3600" i="1" kern="10" spc="0" dirty="0" err="1" smtClean="0"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5400" algn="ctr" rotWithShape="0">
                    <a:srgbClr val="A5A5A5"/>
                  </a:outerShdw>
                </a:effectLst>
                <a:latin typeface="Calibri"/>
                <a:cs typeface="Calibri"/>
              </a:rPr>
              <a:t>Achevment</a:t>
            </a: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07495975" y="109212063"/>
            <a:ext cx="51117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 algn="ctr">
                  <a:solidFill>
                    <a:srgbClr val="D8D8D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7F7F7F"/>
                  </a:outerShdw>
                </a:effectLst>
                <a:latin typeface="Pristina"/>
              </a:rPr>
              <a:t>Passion for </a:t>
            </a:r>
            <a:r>
              <a:rPr lang="en-GB" sz="3600" kern="10" spc="0" dirty="0" err="1" smtClean="0">
                <a:ln w="9525" algn="ctr">
                  <a:solidFill>
                    <a:srgbClr val="D8D8D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7F7F7F"/>
                  </a:outerShdw>
                </a:effectLst>
                <a:latin typeface="Pristina"/>
              </a:rPr>
              <a:t>learnin</a:t>
            </a:r>
            <a:endParaRPr lang="en-GB" sz="3600" kern="10" spc="0" dirty="0">
              <a:ln w="9525" algn="ctr">
                <a:solidFill>
                  <a:srgbClr val="D8D8D8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3806097" algn="ctr" rotWithShape="0">
                  <a:srgbClr val="7F7F7F"/>
                </a:outerShdw>
              </a:effectLst>
              <a:latin typeface="Pristina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76" y="5186296"/>
            <a:ext cx="1451662" cy="13806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61" name="Rectangle 13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FF0000"/>
              </a:gs>
            </a:gsLst>
            <a:lin ang="540000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Rectangle 14"/>
          <p:cNvSpPr>
            <a:spLocks noChangeArrowheads="1" noChangeShapeType="1"/>
          </p:cNvSpPr>
          <p:nvPr/>
        </p:nvSpPr>
        <p:spPr bwMode="auto">
          <a:xfrm>
            <a:off x="8748464" y="3573016"/>
            <a:ext cx="222250" cy="29527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FF0000"/>
              </a:gs>
            </a:gsLst>
            <a:lin ang="540000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FF0000"/>
              </a:gs>
            </a:gsLst>
            <a:lin ang="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739525" y="1845921"/>
            <a:ext cx="38089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 fontAlgn="b"/>
            <a:r>
              <a:rPr lang="en-GB" dirty="0" smtClean="0"/>
              <a:t>Isabella F</a:t>
            </a:r>
          </a:p>
          <a:p>
            <a:pPr algn="ctr" fontAlgn="b"/>
            <a:r>
              <a:rPr lang="en-GB" dirty="0" smtClean="0"/>
              <a:t>Leyla K</a:t>
            </a:r>
          </a:p>
          <a:p>
            <a:pPr algn="ctr" fontAlgn="b"/>
            <a:r>
              <a:rPr lang="en-GB" dirty="0" err="1" smtClean="0"/>
              <a:t>Frankee</a:t>
            </a:r>
            <a:r>
              <a:rPr lang="en-GB" dirty="0" smtClean="0"/>
              <a:t> B</a:t>
            </a:r>
          </a:p>
          <a:p>
            <a:pPr algn="ctr" fontAlgn="b"/>
            <a:r>
              <a:rPr lang="en-GB" dirty="0" smtClean="0"/>
              <a:t>Shiv P</a:t>
            </a:r>
          </a:p>
          <a:p>
            <a:pPr algn="ctr" fontAlgn="b"/>
            <a:r>
              <a:rPr lang="en-GB" dirty="0" smtClean="0"/>
              <a:t>Lewis M</a:t>
            </a:r>
          </a:p>
          <a:p>
            <a:pPr algn="ctr" fontAlgn="b"/>
            <a:r>
              <a:rPr lang="en-GB" dirty="0" smtClean="0"/>
              <a:t>Rosie R</a:t>
            </a:r>
          </a:p>
          <a:p>
            <a:pPr algn="ctr" fontAlgn="b"/>
            <a:r>
              <a:rPr lang="en-GB" dirty="0" smtClean="0"/>
              <a:t>Rhys G</a:t>
            </a:r>
          </a:p>
          <a:p>
            <a:pPr algn="ctr" fontAlgn="b"/>
            <a:r>
              <a:rPr lang="en-GB" dirty="0" smtClean="0"/>
              <a:t>Lewis J</a:t>
            </a:r>
          </a:p>
          <a:p>
            <a:pPr algn="ctr" fontAlgn="b"/>
            <a:r>
              <a:rPr lang="en-GB" dirty="0" smtClean="0"/>
              <a:t>Heidi C</a:t>
            </a:r>
          </a:p>
          <a:p>
            <a:pPr algn="ctr" fontAlgn="b"/>
            <a:r>
              <a:rPr lang="en-GB" dirty="0" smtClean="0"/>
              <a:t>Ellie Louise L</a:t>
            </a:r>
          </a:p>
          <a:p>
            <a:pPr algn="ctr" fontAlgn="b"/>
            <a:r>
              <a:rPr lang="en-GB" dirty="0" smtClean="0"/>
              <a:t>Libby R</a:t>
            </a:r>
          </a:p>
          <a:p>
            <a:pPr algn="ctr" fontAlgn="b"/>
            <a:r>
              <a:rPr lang="en-GB" dirty="0" smtClean="0"/>
              <a:t>Meg Y</a:t>
            </a:r>
          </a:p>
          <a:p>
            <a:pPr algn="ctr" fontAlgn="b"/>
            <a:r>
              <a:rPr lang="en-GB" dirty="0" err="1" smtClean="0"/>
              <a:t>Masuma</a:t>
            </a:r>
            <a:r>
              <a:rPr lang="en-GB" dirty="0" smtClean="0"/>
              <a:t> C</a:t>
            </a:r>
          </a:p>
          <a:p>
            <a:pPr algn="ctr" fontAlgn="b"/>
            <a:endParaRPr lang="en-GB" dirty="0" smtClean="0"/>
          </a:p>
          <a:p>
            <a:pPr algn="ctr" fontAlgn="b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Oval 2"/>
          <p:cNvSpPr>
            <a:spLocks noChangeArrowheads="1" noChangeShapeType="1"/>
          </p:cNvSpPr>
          <p:nvPr/>
        </p:nvSpPr>
        <p:spPr bwMode="auto">
          <a:xfrm>
            <a:off x="8748464" y="2636912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2"/>
          <p:cNvSpPr>
            <a:spLocks noChangeArrowheads="1" noChangeShapeType="1"/>
          </p:cNvSpPr>
          <p:nvPr/>
        </p:nvSpPr>
        <p:spPr bwMode="auto">
          <a:xfrm>
            <a:off x="8748464" y="3238500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Oval 2"/>
          <p:cNvSpPr>
            <a:spLocks noChangeArrowheads="1" noChangeShapeType="1"/>
          </p:cNvSpPr>
          <p:nvPr/>
        </p:nvSpPr>
        <p:spPr bwMode="auto">
          <a:xfrm>
            <a:off x="8748464" y="2950468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4793" y="260648"/>
            <a:ext cx="4967287" cy="3600450"/>
            <a:chOff x="105192150" y="106763775"/>
            <a:chExt cx="4968000" cy="3600158"/>
          </a:xfrm>
          <a:solidFill>
            <a:srgbClr val="FF0000"/>
          </a:solidFill>
        </p:grpSpPr>
        <p:sp>
          <p:nvSpPr>
            <p:cNvPr id="1030" name="Oval 6"/>
            <p:cNvSpPr>
              <a:spLocks noChangeArrowheads="1" noChangeShapeType="1"/>
            </p:cNvSpPr>
            <p:nvPr/>
          </p:nvSpPr>
          <p:spPr bwMode="auto">
            <a:xfrm>
              <a:off x="105192150" y="110173433"/>
              <a:ext cx="190499" cy="190500"/>
            </a:xfrm>
            <a:prstGeom prst="ellipse">
              <a:avLst/>
            </a:prstGeom>
            <a:grpFill/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5192150" y="106763775"/>
              <a:ext cx="4968000" cy="2952458"/>
              <a:chOff x="105192150" y="106763775"/>
              <a:chExt cx="4968000" cy="2952458"/>
            </a:xfrm>
            <a:grpFill/>
          </p:grpSpPr>
          <p:sp>
            <p:nvSpPr>
              <p:cNvPr id="1032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5192150" y="106763775"/>
                <a:ext cx="222250" cy="2952458"/>
              </a:xfrm>
              <a:prstGeom prst="rect">
                <a:avLst/>
              </a:prstGeom>
              <a:grpFill/>
              <a:ln w="0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5192150" y="106763775"/>
                <a:ext cx="4968000" cy="222250"/>
              </a:xfrm>
              <a:prstGeom prst="rect">
                <a:avLst/>
              </a:prstGeom>
              <a:grpFill/>
              <a:ln w="0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034" name="Rectangle 10"/>
          <p:cNvSpPr>
            <a:spLocks noChangeArrowheads="1" noChangeShapeType="1"/>
          </p:cNvSpPr>
          <p:nvPr/>
        </p:nvSpPr>
        <p:spPr bwMode="auto">
          <a:xfrm>
            <a:off x="8748464" y="3573016"/>
            <a:ext cx="222250" cy="2954337"/>
          </a:xfrm>
          <a:prstGeom prst="rect">
            <a:avLst/>
          </a:prstGeom>
          <a:solidFill>
            <a:srgbClr val="FF0000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 noChangeShapeType="1"/>
          </p:cNvSpPr>
          <p:nvPr/>
        </p:nvSpPr>
        <p:spPr bwMode="auto">
          <a:xfrm>
            <a:off x="3995936" y="6303094"/>
            <a:ext cx="4968875" cy="222250"/>
          </a:xfrm>
          <a:prstGeom prst="rect">
            <a:avLst/>
          </a:prstGeom>
          <a:solidFill>
            <a:srgbClr val="FF0000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>
            <a:off x="1187624" y="482916"/>
            <a:ext cx="5976664" cy="17729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 smtClean="0">
                <a:ln w="9525" algn="ctr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7F7F7F"/>
                  </a:outerShdw>
                </a:effectLst>
                <a:latin typeface="Pristina"/>
              </a:rPr>
              <a:t>Passion for learning</a:t>
            </a:r>
            <a:endParaRPr lang="en-GB" sz="3600" kern="10" spc="0" dirty="0">
              <a:ln w="9525" algn="ctr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3806097" algn="ctr" rotWithShape="0">
                  <a:srgbClr val="7F7F7F"/>
                </a:outerShdw>
              </a:effectLst>
              <a:latin typeface="Pristina"/>
            </a:endParaRPr>
          </a:p>
        </p:txBody>
      </p:sp>
    </p:spTree>
    <p:extLst>
      <p:ext uri="{BB962C8B-B14F-4D97-AF65-F5344CB8AC3E}">
        <p14:creationId xmlns:p14="http://schemas.microsoft.com/office/powerpoint/2010/main" val="952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 noChangeShapeType="1"/>
          </p:cNvSpPr>
          <p:nvPr/>
        </p:nvSpPr>
        <p:spPr bwMode="auto">
          <a:xfrm>
            <a:off x="323528" y="3315642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Oval 3"/>
          <p:cNvSpPr>
            <a:spLocks noChangeArrowheads="1" noChangeShapeType="1"/>
          </p:cNvSpPr>
          <p:nvPr/>
        </p:nvSpPr>
        <p:spPr bwMode="auto">
          <a:xfrm>
            <a:off x="323528" y="3658542"/>
            <a:ext cx="190500" cy="190500"/>
          </a:xfrm>
          <a:prstGeom prst="ellipse">
            <a:avLst/>
          </a:prstGeom>
          <a:gradFill rotWithShape="1">
            <a:gsLst>
              <a:gs pos="0">
                <a:srgbClr val="CCCCCC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val 4"/>
          <p:cNvSpPr>
            <a:spLocks noChangeArrowheads="1" noChangeShapeType="1"/>
          </p:cNvSpPr>
          <p:nvPr/>
        </p:nvSpPr>
        <p:spPr bwMode="auto">
          <a:xfrm>
            <a:off x="323528" y="4001442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 noChangeShapeType="1"/>
          </p:cNvSpPr>
          <p:nvPr/>
        </p:nvSpPr>
        <p:spPr bwMode="auto">
          <a:xfrm>
            <a:off x="323528" y="248592"/>
            <a:ext cx="222250" cy="29527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CC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 noChangeShapeType="1"/>
          </p:cNvSpPr>
          <p:nvPr/>
        </p:nvSpPr>
        <p:spPr bwMode="auto">
          <a:xfrm>
            <a:off x="323528" y="248592"/>
            <a:ext cx="4967287" cy="2222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CCCC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 noChangeShapeType="1"/>
          </p:cNvSpPr>
          <p:nvPr/>
        </p:nvSpPr>
        <p:spPr bwMode="auto">
          <a:xfrm>
            <a:off x="8742589" y="3567757"/>
            <a:ext cx="222250" cy="295433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CC33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7154486" y="213264"/>
            <a:ext cx="1833688" cy="13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1619672" y="1052736"/>
            <a:ext cx="51117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spc="0" dirty="0">
              <a:ln w="9525" algn="ctr">
                <a:solidFill>
                  <a:srgbClr val="D8D8D8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50000">
                    <a:srgbClr val="B2A1C7"/>
                  </a:gs>
                  <a:gs pos="100000">
                    <a:srgbClr val="C00000"/>
                  </a:gs>
                </a:gsLst>
                <a:lin ang="2700000" scaled="1"/>
              </a:gradFill>
              <a:effectLst>
                <a:outerShdw dist="28398" dir="3806097" algn="ctr" rotWithShape="0">
                  <a:srgbClr val="7F7F7F"/>
                </a:outerShdw>
              </a:effectLst>
              <a:latin typeface="Pristi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358521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		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7854" y="5045114"/>
            <a:ext cx="740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07497563" y="107265788"/>
            <a:ext cx="5111750" cy="162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i="1" kern="10" spc="0" dirty="0" err="1" smtClean="0"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5400" algn="ctr" rotWithShape="0">
                    <a:srgbClr val="A5A5A5"/>
                  </a:outerShdw>
                </a:effectLst>
                <a:latin typeface="Calibri"/>
                <a:cs typeface="Calibri"/>
              </a:rPr>
              <a:t>Ctificte</a:t>
            </a:r>
            <a:r>
              <a:rPr lang="en-GB" sz="3600" i="1" kern="10" spc="0" dirty="0" smtClean="0"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5400" algn="ctr" rotWithShape="0">
                    <a:srgbClr val="A5A5A5"/>
                  </a:outerShdw>
                </a:effectLst>
                <a:latin typeface="Calibri"/>
                <a:cs typeface="Calibri"/>
              </a:rPr>
              <a:t> of </a:t>
            </a:r>
          </a:p>
          <a:p>
            <a:pPr algn="ctr" rtl="0"/>
            <a:r>
              <a:rPr lang="en-GB" sz="3600" i="1" kern="10" spc="0" dirty="0" err="1" smtClean="0"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5400" algn="ctr" rotWithShape="0">
                    <a:srgbClr val="A5A5A5"/>
                  </a:outerShdw>
                </a:effectLst>
                <a:latin typeface="Calibri"/>
                <a:cs typeface="Calibri"/>
              </a:rPr>
              <a:t>Achevment</a:t>
            </a: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07495975" y="109212063"/>
            <a:ext cx="51117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 algn="ctr">
                  <a:solidFill>
                    <a:srgbClr val="D8D8D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7F7F7F"/>
                  </a:outerShdw>
                </a:effectLst>
                <a:latin typeface="Pristina"/>
              </a:rPr>
              <a:t>Passion for </a:t>
            </a:r>
            <a:r>
              <a:rPr lang="en-GB" sz="3600" kern="10" spc="0" dirty="0" err="1" smtClean="0">
                <a:ln w="9525" algn="ctr">
                  <a:solidFill>
                    <a:srgbClr val="D8D8D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7F7F7F"/>
                  </a:outerShdw>
                </a:effectLst>
                <a:latin typeface="Pristina"/>
              </a:rPr>
              <a:t>learnin</a:t>
            </a:r>
            <a:endParaRPr lang="en-GB" sz="3600" kern="10" spc="0" dirty="0">
              <a:ln w="9525" algn="ctr">
                <a:solidFill>
                  <a:srgbClr val="D8D8D8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3806097" algn="ctr" rotWithShape="0">
                  <a:srgbClr val="7F7F7F"/>
                </a:outerShdw>
              </a:effectLst>
              <a:latin typeface="Pristina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76" y="5186296"/>
            <a:ext cx="1451662" cy="13806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61" name="Rectangle 13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FF0000"/>
              </a:gs>
            </a:gsLst>
            <a:lin ang="540000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Rectangle 14"/>
          <p:cNvSpPr>
            <a:spLocks noChangeArrowheads="1" noChangeShapeType="1"/>
          </p:cNvSpPr>
          <p:nvPr/>
        </p:nvSpPr>
        <p:spPr bwMode="auto">
          <a:xfrm>
            <a:off x="8748464" y="3573016"/>
            <a:ext cx="222250" cy="29527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FF0000"/>
              </a:gs>
            </a:gsLst>
            <a:lin ang="540000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FF0000"/>
              </a:gs>
            </a:gsLst>
            <a:lin ang="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712199" y="2132856"/>
            <a:ext cx="38362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GB" dirty="0" smtClean="0"/>
              <a:t>Lucy O</a:t>
            </a:r>
          </a:p>
          <a:p>
            <a:pPr algn="ctr" fontAlgn="b"/>
            <a:r>
              <a:rPr lang="en-GB" dirty="0" smtClean="0"/>
              <a:t>Daniel </a:t>
            </a:r>
            <a:r>
              <a:rPr lang="en-GB" dirty="0"/>
              <a:t>M</a:t>
            </a:r>
            <a:endParaRPr lang="en-GB" dirty="0" smtClean="0"/>
          </a:p>
          <a:p>
            <a:pPr algn="ctr" fontAlgn="b"/>
            <a:r>
              <a:rPr lang="en-GB" dirty="0" smtClean="0"/>
              <a:t>Joe A</a:t>
            </a:r>
          </a:p>
          <a:p>
            <a:pPr algn="ctr" fontAlgn="b"/>
            <a:r>
              <a:rPr lang="en-GB" dirty="0" smtClean="0"/>
              <a:t>Francesca C</a:t>
            </a:r>
          </a:p>
          <a:p>
            <a:pPr algn="ctr" fontAlgn="b"/>
            <a:r>
              <a:rPr lang="en-GB" dirty="0" smtClean="0"/>
              <a:t>Grace W</a:t>
            </a:r>
          </a:p>
          <a:p>
            <a:pPr algn="ctr" fontAlgn="b"/>
            <a:r>
              <a:rPr lang="en-GB" dirty="0" smtClean="0"/>
              <a:t>Marissa H</a:t>
            </a:r>
          </a:p>
          <a:p>
            <a:pPr algn="ctr" fontAlgn="b"/>
            <a:r>
              <a:rPr lang="en-GB" dirty="0" smtClean="0"/>
              <a:t>Nathen C</a:t>
            </a:r>
          </a:p>
          <a:p>
            <a:pPr algn="ctr" fontAlgn="b"/>
            <a:r>
              <a:rPr lang="en-GB" dirty="0" smtClean="0"/>
              <a:t>Molly L</a:t>
            </a:r>
          </a:p>
          <a:p>
            <a:pPr algn="ctr" fontAlgn="b"/>
            <a:r>
              <a:rPr lang="en-GB" dirty="0" smtClean="0"/>
              <a:t>Alisha K</a:t>
            </a:r>
          </a:p>
          <a:p>
            <a:pPr algn="ctr" fontAlgn="b"/>
            <a:r>
              <a:rPr lang="en-GB" dirty="0" smtClean="0"/>
              <a:t>Jasmine K</a:t>
            </a:r>
          </a:p>
          <a:p>
            <a:pPr algn="ctr" fontAlgn="b"/>
            <a:r>
              <a:rPr lang="en-GB" dirty="0" smtClean="0"/>
              <a:t>Olivia L</a:t>
            </a:r>
          </a:p>
          <a:p>
            <a:pPr algn="ctr" fontAlgn="b"/>
            <a:r>
              <a:rPr lang="en-GB" dirty="0" smtClean="0"/>
              <a:t>Georgia R</a:t>
            </a:r>
          </a:p>
          <a:p>
            <a:pPr algn="ctr" fontAlgn="b"/>
            <a:r>
              <a:rPr lang="en-GB" dirty="0" smtClean="0"/>
              <a:t>Scarlett D</a:t>
            </a:r>
          </a:p>
          <a:p>
            <a:pPr algn="ctr" fontAlgn="b"/>
            <a:endParaRPr lang="en-GB" dirty="0" smtClean="0"/>
          </a:p>
          <a:p>
            <a:pPr algn="ctr" fontAlgn="b"/>
            <a:endParaRPr lang="en-GB" dirty="0" smtClean="0"/>
          </a:p>
          <a:p>
            <a:pPr algn="ctr" fontAlgn="b"/>
            <a:endParaRPr lang="en-GB" dirty="0" smtClean="0"/>
          </a:p>
          <a:p>
            <a:pPr algn="ctr" fontAlgn="b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Oval 2"/>
          <p:cNvSpPr>
            <a:spLocks noChangeArrowheads="1" noChangeShapeType="1"/>
          </p:cNvSpPr>
          <p:nvPr/>
        </p:nvSpPr>
        <p:spPr bwMode="auto">
          <a:xfrm>
            <a:off x="8748464" y="2636912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2"/>
          <p:cNvSpPr>
            <a:spLocks noChangeArrowheads="1" noChangeShapeType="1"/>
          </p:cNvSpPr>
          <p:nvPr/>
        </p:nvSpPr>
        <p:spPr bwMode="auto">
          <a:xfrm>
            <a:off x="8748464" y="3238500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Oval 2"/>
          <p:cNvSpPr>
            <a:spLocks noChangeArrowheads="1" noChangeShapeType="1"/>
          </p:cNvSpPr>
          <p:nvPr/>
        </p:nvSpPr>
        <p:spPr bwMode="auto">
          <a:xfrm>
            <a:off x="8748464" y="2950468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4793" y="260648"/>
            <a:ext cx="4967287" cy="3600450"/>
            <a:chOff x="105192150" y="106763775"/>
            <a:chExt cx="4968000" cy="3600158"/>
          </a:xfrm>
          <a:solidFill>
            <a:srgbClr val="FF0000"/>
          </a:solidFill>
        </p:grpSpPr>
        <p:sp>
          <p:nvSpPr>
            <p:cNvPr id="1030" name="Oval 6"/>
            <p:cNvSpPr>
              <a:spLocks noChangeArrowheads="1" noChangeShapeType="1"/>
            </p:cNvSpPr>
            <p:nvPr/>
          </p:nvSpPr>
          <p:spPr bwMode="auto">
            <a:xfrm>
              <a:off x="105192150" y="110173433"/>
              <a:ext cx="190499" cy="190500"/>
            </a:xfrm>
            <a:prstGeom prst="ellipse">
              <a:avLst/>
            </a:prstGeom>
            <a:grpFill/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5192150" y="106763775"/>
              <a:ext cx="4968000" cy="2952458"/>
              <a:chOff x="105192150" y="106763775"/>
              <a:chExt cx="4968000" cy="2952458"/>
            </a:xfrm>
            <a:grpFill/>
          </p:grpSpPr>
          <p:sp>
            <p:nvSpPr>
              <p:cNvPr id="1032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5192150" y="106763775"/>
                <a:ext cx="222250" cy="2952458"/>
              </a:xfrm>
              <a:prstGeom prst="rect">
                <a:avLst/>
              </a:prstGeom>
              <a:grpFill/>
              <a:ln w="0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5192150" y="106763775"/>
                <a:ext cx="4968000" cy="222250"/>
              </a:xfrm>
              <a:prstGeom prst="rect">
                <a:avLst/>
              </a:prstGeom>
              <a:grpFill/>
              <a:ln w="0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034" name="Rectangle 10"/>
          <p:cNvSpPr>
            <a:spLocks noChangeArrowheads="1" noChangeShapeType="1"/>
          </p:cNvSpPr>
          <p:nvPr/>
        </p:nvSpPr>
        <p:spPr bwMode="auto">
          <a:xfrm>
            <a:off x="8748464" y="3573016"/>
            <a:ext cx="222250" cy="2954337"/>
          </a:xfrm>
          <a:prstGeom prst="rect">
            <a:avLst/>
          </a:prstGeom>
          <a:solidFill>
            <a:srgbClr val="FF0000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 noChangeShapeType="1"/>
          </p:cNvSpPr>
          <p:nvPr/>
        </p:nvSpPr>
        <p:spPr bwMode="auto">
          <a:xfrm>
            <a:off x="3995936" y="6303094"/>
            <a:ext cx="4968875" cy="222250"/>
          </a:xfrm>
          <a:prstGeom prst="rect">
            <a:avLst/>
          </a:prstGeom>
          <a:solidFill>
            <a:srgbClr val="FF0000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>
            <a:off x="1187624" y="482916"/>
            <a:ext cx="5976664" cy="17729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 smtClean="0">
                <a:ln w="9525" algn="ctr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7F7F7F"/>
                  </a:outerShdw>
                </a:effectLst>
                <a:latin typeface="Pristina"/>
              </a:rPr>
              <a:t>Passion for learning</a:t>
            </a:r>
            <a:endParaRPr lang="en-GB" sz="3600" kern="10" spc="0" dirty="0">
              <a:ln w="9525" algn="ctr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3806097" algn="ctr" rotWithShape="0">
                  <a:srgbClr val="7F7F7F"/>
                </a:outerShdw>
              </a:effectLst>
              <a:latin typeface="Pristina"/>
            </a:endParaRPr>
          </a:p>
        </p:txBody>
      </p:sp>
    </p:spTree>
    <p:extLst>
      <p:ext uri="{BB962C8B-B14F-4D97-AF65-F5344CB8AC3E}">
        <p14:creationId xmlns:p14="http://schemas.microsoft.com/office/powerpoint/2010/main" val="11363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93439" cy="1633275"/>
          </a:xfrm>
          <a:prstGeom prst="rect">
            <a:avLst/>
          </a:prstGeom>
        </p:spPr>
      </p:pic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3907064" y="6250285"/>
            <a:ext cx="4968875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5346350" y="444889"/>
            <a:ext cx="3575172" cy="24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99389" y="1585381"/>
            <a:ext cx="6173586" cy="1027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231" y="1390124"/>
            <a:ext cx="669674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Working from Home Award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Ellie Louise L</a:t>
            </a:r>
          </a:p>
          <a:p>
            <a:pPr algn="ctr"/>
            <a:r>
              <a:rPr lang="en-GB" dirty="0" smtClean="0"/>
              <a:t>Rosie W</a:t>
            </a:r>
          </a:p>
          <a:p>
            <a:pPr algn="ctr"/>
            <a:r>
              <a:rPr lang="en-GB" dirty="0" smtClean="0"/>
              <a:t>Jasmine K</a:t>
            </a:r>
          </a:p>
          <a:p>
            <a:pPr algn="ctr"/>
            <a:r>
              <a:rPr lang="en-GB" dirty="0" smtClean="0"/>
              <a:t>Heidi C</a:t>
            </a:r>
          </a:p>
          <a:p>
            <a:pPr algn="ctr"/>
            <a:r>
              <a:rPr lang="en-GB" dirty="0" smtClean="0"/>
              <a:t>Isabelle S</a:t>
            </a:r>
          </a:p>
          <a:p>
            <a:pPr algn="ctr"/>
            <a:r>
              <a:rPr lang="en-GB" dirty="0" smtClean="0"/>
              <a:t>Kaden S</a:t>
            </a:r>
          </a:p>
          <a:p>
            <a:pPr algn="ctr"/>
            <a:r>
              <a:rPr lang="en-GB" dirty="0" smtClean="0"/>
              <a:t>Georgia </a:t>
            </a:r>
            <a:r>
              <a:rPr lang="en-GB" dirty="0"/>
              <a:t>R</a:t>
            </a:r>
            <a:endParaRPr lang="en-GB" dirty="0" smtClean="0"/>
          </a:p>
          <a:p>
            <a:pPr algn="ctr"/>
            <a:r>
              <a:rPr lang="en-GB" dirty="0" smtClean="0"/>
              <a:t>Meigan M</a:t>
            </a:r>
          </a:p>
          <a:p>
            <a:pPr algn="ctr"/>
            <a:r>
              <a:rPr lang="en-GB" dirty="0" smtClean="0"/>
              <a:t>Ellie P</a:t>
            </a:r>
          </a:p>
          <a:p>
            <a:pPr algn="ctr"/>
            <a:r>
              <a:rPr lang="en-GB" dirty="0" smtClean="0"/>
              <a:t>Will E</a:t>
            </a:r>
          </a:p>
          <a:p>
            <a:pPr algn="ctr"/>
            <a:r>
              <a:rPr lang="en-GB" dirty="0" smtClean="0"/>
              <a:t>Amy C</a:t>
            </a:r>
          </a:p>
          <a:p>
            <a:pPr algn="ctr"/>
            <a:r>
              <a:rPr lang="en-GB" dirty="0" smtClean="0"/>
              <a:t>Mia C</a:t>
            </a:r>
          </a:p>
          <a:p>
            <a:pPr algn="ctr"/>
            <a:r>
              <a:rPr lang="en-GB" dirty="0" smtClean="0"/>
              <a:t>Ella K</a:t>
            </a:r>
          </a:p>
          <a:p>
            <a:pPr algn="ctr"/>
            <a:r>
              <a:rPr lang="en-GB" dirty="0" smtClean="0"/>
              <a:t>Maximus S</a:t>
            </a:r>
          </a:p>
          <a:p>
            <a:pPr algn="ctr"/>
            <a:r>
              <a:rPr lang="en-GB" dirty="0" smtClean="0"/>
              <a:t>Cameron W</a:t>
            </a:r>
            <a:endParaRPr lang="en-GB" dirty="0"/>
          </a:p>
          <a:p>
            <a:pPr algn="ctr"/>
            <a:r>
              <a:rPr lang="en-GB" b="1" dirty="0"/>
              <a:t> </a:t>
            </a:r>
          </a:p>
          <a:p>
            <a:pPr algn="ctr"/>
            <a:endParaRPr lang="en-GB" sz="2400" b="1" dirty="0" smtClean="0"/>
          </a:p>
          <a:p>
            <a:endParaRPr lang="en-GB" sz="4400" b="1" dirty="0" smtClean="0"/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0402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93439" cy="1633275"/>
          </a:xfrm>
          <a:prstGeom prst="rect">
            <a:avLst/>
          </a:prstGeom>
        </p:spPr>
      </p:pic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3907064" y="6250285"/>
            <a:ext cx="4968875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5346350" y="444889"/>
            <a:ext cx="3575172" cy="24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99389" y="1585381"/>
            <a:ext cx="6173586" cy="1027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231" y="1390124"/>
            <a:ext cx="66967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Working from Home Award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Aiden G</a:t>
            </a:r>
          </a:p>
          <a:p>
            <a:pPr algn="ctr"/>
            <a:r>
              <a:rPr lang="en-GB" dirty="0" smtClean="0"/>
              <a:t>Caitlyn B</a:t>
            </a:r>
          </a:p>
          <a:p>
            <a:pPr algn="ctr"/>
            <a:r>
              <a:rPr lang="en-GB" dirty="0" smtClean="0"/>
              <a:t>Abigail B</a:t>
            </a:r>
          </a:p>
          <a:p>
            <a:pPr algn="ctr"/>
            <a:r>
              <a:rPr lang="en-GB" dirty="0" smtClean="0"/>
              <a:t>Kiron D</a:t>
            </a:r>
          </a:p>
          <a:p>
            <a:pPr algn="ctr"/>
            <a:r>
              <a:rPr lang="en-GB" dirty="0" smtClean="0"/>
              <a:t>Scarlett D</a:t>
            </a:r>
          </a:p>
          <a:p>
            <a:pPr algn="ctr"/>
            <a:r>
              <a:rPr lang="en-GB" dirty="0" smtClean="0"/>
              <a:t>Georgia D</a:t>
            </a:r>
          </a:p>
          <a:p>
            <a:pPr algn="ctr"/>
            <a:r>
              <a:rPr lang="en-GB" dirty="0" smtClean="0"/>
              <a:t>Jaiden H</a:t>
            </a:r>
          </a:p>
          <a:p>
            <a:pPr algn="ctr"/>
            <a:r>
              <a:rPr lang="en-GB" dirty="0" smtClean="0"/>
              <a:t>Lewis J</a:t>
            </a:r>
          </a:p>
          <a:p>
            <a:pPr algn="ctr"/>
            <a:r>
              <a:rPr lang="en-GB" dirty="0" smtClean="0"/>
              <a:t>Daniel M</a:t>
            </a:r>
          </a:p>
          <a:p>
            <a:pPr algn="ctr"/>
            <a:r>
              <a:rPr lang="en-GB" dirty="0" smtClean="0"/>
              <a:t>Libby </a:t>
            </a:r>
            <a:r>
              <a:rPr lang="en-GB" dirty="0"/>
              <a:t>R</a:t>
            </a:r>
            <a:endParaRPr lang="en-GB" dirty="0" smtClean="0"/>
          </a:p>
          <a:p>
            <a:pPr algn="ctr"/>
            <a:r>
              <a:rPr lang="en-GB" dirty="0" err="1" smtClean="0"/>
              <a:t>Kiesha</a:t>
            </a:r>
            <a:r>
              <a:rPr lang="en-GB" dirty="0" smtClean="0"/>
              <a:t> S</a:t>
            </a:r>
          </a:p>
          <a:p>
            <a:pPr algn="ctr"/>
            <a:r>
              <a:rPr lang="en-GB" dirty="0" smtClean="0"/>
              <a:t>Lucy W</a:t>
            </a:r>
            <a:endParaRPr lang="en-GB" dirty="0"/>
          </a:p>
          <a:p>
            <a:pPr algn="ctr"/>
            <a:endParaRPr lang="en-GB" sz="2400" b="1" dirty="0" smtClean="0"/>
          </a:p>
          <a:p>
            <a:endParaRPr lang="en-GB" sz="4400" b="1" dirty="0" smtClean="0"/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76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93439" cy="1633275"/>
          </a:xfrm>
          <a:prstGeom prst="rect">
            <a:avLst/>
          </a:prstGeom>
        </p:spPr>
      </p:pic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3907064" y="6250285"/>
            <a:ext cx="4968875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24">
            <a:off x="131329" y="4989753"/>
            <a:ext cx="21510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2" name="WordArt 29"/>
          <p:cNvSpPr>
            <a:spLocks noChangeArrowheads="1" noChangeShapeType="1" noTextEdit="1"/>
          </p:cNvSpPr>
          <p:nvPr/>
        </p:nvSpPr>
        <p:spPr bwMode="auto">
          <a:xfrm>
            <a:off x="1802225" y="1021133"/>
            <a:ext cx="5400675" cy="168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43" name="WordArt 30"/>
          <p:cNvSpPr>
            <a:spLocks noChangeArrowheads="1" noChangeShapeType="1" noTextEdit="1"/>
          </p:cNvSpPr>
          <p:nvPr/>
        </p:nvSpPr>
        <p:spPr bwMode="auto">
          <a:xfrm>
            <a:off x="3059832" y="2924944"/>
            <a:ext cx="2844949" cy="855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69269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C000"/>
                </a:solidFill>
              </a:rPr>
              <a:t> Highest Achievement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710948" y="1505119"/>
            <a:ext cx="55832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  876 10AHN</a:t>
            </a:r>
          </a:p>
          <a:p>
            <a:pPr algn="ctr"/>
            <a:r>
              <a:rPr lang="en-GB" sz="4000" b="1" dirty="0" smtClean="0"/>
              <a:t>    1000 10RYO</a:t>
            </a:r>
            <a:endParaRPr lang="en-GB" sz="4000" b="1" dirty="0"/>
          </a:p>
          <a:p>
            <a:pPr algn="ctr"/>
            <a:r>
              <a:rPr lang="en-GB" sz="4000" b="1" dirty="0" smtClean="0"/>
              <a:t>  1037 10JCA</a:t>
            </a:r>
          </a:p>
          <a:p>
            <a:pPr algn="ctr"/>
            <a:r>
              <a:rPr lang="en-GB" sz="4000" b="1" dirty="0" smtClean="0"/>
              <a:t>   1100 10VLA</a:t>
            </a:r>
          </a:p>
          <a:p>
            <a:pPr algn="ctr"/>
            <a:r>
              <a:rPr lang="en-GB" sz="4000" b="1" dirty="0" smtClean="0"/>
              <a:t>  1365 10PRA</a:t>
            </a:r>
          </a:p>
          <a:p>
            <a:pPr algn="ctr"/>
            <a:r>
              <a:rPr lang="en-GB" sz="6000" b="1" dirty="0" smtClean="0"/>
              <a:t> 1477 10CCO</a:t>
            </a:r>
          </a:p>
          <a:p>
            <a:pPr algn="ctr"/>
            <a:endParaRPr lang="en-GB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33118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93439" cy="1633275"/>
          </a:xfrm>
          <a:prstGeom prst="rect">
            <a:avLst/>
          </a:prstGeom>
        </p:spPr>
      </p:pic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3907064" y="6250285"/>
            <a:ext cx="4968875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24">
            <a:off x="131329" y="4989753"/>
            <a:ext cx="21510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2" name="WordArt 29"/>
          <p:cNvSpPr>
            <a:spLocks noChangeArrowheads="1" noChangeShapeType="1" noTextEdit="1"/>
          </p:cNvSpPr>
          <p:nvPr/>
        </p:nvSpPr>
        <p:spPr bwMode="auto">
          <a:xfrm>
            <a:off x="1802225" y="1021133"/>
            <a:ext cx="5400675" cy="168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43" name="WordArt 30"/>
          <p:cNvSpPr>
            <a:spLocks noChangeArrowheads="1" noChangeShapeType="1" noTextEdit="1"/>
          </p:cNvSpPr>
          <p:nvPr/>
        </p:nvSpPr>
        <p:spPr bwMode="auto">
          <a:xfrm>
            <a:off x="3059832" y="2924944"/>
            <a:ext cx="2844949" cy="855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825272"/>
            <a:ext cx="48245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 smtClean="0"/>
          </a:p>
          <a:p>
            <a:pPr algn="ctr"/>
            <a:r>
              <a:rPr lang="en-GB" sz="4000" b="1" dirty="0" smtClean="0">
                <a:latin typeface="Snap ITC" panose="04040A07060A02020202" pitchFamily="82" charset="0"/>
              </a:rPr>
              <a:t>Well Done Year 10</a:t>
            </a:r>
          </a:p>
          <a:p>
            <a:pPr algn="ctr"/>
            <a:r>
              <a:rPr lang="en-GB" sz="8000" b="1" dirty="0" smtClean="0">
                <a:latin typeface="Snap ITC" panose="04040A07060A02020202" pitchFamily="82" charset="0"/>
              </a:rPr>
              <a:t>Keep Safe </a:t>
            </a:r>
          </a:p>
        </p:txBody>
      </p:sp>
      <p:sp>
        <p:nvSpPr>
          <p:cNvPr id="3" name="AutoShape 2" descr="Image result for santa emoj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93439" cy="1633275"/>
          </a:xfrm>
          <a:prstGeom prst="rect">
            <a:avLst/>
          </a:prstGeom>
        </p:spPr>
      </p:pic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3907064" y="6250285"/>
            <a:ext cx="4968875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5346350" y="444889"/>
            <a:ext cx="3575172" cy="24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99389" y="1585381"/>
            <a:ext cx="6173586" cy="1027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231" y="139012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atin typeface="Comic Sans MS" pitchFamily="66" charset="0"/>
              </a:rPr>
              <a:t> </a:t>
            </a:r>
            <a:endParaRPr lang="en-GB" sz="9600" b="1" dirty="0">
              <a:latin typeface="Comic Sans MS" pitchFamily="66" charset="0"/>
            </a:endParaRPr>
          </a:p>
        </p:txBody>
      </p:sp>
      <p:pic>
        <p:nvPicPr>
          <p:cNvPr id="3" name="Vide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9676" y="820684"/>
            <a:ext cx="2968307" cy="48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7112"/>
            <a:ext cx="1593439" cy="1633275"/>
          </a:xfrm>
          <a:prstGeom prst="rect">
            <a:avLst/>
          </a:prstGeom>
        </p:spPr>
      </p:pic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4967287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3907064" y="6250285"/>
            <a:ext cx="4968875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5346350" y="444889"/>
            <a:ext cx="3575172" cy="24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24">
            <a:off x="195623" y="3821057"/>
            <a:ext cx="3310113" cy="254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99389" y="1585381"/>
            <a:ext cx="6173586" cy="1027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i="1" kern="10" spc="0" dirty="0">
              <a:ln w="9525" algn="ctr">
                <a:solidFill>
                  <a:srgbClr val="80808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25400" algn="ctr" rotWithShape="0">
                  <a:srgbClr val="A5A5A5"/>
                </a:outerShdw>
              </a:effectLst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231" y="1390124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/>
              <a:t>Subject</a:t>
            </a:r>
            <a:r>
              <a:rPr lang="en-GB" sz="9600" b="1" dirty="0" smtClean="0">
                <a:latin typeface="Comic Sans MS" pitchFamily="66" charset="0"/>
              </a:rPr>
              <a:t> 					</a:t>
            </a:r>
            <a:r>
              <a:rPr lang="en-GB" sz="9600" b="1" dirty="0" smtClean="0"/>
              <a:t>Awards</a:t>
            </a:r>
            <a:r>
              <a:rPr lang="en-GB" sz="9600" b="1" dirty="0" smtClean="0">
                <a:latin typeface="Comic Sans MS" pitchFamily="66" charset="0"/>
              </a:rPr>
              <a:t> </a:t>
            </a:r>
            <a:endParaRPr lang="en-GB" sz="9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202" y="260648"/>
            <a:ext cx="4880078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Maths</a:t>
            </a:r>
          </a:p>
          <a:p>
            <a:pPr algn="ctr"/>
            <a:r>
              <a:rPr lang="en-GB" sz="4400" b="1" dirty="0" smtClean="0"/>
              <a:t>Caitlin B</a:t>
            </a:r>
          </a:p>
          <a:p>
            <a:pPr algn="ctr"/>
            <a:r>
              <a:rPr lang="en-GB" sz="4400" b="1" dirty="0" smtClean="0"/>
              <a:t>Ellie Louise L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English</a:t>
            </a:r>
          </a:p>
          <a:p>
            <a:pPr algn="ctr"/>
            <a:r>
              <a:rPr lang="en-GB" sz="4400" b="1" dirty="0" smtClean="0"/>
              <a:t>Georgia R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Science (core)</a:t>
            </a:r>
          </a:p>
          <a:p>
            <a:pPr algn="ctr"/>
            <a:r>
              <a:rPr lang="en-GB" sz="4400" b="1" dirty="0" smtClean="0"/>
              <a:t>Maximus S</a:t>
            </a:r>
          </a:p>
          <a:p>
            <a:pPr algn="ctr"/>
            <a:r>
              <a:rPr lang="en-GB" sz="4400" b="1" dirty="0" smtClean="0"/>
              <a:t>Lewis M</a:t>
            </a:r>
          </a:p>
          <a:p>
            <a:pPr algn="ctr"/>
            <a:r>
              <a:rPr lang="en-GB" sz="4400" b="1" dirty="0" smtClean="0"/>
              <a:t>Cerys H</a:t>
            </a:r>
          </a:p>
          <a:p>
            <a:pPr algn="ctr"/>
            <a:endParaRPr lang="en-GB" sz="4000" b="1" dirty="0" smtClean="0">
              <a:solidFill>
                <a:srgbClr val="FF0000"/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400" b="1" dirty="0" smtClean="0"/>
          </a:p>
          <a:p>
            <a:pPr algn="ctr"/>
            <a:endParaRPr lang="en-GB" sz="4000" dirty="0"/>
          </a:p>
          <a:p>
            <a:pPr algn="ctr"/>
            <a:endParaRPr lang="en-GB" sz="4000" dirty="0"/>
          </a:p>
          <a:p>
            <a:pPr algn="ctr"/>
            <a:endParaRPr lang="en-GB" sz="4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202" y="260648"/>
            <a:ext cx="4880078" cy="1295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Biology</a:t>
            </a:r>
          </a:p>
          <a:p>
            <a:pPr algn="ctr"/>
            <a:r>
              <a:rPr lang="en-GB" sz="4400" b="1" dirty="0" err="1" smtClean="0"/>
              <a:t>Kiesha</a:t>
            </a:r>
            <a:r>
              <a:rPr lang="en-GB" sz="4400" b="1" dirty="0" smtClean="0"/>
              <a:t> S</a:t>
            </a:r>
          </a:p>
          <a:p>
            <a:pPr algn="ctr"/>
            <a:endParaRPr lang="en-GB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Chemistry</a:t>
            </a:r>
          </a:p>
          <a:p>
            <a:pPr algn="ctr"/>
            <a:r>
              <a:rPr lang="en-GB" sz="4400" b="1" dirty="0" smtClean="0"/>
              <a:t>Jack H</a:t>
            </a:r>
          </a:p>
          <a:p>
            <a:pPr algn="ctr"/>
            <a:endParaRPr lang="en-GB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Physics</a:t>
            </a:r>
          </a:p>
          <a:p>
            <a:pPr algn="ctr"/>
            <a:r>
              <a:rPr lang="en-GB" sz="4400" b="1" dirty="0" smtClean="0"/>
              <a:t>Joshua B</a:t>
            </a:r>
          </a:p>
          <a:p>
            <a:pPr algn="ctr"/>
            <a:endParaRPr lang="en-GB" sz="4000" b="1" dirty="0" smtClean="0"/>
          </a:p>
          <a:p>
            <a:pPr algn="ctr"/>
            <a:endParaRPr lang="en-GB" sz="4000" b="1" dirty="0">
              <a:solidFill>
                <a:srgbClr val="FF0000"/>
              </a:solidFill>
            </a:endParaRPr>
          </a:p>
          <a:p>
            <a:pPr algn="ctr"/>
            <a:endParaRPr lang="en-GB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endParaRPr lang="en-GB" sz="4000" b="1" dirty="0" smtClean="0"/>
          </a:p>
          <a:p>
            <a:pPr algn="ctr"/>
            <a:endParaRPr lang="en-GB" sz="4000" b="1" dirty="0" smtClean="0">
              <a:solidFill>
                <a:srgbClr val="FF0000"/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400" b="1" dirty="0" smtClean="0"/>
          </a:p>
          <a:p>
            <a:pPr algn="ctr"/>
            <a:endParaRPr lang="en-GB" sz="4000" dirty="0"/>
          </a:p>
          <a:p>
            <a:pPr algn="ctr"/>
            <a:endParaRPr lang="en-GB" sz="4000" dirty="0"/>
          </a:p>
          <a:p>
            <a:pPr algn="ctr"/>
            <a:endParaRPr lang="en-GB" sz="4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-643483"/>
            <a:ext cx="6752015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b="1" dirty="0" smtClean="0">
              <a:solidFill>
                <a:srgbClr val="FF0000"/>
              </a:solidFill>
            </a:endParaRPr>
          </a:p>
          <a:p>
            <a:pPr algn="ctr"/>
            <a:endParaRPr lang="en-GB" sz="4800" b="1" dirty="0">
              <a:solidFill>
                <a:srgbClr val="FF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Geography</a:t>
            </a:r>
          </a:p>
          <a:p>
            <a:pPr algn="ctr"/>
            <a:r>
              <a:rPr lang="en-GB" sz="4000" b="1" dirty="0" smtClean="0"/>
              <a:t>Daniel M </a:t>
            </a:r>
          </a:p>
          <a:p>
            <a:pPr algn="ctr"/>
            <a:r>
              <a:rPr lang="en-GB" sz="4000" b="1" dirty="0" smtClean="0"/>
              <a:t>Amy C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History</a:t>
            </a:r>
          </a:p>
          <a:p>
            <a:pPr algn="ctr"/>
            <a:r>
              <a:rPr lang="en-GB" sz="4000" b="1" dirty="0" smtClean="0"/>
              <a:t>Caitlyn B</a:t>
            </a:r>
          </a:p>
          <a:p>
            <a:pPr algn="ctr"/>
            <a:r>
              <a:rPr lang="en-GB" sz="4000" b="1" dirty="0" smtClean="0"/>
              <a:t>Flora Y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R.E</a:t>
            </a:r>
          </a:p>
          <a:p>
            <a:pPr algn="ctr"/>
            <a:r>
              <a:rPr lang="en-GB" sz="4000" b="1" dirty="0" smtClean="0"/>
              <a:t>Leyla </a:t>
            </a:r>
            <a:r>
              <a:rPr lang="en-GB" sz="4000" b="1" dirty="0"/>
              <a:t>K</a:t>
            </a:r>
            <a:r>
              <a:rPr lang="en-GB" sz="4000" b="1" dirty="0" smtClean="0"/>
              <a:t> </a:t>
            </a:r>
          </a:p>
          <a:p>
            <a:pPr algn="ctr"/>
            <a:r>
              <a:rPr lang="en-GB" sz="4000" b="1" dirty="0" smtClean="0"/>
              <a:t>Maddie </a:t>
            </a:r>
            <a:r>
              <a:rPr lang="en-GB" sz="4000" b="1" dirty="0"/>
              <a:t>F</a:t>
            </a:r>
            <a:endParaRPr lang="en-GB" sz="4000" b="1" dirty="0" smtClean="0"/>
          </a:p>
          <a:p>
            <a:pPr algn="ctr"/>
            <a:endParaRPr lang="en-GB" sz="4800" b="1" dirty="0" smtClean="0">
              <a:solidFill>
                <a:srgbClr val="FF0000"/>
              </a:solidFill>
            </a:endParaRPr>
          </a:p>
          <a:p>
            <a:pPr algn="ctr"/>
            <a:endParaRPr lang="en-GB" sz="4800" b="1" dirty="0" smtClean="0"/>
          </a:p>
          <a:p>
            <a:pPr algn="ctr"/>
            <a:endParaRPr lang="en-GB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2170" y="208111"/>
            <a:ext cx="4719127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Art</a:t>
            </a:r>
          </a:p>
          <a:p>
            <a:pPr algn="ctr"/>
            <a:r>
              <a:rPr lang="en-GB" sz="4000" b="1" dirty="0" err="1" smtClean="0"/>
              <a:t>Masuma</a:t>
            </a:r>
            <a:r>
              <a:rPr lang="en-GB" sz="4000" b="1" dirty="0" smtClean="0"/>
              <a:t> C</a:t>
            </a:r>
          </a:p>
          <a:p>
            <a:pPr algn="ctr"/>
            <a:r>
              <a:rPr lang="en-GB" sz="4000" b="1" dirty="0" smtClean="0"/>
              <a:t>Grace W</a:t>
            </a:r>
          </a:p>
          <a:p>
            <a:pPr algn="ctr"/>
            <a:r>
              <a:rPr lang="en-GB" sz="4000" b="1" dirty="0" smtClean="0"/>
              <a:t>Joe A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Drama</a:t>
            </a:r>
          </a:p>
          <a:p>
            <a:pPr algn="ctr"/>
            <a:r>
              <a:rPr lang="en-GB" sz="4400" b="1" dirty="0" smtClean="0"/>
              <a:t>Bradley G</a:t>
            </a:r>
          </a:p>
          <a:p>
            <a:pPr algn="ctr"/>
            <a:r>
              <a:rPr lang="en-GB" sz="4400" b="1" dirty="0" smtClean="0"/>
              <a:t>Ellie P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Music</a:t>
            </a:r>
          </a:p>
          <a:p>
            <a:pPr algn="ctr"/>
            <a:r>
              <a:rPr lang="en-GB" sz="4400" b="1" dirty="0" smtClean="0"/>
              <a:t>Joshua B</a:t>
            </a:r>
          </a:p>
          <a:p>
            <a:pPr algn="ctr"/>
            <a:r>
              <a:rPr lang="en-GB" sz="4400" b="1" dirty="0" smtClean="0"/>
              <a:t>Phoebe R</a:t>
            </a: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4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202" y="260648"/>
            <a:ext cx="488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9632" y="548680"/>
            <a:ext cx="581853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Computer Science</a:t>
            </a:r>
          </a:p>
          <a:p>
            <a:pPr algn="ctr"/>
            <a:r>
              <a:rPr lang="en-GB" sz="3200" b="1" dirty="0" smtClean="0"/>
              <a:t>Jacob C</a:t>
            </a:r>
          </a:p>
          <a:p>
            <a:pPr algn="ctr"/>
            <a:r>
              <a:rPr lang="en-GB" sz="3200" b="1" dirty="0" smtClean="0"/>
              <a:t>Shiv P</a:t>
            </a:r>
          </a:p>
          <a:p>
            <a:pPr algn="ctr"/>
            <a:r>
              <a:rPr lang="en-GB" sz="3200" b="1" dirty="0" smtClean="0"/>
              <a:t>Vernon A</a:t>
            </a:r>
          </a:p>
          <a:p>
            <a:pPr algn="ctr"/>
            <a:r>
              <a:rPr lang="en-GB" sz="4400" b="1" dirty="0" err="1" smtClean="0">
                <a:solidFill>
                  <a:srgbClr val="FF0000"/>
                </a:solidFill>
              </a:rPr>
              <a:t>Imedia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b="1" dirty="0" smtClean="0"/>
              <a:t>Euan M</a:t>
            </a:r>
          </a:p>
          <a:p>
            <a:pPr algn="ctr"/>
            <a:r>
              <a:rPr lang="en-GB" sz="3200" b="1" dirty="0" smtClean="0"/>
              <a:t>Keisha S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Business Communications</a:t>
            </a:r>
          </a:p>
          <a:p>
            <a:pPr algn="ctr"/>
            <a:r>
              <a:rPr lang="en-GB" sz="3200" b="1" dirty="0" smtClean="0"/>
              <a:t>Angelina M</a:t>
            </a:r>
          </a:p>
          <a:p>
            <a:pPr algn="ctr"/>
            <a:endParaRPr lang="en-GB" sz="3200" b="1" dirty="0" smtClean="0"/>
          </a:p>
          <a:p>
            <a:pPr algn="ctr"/>
            <a:endParaRPr lang="en-GB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 noChangeShapeType="1"/>
          </p:cNvSpPr>
          <p:nvPr/>
        </p:nvSpPr>
        <p:spPr bwMode="auto">
          <a:xfrm>
            <a:off x="323528" y="260648"/>
            <a:ext cx="1656183" cy="2222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Oval 16"/>
          <p:cNvSpPr>
            <a:spLocks noChangeArrowheads="1" noChangeShapeType="1"/>
          </p:cNvSpPr>
          <p:nvPr/>
        </p:nvSpPr>
        <p:spPr bwMode="auto">
          <a:xfrm>
            <a:off x="323528" y="33276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Oval 17"/>
          <p:cNvSpPr>
            <a:spLocks noChangeArrowheads="1" noChangeShapeType="1"/>
          </p:cNvSpPr>
          <p:nvPr/>
        </p:nvSpPr>
        <p:spPr bwMode="auto">
          <a:xfrm>
            <a:off x="323528" y="36705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Oval 18"/>
          <p:cNvSpPr>
            <a:spLocks noChangeArrowheads="1" noChangeShapeType="1"/>
          </p:cNvSpPr>
          <p:nvPr/>
        </p:nvSpPr>
        <p:spPr bwMode="auto">
          <a:xfrm>
            <a:off x="323528" y="4013498"/>
            <a:ext cx="190500" cy="190500"/>
          </a:xfrm>
          <a:prstGeom prst="ellipse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19"/>
          <p:cNvSpPr>
            <a:spLocks noChangeArrowheads="1" noChangeShapeType="1"/>
          </p:cNvSpPr>
          <p:nvPr/>
        </p:nvSpPr>
        <p:spPr bwMode="auto">
          <a:xfrm>
            <a:off x="323528" y="260648"/>
            <a:ext cx="222250" cy="2952750"/>
          </a:xfrm>
          <a:prstGeom prst="rect">
            <a:avLst/>
          </a:prstGeom>
          <a:gradFill rotWithShape="1">
            <a:gsLst>
              <a:gs pos="0">
                <a:srgbClr val="FFCC33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Rectangle 20"/>
          <p:cNvSpPr>
            <a:spLocks noChangeArrowheads="1" noChangeShapeType="1"/>
          </p:cNvSpPr>
          <p:nvPr/>
        </p:nvSpPr>
        <p:spPr bwMode="auto">
          <a:xfrm>
            <a:off x="8653689" y="3518198"/>
            <a:ext cx="222250" cy="2954337"/>
          </a:xfrm>
          <a:prstGeom prst="rect">
            <a:avLst/>
          </a:prstGeom>
          <a:gradFill rotWithShape="1">
            <a:gsLst>
              <a:gs pos="0">
                <a:srgbClr val="336666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21"/>
          <p:cNvSpPr>
            <a:spLocks noChangeArrowheads="1" noChangeShapeType="1"/>
          </p:cNvSpPr>
          <p:nvPr/>
        </p:nvSpPr>
        <p:spPr bwMode="auto">
          <a:xfrm>
            <a:off x="8653689" y="25085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22"/>
          <p:cNvSpPr>
            <a:spLocks noChangeArrowheads="1" noChangeShapeType="1"/>
          </p:cNvSpPr>
          <p:nvPr/>
        </p:nvSpPr>
        <p:spPr bwMode="auto">
          <a:xfrm>
            <a:off x="8653689" y="2851448"/>
            <a:ext cx="222250" cy="209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33CC33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23"/>
          <p:cNvSpPr>
            <a:spLocks noChangeArrowheads="1" noChangeShapeType="1"/>
          </p:cNvSpPr>
          <p:nvPr/>
        </p:nvSpPr>
        <p:spPr bwMode="auto">
          <a:xfrm>
            <a:off x="8653689" y="3194348"/>
            <a:ext cx="222250" cy="2095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24"/>
          <p:cNvSpPr>
            <a:spLocks noChangeArrowheads="1" noChangeShapeType="1"/>
          </p:cNvSpPr>
          <p:nvPr/>
        </p:nvSpPr>
        <p:spPr bwMode="auto">
          <a:xfrm>
            <a:off x="6931329" y="6250285"/>
            <a:ext cx="1944610" cy="222250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802">
            <a:off x="6986842" y="328481"/>
            <a:ext cx="2071423" cy="14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202" y="260648"/>
            <a:ext cx="488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4995366"/>
            <a:ext cx="1593439" cy="1633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5798" y="548680"/>
            <a:ext cx="53864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Design and Technology</a:t>
            </a:r>
          </a:p>
          <a:p>
            <a:pPr algn="ctr"/>
            <a:r>
              <a:rPr lang="en-GB" sz="4000" b="1" dirty="0" smtClean="0"/>
              <a:t>Sam MS</a:t>
            </a:r>
          </a:p>
          <a:p>
            <a:pPr algn="ctr"/>
            <a:r>
              <a:rPr lang="en-GB" sz="4000" b="1" dirty="0" smtClean="0"/>
              <a:t>Kaden S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Citizenship</a:t>
            </a:r>
          </a:p>
          <a:p>
            <a:pPr algn="ctr"/>
            <a:r>
              <a:rPr lang="en-GB" sz="4400" b="1" dirty="0" smtClean="0"/>
              <a:t>Luke C</a:t>
            </a:r>
          </a:p>
          <a:p>
            <a:pPr algn="ctr"/>
            <a:r>
              <a:rPr lang="en-GB" sz="4400" b="1" dirty="0" smtClean="0"/>
              <a:t>Mia C</a:t>
            </a:r>
          </a:p>
          <a:p>
            <a:pPr algn="ctr"/>
            <a:endParaRPr lang="en-GB" sz="4400" b="1" dirty="0" smtClean="0"/>
          </a:p>
          <a:p>
            <a:pPr algn="ctr"/>
            <a:endParaRPr lang="en-GB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8200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31035</TotalTime>
  <Words>297</Words>
  <Application>Microsoft Office PowerPoint</Application>
  <PresentationFormat>On-screen Show (4:3)</PresentationFormat>
  <Paragraphs>196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E White</cp:lastModifiedBy>
  <cp:revision>322</cp:revision>
  <cp:lastPrinted>2019-10-21T09:11:17Z</cp:lastPrinted>
  <dcterms:created xsi:type="dcterms:W3CDTF">2013-10-16T16:57:05Z</dcterms:created>
  <dcterms:modified xsi:type="dcterms:W3CDTF">2020-05-01T13:18:46Z</dcterms:modified>
</cp:coreProperties>
</file>