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72" r:id="rId2"/>
    <p:sldId id="273" r:id="rId3"/>
    <p:sldId id="256" r:id="rId4"/>
    <p:sldId id="274" r:id="rId5"/>
    <p:sldId id="275" r:id="rId6"/>
    <p:sldId id="276" r:id="rId7"/>
    <p:sldId id="277" r:id="rId8"/>
    <p:sldId id="278" r:id="rId9"/>
    <p:sldId id="280" r:id="rId10"/>
    <p:sldId id="281"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113" d="100"/>
          <a:sy n="113" d="100"/>
        </p:scale>
        <p:origin x="3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irley Gardiner" userId="6ff0995c-7bda-4d4e-b46d-14e59bcbe964" providerId="ADAL" clId="{1D65620C-7E45-4133-A98E-D19A6AEF9AF2}"/>
    <pc:docChg chg="custSel addSld modSld">
      <pc:chgData name="Shirley Gardiner" userId="6ff0995c-7bda-4d4e-b46d-14e59bcbe964" providerId="ADAL" clId="{1D65620C-7E45-4133-A98E-D19A6AEF9AF2}" dt="2025-01-23T09:15:12.897" v="67" actId="12"/>
      <pc:docMkLst>
        <pc:docMk/>
      </pc:docMkLst>
      <pc:sldChg chg="add">
        <pc:chgData name="Shirley Gardiner" userId="6ff0995c-7bda-4d4e-b46d-14e59bcbe964" providerId="ADAL" clId="{1D65620C-7E45-4133-A98E-D19A6AEF9AF2}" dt="2025-01-23T09:12:17.708" v="0"/>
        <pc:sldMkLst>
          <pc:docMk/>
          <pc:sldMk cId="3507838039" sldId="272"/>
        </pc:sldMkLst>
      </pc:sldChg>
      <pc:sldChg chg="modSp add">
        <pc:chgData name="Shirley Gardiner" userId="6ff0995c-7bda-4d4e-b46d-14e59bcbe964" providerId="ADAL" clId="{1D65620C-7E45-4133-A98E-D19A6AEF9AF2}" dt="2025-01-23T09:15:12.897" v="67" actId="12"/>
        <pc:sldMkLst>
          <pc:docMk/>
          <pc:sldMk cId="3562140488" sldId="273"/>
        </pc:sldMkLst>
        <pc:spChg chg="mod">
          <ac:chgData name="Shirley Gardiner" userId="6ff0995c-7bda-4d4e-b46d-14e59bcbe964" providerId="ADAL" clId="{1D65620C-7E45-4133-A98E-D19A6AEF9AF2}" dt="2025-01-23T09:14:54.046" v="60" actId="20577"/>
          <ac:spMkLst>
            <pc:docMk/>
            <pc:sldMk cId="3562140488" sldId="273"/>
            <ac:spMk id="2" creationId="{17882AE9-14B5-46E6-8540-D3FD390DD16F}"/>
          </ac:spMkLst>
        </pc:spChg>
        <pc:spChg chg="mod">
          <ac:chgData name="Shirley Gardiner" userId="6ff0995c-7bda-4d4e-b46d-14e59bcbe964" providerId="ADAL" clId="{1D65620C-7E45-4133-A98E-D19A6AEF9AF2}" dt="2025-01-23T09:15:12.897" v="67" actId="12"/>
          <ac:spMkLst>
            <pc:docMk/>
            <pc:sldMk cId="3562140488" sldId="273"/>
            <ac:spMk id="3" creationId="{60729514-DD53-499B-AF54-7F24CF9C4F85}"/>
          </ac:spMkLst>
        </pc:spChg>
      </pc:sldChg>
    </pc:docChg>
  </pc:docChgLst>
  <pc:docChgLst>
    <pc:chgData name="Shirley Gardiner" userId="6ff0995c-7bda-4d4e-b46d-14e59bcbe964" providerId="ADAL" clId="{C97EF906-E2F8-4F93-875F-5A5B2DC1BA65}"/>
    <pc:docChg chg="undo custSel addSld delSld modSld sldOrd">
      <pc:chgData name="Shirley Gardiner" userId="6ff0995c-7bda-4d4e-b46d-14e59bcbe964" providerId="ADAL" clId="{C97EF906-E2F8-4F93-875F-5A5B2DC1BA65}" dt="2025-01-23T14:01:02.664" v="1688" actId="20577"/>
      <pc:docMkLst>
        <pc:docMk/>
      </pc:docMkLst>
      <pc:sldChg chg="addSp delSp modSp ord">
        <pc:chgData name="Shirley Gardiner" userId="6ff0995c-7bda-4d4e-b46d-14e59bcbe964" providerId="ADAL" clId="{C97EF906-E2F8-4F93-875F-5A5B2DC1BA65}" dt="2025-01-23T13:46:49.998" v="247" actId="14100"/>
        <pc:sldMkLst>
          <pc:docMk/>
          <pc:sldMk cId="4003383205" sldId="256"/>
        </pc:sldMkLst>
        <pc:spChg chg="del">
          <ac:chgData name="Shirley Gardiner" userId="6ff0995c-7bda-4d4e-b46d-14e59bcbe964" providerId="ADAL" clId="{C97EF906-E2F8-4F93-875F-5A5B2DC1BA65}" dt="2025-01-23T13:43:01.257" v="64" actId="478"/>
          <ac:spMkLst>
            <pc:docMk/>
            <pc:sldMk cId="4003383205" sldId="256"/>
            <ac:spMk id="2" creationId="{00000000-0000-0000-0000-000000000000}"/>
          </ac:spMkLst>
        </pc:spChg>
        <pc:spChg chg="mod">
          <ac:chgData name="Shirley Gardiner" userId="6ff0995c-7bda-4d4e-b46d-14e59bcbe964" providerId="ADAL" clId="{C97EF906-E2F8-4F93-875F-5A5B2DC1BA65}" dt="2025-01-23T13:46:49.998" v="247" actId="14100"/>
          <ac:spMkLst>
            <pc:docMk/>
            <pc:sldMk cId="4003383205" sldId="256"/>
            <ac:spMk id="5" creationId="{00000000-0000-0000-0000-000000000000}"/>
          </ac:spMkLst>
        </pc:spChg>
        <pc:spChg chg="add mod">
          <ac:chgData name="Shirley Gardiner" userId="6ff0995c-7bda-4d4e-b46d-14e59bcbe964" providerId="ADAL" clId="{C97EF906-E2F8-4F93-875F-5A5B2DC1BA65}" dt="2025-01-23T13:46:35.113" v="244" actId="13822"/>
          <ac:spMkLst>
            <pc:docMk/>
            <pc:sldMk cId="4003383205" sldId="256"/>
            <ac:spMk id="6" creationId="{7F05FFD2-76A2-44C5-BFD6-77A535D5E349}"/>
          </ac:spMkLst>
        </pc:spChg>
        <pc:spChg chg="add mod">
          <ac:chgData name="Shirley Gardiner" userId="6ff0995c-7bda-4d4e-b46d-14e59bcbe964" providerId="ADAL" clId="{C97EF906-E2F8-4F93-875F-5A5B2DC1BA65}" dt="2025-01-23T13:46:42.741" v="246" actId="14100"/>
          <ac:spMkLst>
            <pc:docMk/>
            <pc:sldMk cId="4003383205" sldId="256"/>
            <ac:spMk id="7" creationId="{B0FF5C44-7A8A-40A9-AA50-45769163BDD7}"/>
          </ac:spMkLst>
        </pc:spChg>
        <pc:picChg chg="mod">
          <ac:chgData name="Shirley Gardiner" userId="6ff0995c-7bda-4d4e-b46d-14e59bcbe964" providerId="ADAL" clId="{C97EF906-E2F8-4F93-875F-5A5B2DC1BA65}" dt="2025-01-23T13:42:59.092" v="63" actId="14100"/>
          <ac:picMkLst>
            <pc:docMk/>
            <pc:sldMk cId="4003383205" sldId="256"/>
            <ac:picMk id="4" creationId="{00000000-0000-0000-0000-000000000000}"/>
          </ac:picMkLst>
        </pc:picChg>
      </pc:sldChg>
      <pc:sldChg chg="modSp del">
        <pc:chgData name="Shirley Gardiner" userId="6ff0995c-7bda-4d4e-b46d-14e59bcbe964" providerId="ADAL" clId="{C97EF906-E2F8-4F93-875F-5A5B2DC1BA65}" dt="2025-01-23T13:59:10.352" v="1410" actId="2696"/>
        <pc:sldMkLst>
          <pc:docMk/>
          <pc:sldMk cId="3627538811" sldId="257"/>
        </pc:sldMkLst>
        <pc:spChg chg="mod">
          <ac:chgData name="Shirley Gardiner" userId="6ff0995c-7bda-4d4e-b46d-14e59bcbe964" providerId="ADAL" clId="{C97EF906-E2F8-4F93-875F-5A5B2DC1BA65}" dt="2025-01-23T13:47:48.312" v="249"/>
          <ac:spMkLst>
            <pc:docMk/>
            <pc:sldMk cId="3627538811" sldId="257"/>
            <ac:spMk id="2" creationId="{00000000-0000-0000-0000-000000000000}"/>
          </ac:spMkLst>
        </pc:spChg>
      </pc:sldChg>
      <pc:sldChg chg="del">
        <pc:chgData name="Shirley Gardiner" userId="6ff0995c-7bda-4d4e-b46d-14e59bcbe964" providerId="ADAL" clId="{C97EF906-E2F8-4F93-875F-5A5B2DC1BA65}" dt="2025-01-23T13:59:57.889" v="1474" actId="2696"/>
        <pc:sldMkLst>
          <pc:docMk/>
          <pc:sldMk cId="3824964653" sldId="264"/>
        </pc:sldMkLst>
      </pc:sldChg>
      <pc:sldChg chg="del">
        <pc:chgData name="Shirley Gardiner" userId="6ff0995c-7bda-4d4e-b46d-14e59bcbe964" providerId="ADAL" clId="{C97EF906-E2F8-4F93-875F-5A5B2DC1BA65}" dt="2025-01-23T13:59:58.876" v="1476" actId="2696"/>
        <pc:sldMkLst>
          <pc:docMk/>
          <pc:sldMk cId="839517012" sldId="266"/>
        </pc:sldMkLst>
      </pc:sldChg>
      <pc:sldChg chg="del">
        <pc:chgData name="Shirley Gardiner" userId="6ff0995c-7bda-4d4e-b46d-14e59bcbe964" providerId="ADAL" clId="{C97EF906-E2F8-4F93-875F-5A5B2DC1BA65}" dt="2025-01-23T13:59:58.258" v="1475" actId="2696"/>
        <pc:sldMkLst>
          <pc:docMk/>
          <pc:sldMk cId="3191339482" sldId="267"/>
        </pc:sldMkLst>
      </pc:sldChg>
      <pc:sldChg chg="del">
        <pc:chgData name="Shirley Gardiner" userId="6ff0995c-7bda-4d4e-b46d-14e59bcbe964" providerId="ADAL" clId="{C97EF906-E2F8-4F93-875F-5A5B2DC1BA65}" dt="2025-01-23T13:59:59.436" v="1477" actId="2696"/>
        <pc:sldMkLst>
          <pc:docMk/>
          <pc:sldMk cId="3814930905" sldId="268"/>
        </pc:sldMkLst>
      </pc:sldChg>
      <pc:sldChg chg="del">
        <pc:chgData name="Shirley Gardiner" userId="6ff0995c-7bda-4d4e-b46d-14e59bcbe964" providerId="ADAL" clId="{C97EF906-E2F8-4F93-875F-5A5B2DC1BA65}" dt="2025-01-23T13:59:59.860" v="1478" actId="2696"/>
        <pc:sldMkLst>
          <pc:docMk/>
          <pc:sldMk cId="2536032220" sldId="271"/>
        </pc:sldMkLst>
      </pc:sldChg>
      <pc:sldChg chg="modSp">
        <pc:chgData name="Shirley Gardiner" userId="6ff0995c-7bda-4d4e-b46d-14e59bcbe964" providerId="ADAL" clId="{C97EF906-E2F8-4F93-875F-5A5B2DC1BA65}" dt="2025-01-23T13:42:35.868" v="61" actId="20577"/>
        <pc:sldMkLst>
          <pc:docMk/>
          <pc:sldMk cId="3507838039" sldId="272"/>
        </pc:sldMkLst>
        <pc:spChg chg="mod">
          <ac:chgData name="Shirley Gardiner" userId="6ff0995c-7bda-4d4e-b46d-14e59bcbe964" providerId="ADAL" clId="{C97EF906-E2F8-4F93-875F-5A5B2DC1BA65}" dt="2025-01-23T13:42:35.868" v="61" actId="20577"/>
          <ac:spMkLst>
            <pc:docMk/>
            <pc:sldMk cId="3507838039" sldId="272"/>
            <ac:spMk id="2" creationId="{A1C2F427-CE4F-49D9-BCA0-F1A02BF8D49D}"/>
          </ac:spMkLst>
        </pc:spChg>
      </pc:sldChg>
      <pc:sldChg chg="ord">
        <pc:chgData name="Shirley Gardiner" userId="6ff0995c-7bda-4d4e-b46d-14e59bcbe964" providerId="ADAL" clId="{C97EF906-E2F8-4F93-875F-5A5B2DC1BA65}" dt="2025-01-23T13:50:31.027" v="542"/>
        <pc:sldMkLst>
          <pc:docMk/>
          <pc:sldMk cId="3562140488" sldId="273"/>
        </pc:sldMkLst>
      </pc:sldChg>
      <pc:sldChg chg="modSp add">
        <pc:chgData name="Shirley Gardiner" userId="6ff0995c-7bda-4d4e-b46d-14e59bcbe964" providerId="ADAL" clId="{C97EF906-E2F8-4F93-875F-5A5B2DC1BA65}" dt="2025-01-23T13:48:35.349" v="429" actId="20577"/>
        <pc:sldMkLst>
          <pc:docMk/>
          <pc:sldMk cId="430062406" sldId="274"/>
        </pc:sldMkLst>
        <pc:spChg chg="mod">
          <ac:chgData name="Shirley Gardiner" userId="6ff0995c-7bda-4d4e-b46d-14e59bcbe964" providerId="ADAL" clId="{C97EF906-E2F8-4F93-875F-5A5B2DC1BA65}" dt="2025-01-23T13:47:50.359" v="250"/>
          <ac:spMkLst>
            <pc:docMk/>
            <pc:sldMk cId="430062406" sldId="274"/>
            <ac:spMk id="2" creationId="{DF46987E-18F5-4EDA-BB6E-A5789B8F517A}"/>
          </ac:spMkLst>
        </pc:spChg>
        <pc:spChg chg="mod">
          <ac:chgData name="Shirley Gardiner" userId="6ff0995c-7bda-4d4e-b46d-14e59bcbe964" providerId="ADAL" clId="{C97EF906-E2F8-4F93-875F-5A5B2DC1BA65}" dt="2025-01-23T13:48:35.349" v="429" actId="20577"/>
          <ac:spMkLst>
            <pc:docMk/>
            <pc:sldMk cId="430062406" sldId="274"/>
            <ac:spMk id="3" creationId="{030B4C7A-D2D8-429B-AC11-F715CAB0643B}"/>
          </ac:spMkLst>
        </pc:spChg>
      </pc:sldChg>
      <pc:sldChg chg="modSp add modAnim">
        <pc:chgData name="Shirley Gardiner" userId="6ff0995c-7bda-4d4e-b46d-14e59bcbe964" providerId="ADAL" clId="{C97EF906-E2F8-4F93-875F-5A5B2DC1BA65}" dt="2025-01-23T13:50:56.974" v="545"/>
        <pc:sldMkLst>
          <pc:docMk/>
          <pc:sldMk cId="915472097" sldId="275"/>
        </pc:sldMkLst>
        <pc:spChg chg="mod">
          <ac:chgData name="Shirley Gardiner" userId="6ff0995c-7bda-4d4e-b46d-14e59bcbe964" providerId="ADAL" clId="{C97EF906-E2F8-4F93-875F-5A5B2DC1BA65}" dt="2025-01-23T13:49:43.833" v="441" actId="20577"/>
          <ac:spMkLst>
            <pc:docMk/>
            <pc:sldMk cId="915472097" sldId="275"/>
            <ac:spMk id="2" creationId="{35EBE65B-2351-4E2E-B056-2C737C53B753}"/>
          </ac:spMkLst>
        </pc:spChg>
        <pc:spChg chg="mod">
          <ac:chgData name="Shirley Gardiner" userId="6ff0995c-7bda-4d4e-b46d-14e59bcbe964" providerId="ADAL" clId="{C97EF906-E2F8-4F93-875F-5A5B2DC1BA65}" dt="2025-01-23T13:50:11.443" v="541" actId="6549"/>
          <ac:spMkLst>
            <pc:docMk/>
            <pc:sldMk cId="915472097" sldId="275"/>
            <ac:spMk id="3" creationId="{5DB3BA1E-BC2F-4FD9-A9DB-06E9735D4932}"/>
          </ac:spMkLst>
        </pc:spChg>
      </pc:sldChg>
      <pc:sldChg chg="modSp add ord">
        <pc:chgData name="Shirley Gardiner" userId="6ff0995c-7bda-4d4e-b46d-14e59bcbe964" providerId="ADAL" clId="{C97EF906-E2F8-4F93-875F-5A5B2DC1BA65}" dt="2025-01-23T13:51:35.233" v="627" actId="20577"/>
        <pc:sldMkLst>
          <pc:docMk/>
          <pc:sldMk cId="1396818527" sldId="276"/>
        </pc:sldMkLst>
        <pc:spChg chg="mod">
          <ac:chgData name="Shirley Gardiner" userId="6ff0995c-7bda-4d4e-b46d-14e59bcbe964" providerId="ADAL" clId="{C97EF906-E2F8-4F93-875F-5A5B2DC1BA65}" dt="2025-01-23T13:51:02.053" v="546" actId="20577"/>
          <ac:spMkLst>
            <pc:docMk/>
            <pc:sldMk cId="1396818527" sldId="276"/>
            <ac:spMk id="2" creationId="{DF46987E-18F5-4EDA-BB6E-A5789B8F517A}"/>
          </ac:spMkLst>
        </pc:spChg>
        <pc:spChg chg="mod">
          <ac:chgData name="Shirley Gardiner" userId="6ff0995c-7bda-4d4e-b46d-14e59bcbe964" providerId="ADAL" clId="{C97EF906-E2F8-4F93-875F-5A5B2DC1BA65}" dt="2025-01-23T13:51:35.233" v="627" actId="20577"/>
          <ac:spMkLst>
            <pc:docMk/>
            <pc:sldMk cId="1396818527" sldId="276"/>
            <ac:spMk id="3" creationId="{030B4C7A-D2D8-429B-AC11-F715CAB0643B}"/>
          </ac:spMkLst>
        </pc:spChg>
      </pc:sldChg>
      <pc:sldChg chg="modSp add">
        <pc:chgData name="Shirley Gardiner" userId="6ff0995c-7bda-4d4e-b46d-14e59bcbe964" providerId="ADAL" clId="{C97EF906-E2F8-4F93-875F-5A5B2DC1BA65}" dt="2025-01-23T13:52:58.702" v="979" actId="404"/>
        <pc:sldMkLst>
          <pc:docMk/>
          <pc:sldMk cId="4248199043" sldId="277"/>
        </pc:sldMkLst>
        <pc:spChg chg="mod">
          <ac:chgData name="Shirley Gardiner" userId="6ff0995c-7bda-4d4e-b46d-14e59bcbe964" providerId="ADAL" clId="{C97EF906-E2F8-4F93-875F-5A5B2DC1BA65}" dt="2025-01-23T13:52:58.702" v="979" actId="404"/>
          <ac:spMkLst>
            <pc:docMk/>
            <pc:sldMk cId="4248199043" sldId="277"/>
            <ac:spMk id="2" creationId="{BB97FBAF-B064-4ACB-8FF2-01A45E85805C}"/>
          </ac:spMkLst>
        </pc:spChg>
        <pc:spChg chg="mod">
          <ac:chgData name="Shirley Gardiner" userId="6ff0995c-7bda-4d4e-b46d-14e59bcbe964" providerId="ADAL" clId="{C97EF906-E2F8-4F93-875F-5A5B2DC1BA65}" dt="2025-01-23T13:52:53.831" v="978" actId="20577"/>
          <ac:spMkLst>
            <pc:docMk/>
            <pc:sldMk cId="4248199043" sldId="277"/>
            <ac:spMk id="3" creationId="{F9D9B26A-B34D-4E13-BE54-9AD1825AD602}"/>
          </ac:spMkLst>
        </pc:spChg>
      </pc:sldChg>
      <pc:sldChg chg="addSp modSp add modAnim">
        <pc:chgData name="Shirley Gardiner" userId="6ff0995c-7bda-4d4e-b46d-14e59bcbe964" providerId="ADAL" clId="{C97EF906-E2F8-4F93-875F-5A5B2DC1BA65}" dt="2025-01-23T13:56:50.256" v="1239"/>
        <pc:sldMkLst>
          <pc:docMk/>
          <pc:sldMk cId="3680873964" sldId="278"/>
        </pc:sldMkLst>
        <pc:spChg chg="mod">
          <ac:chgData name="Shirley Gardiner" userId="6ff0995c-7bda-4d4e-b46d-14e59bcbe964" providerId="ADAL" clId="{C97EF906-E2F8-4F93-875F-5A5B2DC1BA65}" dt="2025-01-23T13:53:12.387" v="996" actId="20577"/>
          <ac:spMkLst>
            <pc:docMk/>
            <pc:sldMk cId="3680873964" sldId="278"/>
            <ac:spMk id="2" creationId="{AA024842-7E50-41ED-A853-ED20E17C5045}"/>
          </ac:spMkLst>
        </pc:spChg>
        <pc:spChg chg="mod">
          <ac:chgData name="Shirley Gardiner" userId="6ff0995c-7bda-4d4e-b46d-14e59bcbe964" providerId="ADAL" clId="{C97EF906-E2F8-4F93-875F-5A5B2DC1BA65}" dt="2025-01-23T13:56:00.125" v="1206" actId="27636"/>
          <ac:spMkLst>
            <pc:docMk/>
            <pc:sldMk cId="3680873964" sldId="278"/>
            <ac:spMk id="3" creationId="{B74402A8-B6B3-4106-B640-75FC38D4A010}"/>
          </ac:spMkLst>
        </pc:spChg>
        <pc:spChg chg="add mod">
          <ac:chgData name="Shirley Gardiner" userId="6ff0995c-7bda-4d4e-b46d-14e59bcbe964" providerId="ADAL" clId="{C97EF906-E2F8-4F93-875F-5A5B2DC1BA65}" dt="2025-01-23T13:56:47.715" v="1238" actId="1076"/>
          <ac:spMkLst>
            <pc:docMk/>
            <pc:sldMk cId="3680873964" sldId="278"/>
            <ac:spMk id="4" creationId="{A7345536-E9B9-4459-915D-DBB0BB60FD25}"/>
          </ac:spMkLst>
        </pc:spChg>
      </pc:sldChg>
      <pc:sldChg chg="modSp add del">
        <pc:chgData name="Shirley Gardiner" userId="6ff0995c-7bda-4d4e-b46d-14e59bcbe964" providerId="ADAL" clId="{C97EF906-E2F8-4F93-875F-5A5B2DC1BA65}" dt="2025-01-23T13:59:57.131" v="1473" actId="2696"/>
        <pc:sldMkLst>
          <pc:docMk/>
          <pc:sldMk cId="116567059" sldId="279"/>
        </pc:sldMkLst>
        <pc:spChg chg="mod">
          <ac:chgData name="Shirley Gardiner" userId="6ff0995c-7bda-4d4e-b46d-14e59bcbe964" providerId="ADAL" clId="{C97EF906-E2F8-4F93-875F-5A5B2DC1BA65}" dt="2025-01-23T13:57:38.580" v="1286" actId="20577"/>
          <ac:spMkLst>
            <pc:docMk/>
            <pc:sldMk cId="116567059" sldId="279"/>
            <ac:spMk id="2" creationId="{C4C01BF3-BB82-484A-BFDA-EC8A1B542181}"/>
          </ac:spMkLst>
        </pc:spChg>
        <pc:spChg chg="mod">
          <ac:chgData name="Shirley Gardiner" userId="6ff0995c-7bda-4d4e-b46d-14e59bcbe964" providerId="ADAL" clId="{C97EF906-E2F8-4F93-875F-5A5B2DC1BA65}" dt="2025-01-23T13:59:03.918" v="1409" actId="2710"/>
          <ac:spMkLst>
            <pc:docMk/>
            <pc:sldMk cId="116567059" sldId="279"/>
            <ac:spMk id="3" creationId="{B0499588-D50E-4451-A17F-CEF3D9761C74}"/>
          </ac:spMkLst>
        </pc:spChg>
      </pc:sldChg>
      <pc:sldChg chg="modSp add del">
        <pc:chgData name="Shirley Gardiner" userId="6ff0995c-7bda-4d4e-b46d-14e59bcbe964" providerId="ADAL" clId="{C97EF906-E2F8-4F93-875F-5A5B2DC1BA65}" dt="2025-01-23T14:00:10.774" v="1480" actId="2696"/>
        <pc:sldMkLst>
          <pc:docMk/>
          <pc:sldMk cId="2187903995" sldId="280"/>
        </pc:sldMkLst>
        <pc:spChg chg="mod">
          <ac:chgData name="Shirley Gardiner" userId="6ff0995c-7bda-4d4e-b46d-14e59bcbe964" providerId="ADAL" clId="{C97EF906-E2F8-4F93-875F-5A5B2DC1BA65}" dt="2025-01-23T13:59:54.574" v="1472" actId="5793"/>
          <ac:spMkLst>
            <pc:docMk/>
            <pc:sldMk cId="2187903995" sldId="280"/>
            <ac:spMk id="2" creationId="{8A788959-CD18-4FB0-BA11-B5B9F31F9A68}"/>
          </ac:spMkLst>
        </pc:spChg>
        <pc:spChg chg="mod">
          <ac:chgData name="Shirley Gardiner" userId="6ff0995c-7bda-4d4e-b46d-14e59bcbe964" providerId="ADAL" clId="{C97EF906-E2F8-4F93-875F-5A5B2DC1BA65}" dt="2025-01-23T13:59:43.473" v="1431"/>
          <ac:spMkLst>
            <pc:docMk/>
            <pc:sldMk cId="2187903995" sldId="280"/>
            <ac:spMk id="3" creationId="{ABDD0493-4B9E-40CF-BF91-A8B8E62C2F93}"/>
          </ac:spMkLst>
        </pc:spChg>
      </pc:sldChg>
      <pc:sldChg chg="modSp add">
        <pc:chgData name="Shirley Gardiner" userId="6ff0995c-7bda-4d4e-b46d-14e59bcbe964" providerId="ADAL" clId="{C97EF906-E2F8-4F93-875F-5A5B2DC1BA65}" dt="2025-01-23T14:01:02.664" v="1688" actId="20577"/>
        <pc:sldMkLst>
          <pc:docMk/>
          <pc:sldMk cId="4241492664" sldId="281"/>
        </pc:sldMkLst>
        <pc:spChg chg="mod">
          <ac:chgData name="Shirley Gardiner" userId="6ff0995c-7bda-4d4e-b46d-14e59bcbe964" providerId="ADAL" clId="{C97EF906-E2F8-4F93-875F-5A5B2DC1BA65}" dt="2025-01-23T14:00:17.790" v="1494" actId="20577"/>
          <ac:spMkLst>
            <pc:docMk/>
            <pc:sldMk cId="4241492664" sldId="281"/>
            <ac:spMk id="2" creationId="{DC3B5B90-5E04-4EB8-AB72-285C01AA8A81}"/>
          </ac:spMkLst>
        </pc:spChg>
        <pc:spChg chg="mod">
          <ac:chgData name="Shirley Gardiner" userId="6ff0995c-7bda-4d4e-b46d-14e59bcbe964" providerId="ADAL" clId="{C97EF906-E2F8-4F93-875F-5A5B2DC1BA65}" dt="2025-01-23T14:01:02.664" v="1688" actId="20577"/>
          <ac:spMkLst>
            <pc:docMk/>
            <pc:sldMk cId="4241492664" sldId="281"/>
            <ac:spMk id="3" creationId="{42113798-61A6-4FB5-8F66-590F9C95FED6}"/>
          </ac:spMkLst>
        </pc:spChg>
      </pc:sldChg>
    </pc:docChg>
  </pc:docChgLst>
  <pc:docChgLst>
    <pc:chgData name="Shirley Gardiner" userId="6ff0995c-7bda-4d4e-b46d-14e59bcbe964" providerId="ADAL" clId="{45E1BFE9-AA3F-48DF-8590-94741704EC35}"/>
    <pc:docChg chg="custSel modSld">
      <pc:chgData name="Shirley Gardiner" userId="6ff0995c-7bda-4d4e-b46d-14e59bcbe964" providerId="ADAL" clId="{45E1BFE9-AA3F-48DF-8590-94741704EC35}" dt="2025-01-23T16:57:25.392" v="85" actId="20577"/>
      <pc:docMkLst>
        <pc:docMk/>
      </pc:docMkLst>
      <pc:sldChg chg="modSp">
        <pc:chgData name="Shirley Gardiner" userId="6ff0995c-7bda-4d4e-b46d-14e59bcbe964" providerId="ADAL" clId="{45E1BFE9-AA3F-48DF-8590-94741704EC35}" dt="2025-01-23T16:57:08.787" v="32" actId="20577"/>
        <pc:sldMkLst>
          <pc:docMk/>
          <pc:sldMk cId="3507838039" sldId="272"/>
        </pc:sldMkLst>
        <pc:spChg chg="mod">
          <ac:chgData name="Shirley Gardiner" userId="6ff0995c-7bda-4d4e-b46d-14e59bcbe964" providerId="ADAL" clId="{45E1BFE9-AA3F-48DF-8590-94741704EC35}" dt="2025-01-23T16:57:08.787" v="32" actId="20577"/>
          <ac:spMkLst>
            <pc:docMk/>
            <pc:sldMk cId="3507838039" sldId="272"/>
            <ac:spMk id="2" creationId="{A1C2F427-CE4F-49D9-BCA0-F1A02BF8D49D}"/>
          </ac:spMkLst>
        </pc:spChg>
        <pc:spChg chg="mod">
          <ac:chgData name="Shirley Gardiner" userId="6ff0995c-7bda-4d4e-b46d-14e59bcbe964" providerId="ADAL" clId="{45E1BFE9-AA3F-48DF-8590-94741704EC35}" dt="2025-01-23T16:57:00.597" v="0" actId="20578"/>
          <ac:spMkLst>
            <pc:docMk/>
            <pc:sldMk cId="3507838039" sldId="272"/>
            <ac:spMk id="3" creationId="{72A8A964-5E1C-47AC-BDAD-17811F103AAB}"/>
          </ac:spMkLst>
        </pc:spChg>
      </pc:sldChg>
      <pc:sldChg chg="modSp">
        <pc:chgData name="Shirley Gardiner" userId="6ff0995c-7bda-4d4e-b46d-14e59bcbe964" providerId="ADAL" clId="{45E1BFE9-AA3F-48DF-8590-94741704EC35}" dt="2025-01-23T16:57:25.392" v="85" actId="20577"/>
        <pc:sldMkLst>
          <pc:docMk/>
          <pc:sldMk cId="3562140488" sldId="273"/>
        </pc:sldMkLst>
        <pc:spChg chg="mod">
          <ac:chgData name="Shirley Gardiner" userId="6ff0995c-7bda-4d4e-b46d-14e59bcbe964" providerId="ADAL" clId="{45E1BFE9-AA3F-48DF-8590-94741704EC35}" dt="2025-01-23T16:57:25.392" v="85" actId="20577"/>
          <ac:spMkLst>
            <pc:docMk/>
            <pc:sldMk cId="3562140488" sldId="273"/>
            <ac:spMk id="3" creationId="{60729514-DD53-499B-AF54-7F24CF9C4F8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434DC9F-6532-46DF-B8B0-B3DFA750999D}" type="datetimeFigureOut">
              <a:rPr lang="en-GB" smtClean="0"/>
              <a:t>23/01/2025</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E67C6E6-1765-4888-9D9B-02C60F5709F3}" type="slidenum">
              <a:rPr lang="en-GB" smtClean="0"/>
              <a:t>‹#›</a:t>
            </a:fld>
            <a:endParaRPr lang="en-GB"/>
          </a:p>
        </p:txBody>
      </p:sp>
    </p:spTree>
    <p:extLst>
      <p:ext uri="{BB962C8B-B14F-4D97-AF65-F5344CB8AC3E}">
        <p14:creationId xmlns:p14="http://schemas.microsoft.com/office/powerpoint/2010/main" val="32335994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858B191-B98F-4F2B-BC4D-9122952BF9E6}"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BD560-D0B4-4768-953F-6E8C1886C324}" type="slidenum">
              <a:rPr lang="en-GB" smtClean="0"/>
              <a:t>‹#›</a:t>
            </a:fld>
            <a:endParaRPr lang="en-GB"/>
          </a:p>
        </p:txBody>
      </p:sp>
    </p:spTree>
    <p:extLst>
      <p:ext uri="{BB962C8B-B14F-4D97-AF65-F5344CB8AC3E}">
        <p14:creationId xmlns:p14="http://schemas.microsoft.com/office/powerpoint/2010/main" val="3731826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58B191-B98F-4F2B-BC4D-9122952BF9E6}"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BD560-D0B4-4768-953F-6E8C1886C324}" type="slidenum">
              <a:rPr lang="en-GB" smtClean="0"/>
              <a:t>‹#›</a:t>
            </a:fld>
            <a:endParaRPr lang="en-GB"/>
          </a:p>
        </p:txBody>
      </p:sp>
    </p:spTree>
    <p:extLst>
      <p:ext uri="{BB962C8B-B14F-4D97-AF65-F5344CB8AC3E}">
        <p14:creationId xmlns:p14="http://schemas.microsoft.com/office/powerpoint/2010/main" val="1764441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58B191-B98F-4F2B-BC4D-9122952BF9E6}"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BD560-D0B4-4768-953F-6E8C1886C324}" type="slidenum">
              <a:rPr lang="en-GB" smtClean="0"/>
              <a:t>‹#›</a:t>
            </a:fld>
            <a:endParaRPr lang="en-GB"/>
          </a:p>
        </p:txBody>
      </p:sp>
    </p:spTree>
    <p:extLst>
      <p:ext uri="{BB962C8B-B14F-4D97-AF65-F5344CB8AC3E}">
        <p14:creationId xmlns:p14="http://schemas.microsoft.com/office/powerpoint/2010/main" val="798505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58B191-B98F-4F2B-BC4D-9122952BF9E6}"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BD560-D0B4-4768-953F-6E8C1886C324}" type="slidenum">
              <a:rPr lang="en-GB" smtClean="0"/>
              <a:t>‹#›</a:t>
            </a:fld>
            <a:endParaRPr lang="en-GB"/>
          </a:p>
        </p:txBody>
      </p:sp>
    </p:spTree>
    <p:extLst>
      <p:ext uri="{BB962C8B-B14F-4D97-AF65-F5344CB8AC3E}">
        <p14:creationId xmlns:p14="http://schemas.microsoft.com/office/powerpoint/2010/main" val="979031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58B191-B98F-4F2B-BC4D-9122952BF9E6}"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BD560-D0B4-4768-953F-6E8C1886C324}" type="slidenum">
              <a:rPr lang="en-GB" smtClean="0"/>
              <a:t>‹#›</a:t>
            </a:fld>
            <a:endParaRPr lang="en-GB"/>
          </a:p>
        </p:txBody>
      </p:sp>
    </p:spTree>
    <p:extLst>
      <p:ext uri="{BB962C8B-B14F-4D97-AF65-F5344CB8AC3E}">
        <p14:creationId xmlns:p14="http://schemas.microsoft.com/office/powerpoint/2010/main" val="1163059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858B191-B98F-4F2B-BC4D-9122952BF9E6}" type="datetimeFigureOut">
              <a:rPr lang="en-GB" smtClean="0"/>
              <a:t>23/01/2025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BBD560-D0B4-4768-953F-6E8C1886C324}" type="slidenum">
              <a:rPr lang="en-GB" smtClean="0"/>
              <a:t>‹#›</a:t>
            </a:fld>
            <a:endParaRPr lang="en-GB"/>
          </a:p>
        </p:txBody>
      </p:sp>
    </p:spTree>
    <p:extLst>
      <p:ext uri="{BB962C8B-B14F-4D97-AF65-F5344CB8AC3E}">
        <p14:creationId xmlns:p14="http://schemas.microsoft.com/office/powerpoint/2010/main" val="668582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858B191-B98F-4F2B-BC4D-9122952BF9E6}" type="datetimeFigureOut">
              <a:rPr lang="en-GB" smtClean="0"/>
              <a:t>23/01/2025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BBD560-D0B4-4768-953F-6E8C1886C324}" type="slidenum">
              <a:rPr lang="en-GB" smtClean="0"/>
              <a:t>‹#›</a:t>
            </a:fld>
            <a:endParaRPr lang="en-GB"/>
          </a:p>
        </p:txBody>
      </p:sp>
    </p:spTree>
    <p:extLst>
      <p:ext uri="{BB962C8B-B14F-4D97-AF65-F5344CB8AC3E}">
        <p14:creationId xmlns:p14="http://schemas.microsoft.com/office/powerpoint/2010/main" val="757281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858B191-B98F-4F2B-BC4D-9122952BF9E6}" type="datetimeFigureOut">
              <a:rPr lang="en-GB" smtClean="0"/>
              <a:t>23/01/2025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BBD560-D0B4-4768-953F-6E8C1886C324}" type="slidenum">
              <a:rPr lang="en-GB" smtClean="0"/>
              <a:t>‹#›</a:t>
            </a:fld>
            <a:endParaRPr lang="en-GB"/>
          </a:p>
        </p:txBody>
      </p:sp>
    </p:spTree>
    <p:extLst>
      <p:ext uri="{BB962C8B-B14F-4D97-AF65-F5344CB8AC3E}">
        <p14:creationId xmlns:p14="http://schemas.microsoft.com/office/powerpoint/2010/main" val="4258263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58B191-B98F-4F2B-BC4D-9122952BF9E6}" type="datetimeFigureOut">
              <a:rPr lang="en-GB" smtClean="0"/>
              <a:t>23/01/2025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BBD560-D0B4-4768-953F-6E8C1886C324}" type="slidenum">
              <a:rPr lang="en-GB" smtClean="0"/>
              <a:t>‹#›</a:t>
            </a:fld>
            <a:endParaRPr lang="en-GB"/>
          </a:p>
        </p:txBody>
      </p:sp>
    </p:spTree>
    <p:extLst>
      <p:ext uri="{BB962C8B-B14F-4D97-AF65-F5344CB8AC3E}">
        <p14:creationId xmlns:p14="http://schemas.microsoft.com/office/powerpoint/2010/main" val="3834797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58B191-B98F-4F2B-BC4D-9122952BF9E6}" type="datetimeFigureOut">
              <a:rPr lang="en-GB" smtClean="0"/>
              <a:t>23/01/2025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BBD560-D0B4-4768-953F-6E8C1886C324}" type="slidenum">
              <a:rPr lang="en-GB" smtClean="0"/>
              <a:t>‹#›</a:t>
            </a:fld>
            <a:endParaRPr lang="en-GB"/>
          </a:p>
        </p:txBody>
      </p:sp>
    </p:spTree>
    <p:extLst>
      <p:ext uri="{BB962C8B-B14F-4D97-AF65-F5344CB8AC3E}">
        <p14:creationId xmlns:p14="http://schemas.microsoft.com/office/powerpoint/2010/main" val="3387914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58B191-B98F-4F2B-BC4D-9122952BF9E6}" type="datetimeFigureOut">
              <a:rPr lang="en-GB" smtClean="0"/>
              <a:t>23/01/2025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BBD560-D0B4-4768-953F-6E8C1886C324}" type="slidenum">
              <a:rPr lang="en-GB" smtClean="0"/>
              <a:t>‹#›</a:t>
            </a:fld>
            <a:endParaRPr lang="en-GB"/>
          </a:p>
        </p:txBody>
      </p:sp>
    </p:spTree>
    <p:extLst>
      <p:ext uri="{BB962C8B-B14F-4D97-AF65-F5344CB8AC3E}">
        <p14:creationId xmlns:p14="http://schemas.microsoft.com/office/powerpoint/2010/main" val="246172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58B191-B98F-4F2B-BC4D-9122952BF9E6}" type="datetimeFigureOut">
              <a:rPr lang="en-GB" smtClean="0"/>
              <a:t>23/01/2025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BBD560-D0B4-4768-953F-6E8C1886C324}" type="slidenum">
              <a:rPr lang="en-GB" smtClean="0"/>
              <a:t>‹#›</a:t>
            </a:fld>
            <a:endParaRPr lang="en-GB"/>
          </a:p>
        </p:txBody>
      </p:sp>
    </p:spTree>
    <p:extLst>
      <p:ext uri="{BB962C8B-B14F-4D97-AF65-F5344CB8AC3E}">
        <p14:creationId xmlns:p14="http://schemas.microsoft.com/office/powerpoint/2010/main" val="2757603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427-CE4F-49D9-BCA0-F1A02BF8D49D}"/>
              </a:ext>
            </a:extLst>
          </p:cNvPr>
          <p:cNvSpPr>
            <a:spLocks noGrp="1"/>
          </p:cNvSpPr>
          <p:nvPr>
            <p:ph type="ctrTitle"/>
          </p:nvPr>
        </p:nvSpPr>
        <p:spPr/>
        <p:txBody>
          <a:bodyPr>
            <a:normAutofit/>
          </a:bodyPr>
          <a:lstStyle/>
          <a:p>
            <a:r>
              <a:rPr lang="en-GB" dirty="0"/>
              <a:t>GCSE English Language</a:t>
            </a:r>
          </a:p>
        </p:txBody>
      </p:sp>
      <p:sp>
        <p:nvSpPr>
          <p:cNvPr id="3" name="Subtitle 2">
            <a:extLst>
              <a:ext uri="{FF2B5EF4-FFF2-40B4-BE49-F238E27FC236}">
                <a16:creationId xmlns:a16="http://schemas.microsoft.com/office/drawing/2014/main" id="{72A8A964-5E1C-47AC-BDAD-17811F103AAB}"/>
              </a:ext>
            </a:extLst>
          </p:cNvPr>
          <p:cNvSpPr>
            <a:spLocks noGrp="1"/>
          </p:cNvSpPr>
          <p:nvPr>
            <p:ph type="subTitle" idx="1"/>
          </p:nvPr>
        </p:nvSpPr>
        <p:spPr/>
        <p:txBody>
          <a:bodyPr/>
          <a:lstStyle/>
          <a:p>
            <a:r>
              <a:rPr lang="en-GB" dirty="0"/>
              <a:t>Structure of the Papers</a:t>
            </a:r>
            <a:br>
              <a:rPr lang="en-GB" dirty="0"/>
            </a:br>
            <a:r>
              <a:rPr lang="en-GB" dirty="0"/>
              <a:t>Techniques for answering questions</a:t>
            </a:r>
          </a:p>
          <a:p>
            <a:endParaRPr lang="en-GB" dirty="0"/>
          </a:p>
        </p:txBody>
      </p:sp>
    </p:spTree>
    <p:extLst>
      <p:ext uri="{BB962C8B-B14F-4D97-AF65-F5344CB8AC3E}">
        <p14:creationId xmlns:p14="http://schemas.microsoft.com/office/powerpoint/2010/main" val="3507838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B5B90-5E04-4EB8-AB72-285C01AA8A81}"/>
              </a:ext>
            </a:extLst>
          </p:cNvPr>
          <p:cNvSpPr>
            <a:spLocks noGrp="1"/>
          </p:cNvSpPr>
          <p:nvPr>
            <p:ph type="title"/>
          </p:nvPr>
        </p:nvSpPr>
        <p:spPr/>
        <p:txBody>
          <a:bodyPr/>
          <a:lstStyle/>
          <a:p>
            <a:r>
              <a:rPr lang="en-GB" dirty="0"/>
              <a:t>Final message</a:t>
            </a:r>
          </a:p>
        </p:txBody>
      </p:sp>
      <p:sp>
        <p:nvSpPr>
          <p:cNvPr id="3" name="Content Placeholder 2">
            <a:extLst>
              <a:ext uri="{FF2B5EF4-FFF2-40B4-BE49-F238E27FC236}">
                <a16:creationId xmlns:a16="http://schemas.microsoft.com/office/drawing/2014/main" id="{42113798-61A6-4FB5-8F66-590F9C95FED6}"/>
              </a:ext>
            </a:extLst>
          </p:cNvPr>
          <p:cNvSpPr>
            <a:spLocks noGrp="1"/>
          </p:cNvSpPr>
          <p:nvPr>
            <p:ph idx="1"/>
          </p:nvPr>
        </p:nvSpPr>
        <p:spPr/>
        <p:txBody>
          <a:bodyPr/>
          <a:lstStyle/>
          <a:p>
            <a:r>
              <a:rPr lang="en-GB" dirty="0"/>
              <a:t>Reading widely – openings; single pages; endings of novels</a:t>
            </a:r>
          </a:p>
          <a:p>
            <a:endParaRPr lang="en-GB" dirty="0"/>
          </a:p>
          <a:p>
            <a:r>
              <a:rPr lang="en-GB" dirty="0"/>
              <a:t>Having awareness of the world – podcasts; BBC news online; </a:t>
            </a:r>
            <a:r>
              <a:rPr lang="en-GB"/>
              <a:t>discussion about topics </a:t>
            </a:r>
          </a:p>
        </p:txBody>
      </p:sp>
    </p:spTree>
    <p:extLst>
      <p:ext uri="{BB962C8B-B14F-4D97-AF65-F5344CB8AC3E}">
        <p14:creationId xmlns:p14="http://schemas.microsoft.com/office/powerpoint/2010/main" val="4241492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82AE9-14B5-46E6-8540-D3FD390DD16F}"/>
              </a:ext>
            </a:extLst>
          </p:cNvPr>
          <p:cNvSpPr>
            <a:spLocks noGrp="1"/>
          </p:cNvSpPr>
          <p:nvPr>
            <p:ph type="title"/>
          </p:nvPr>
        </p:nvSpPr>
        <p:spPr/>
        <p:txBody>
          <a:bodyPr/>
          <a:lstStyle/>
          <a:p>
            <a:r>
              <a:rPr lang="en-GB" dirty="0"/>
              <a:t>Starter : Attempt one of these warm-up tasks</a:t>
            </a:r>
          </a:p>
        </p:txBody>
      </p:sp>
      <p:sp>
        <p:nvSpPr>
          <p:cNvPr id="3" name="Content Placeholder 2">
            <a:extLst>
              <a:ext uri="{FF2B5EF4-FFF2-40B4-BE49-F238E27FC236}">
                <a16:creationId xmlns:a16="http://schemas.microsoft.com/office/drawing/2014/main" id="{60729514-DD53-499B-AF54-7F24CF9C4F85}"/>
              </a:ext>
            </a:extLst>
          </p:cNvPr>
          <p:cNvSpPr>
            <a:spLocks noGrp="1"/>
          </p:cNvSpPr>
          <p:nvPr>
            <p:ph idx="1"/>
          </p:nvPr>
        </p:nvSpPr>
        <p:spPr/>
        <p:txBody>
          <a:bodyPr>
            <a:normAutofit lnSpcReduction="10000"/>
          </a:bodyPr>
          <a:lstStyle/>
          <a:p>
            <a:pPr marL="457200" indent="-457200">
              <a:lnSpc>
                <a:spcPct val="100000"/>
              </a:lnSpc>
              <a:buFont typeface="+mj-lt"/>
              <a:buAutoNum type="arabicPeriod"/>
            </a:pPr>
            <a:r>
              <a:rPr lang="en-US" sz="2400" dirty="0"/>
              <a:t>Write three sentences using colons to introduce lists. She wanted three things: her own house, her own car, </a:t>
            </a:r>
            <a:r>
              <a:rPr lang="en-US" sz="2400"/>
              <a:t>and revenge.</a:t>
            </a:r>
            <a:endParaRPr lang="en-US" sz="2400" dirty="0"/>
          </a:p>
          <a:p>
            <a:pPr marL="457200" indent="-457200">
              <a:lnSpc>
                <a:spcPct val="100000"/>
              </a:lnSpc>
              <a:buFont typeface="+mj-lt"/>
              <a:buAutoNum type="arabicPeriod"/>
            </a:pPr>
            <a:r>
              <a:rPr lang="en-US" sz="2400" dirty="0"/>
              <a:t>Pick three household objects. If they had human characteristics, what would they be? </a:t>
            </a:r>
            <a:r>
              <a:rPr lang="en-US" sz="2400" dirty="0" err="1"/>
              <a:t>Practise</a:t>
            </a:r>
            <a:r>
              <a:rPr lang="en-US" sz="2400" dirty="0"/>
              <a:t> writing about them using personification. </a:t>
            </a:r>
            <a:r>
              <a:rPr lang="en-US" sz="2400" i="1" dirty="0">
                <a:solidFill>
                  <a:schemeClr val="accent1">
                    <a:lumMod val="50000"/>
                  </a:schemeClr>
                </a:solidFill>
              </a:rPr>
              <a:t>The toaster was reluctantly always open for business, he had no choice. People would rudely interrupt his sleeps by sticking bread into him and he would burn with rage until he gained the strength to push the bread back out in protest. This took all of his energy and he would go back to sleep again, grumbling and fuming. </a:t>
            </a:r>
            <a:r>
              <a:rPr lang="en-US" sz="2400" dirty="0" err="1"/>
              <a:t>hree</a:t>
            </a:r>
            <a:r>
              <a:rPr lang="en-US" sz="2400" dirty="0"/>
              <a:t> things: her own car, her own house, and revenge. </a:t>
            </a:r>
          </a:p>
          <a:p>
            <a:pPr marL="457200" indent="-457200">
              <a:lnSpc>
                <a:spcPct val="100000"/>
              </a:lnSpc>
              <a:buFont typeface="+mj-lt"/>
              <a:buAutoNum type="arabicPeriod"/>
            </a:pPr>
            <a:r>
              <a:rPr lang="en-US" sz="2400" dirty="0"/>
              <a:t>Write this sentence five times. Start each sentence with a different adverb e.g. </a:t>
            </a:r>
            <a:r>
              <a:rPr lang="en-US" sz="2400" dirty="0">
                <a:solidFill>
                  <a:srgbClr val="C00000"/>
                </a:solidFill>
              </a:rPr>
              <a:t>Reluctantly</a:t>
            </a:r>
            <a:r>
              <a:rPr lang="en-US" sz="2400" dirty="0"/>
              <a:t>, the man walked down the long corridor to see his boss. Explain briefly how the adverb affects the mood.</a:t>
            </a:r>
            <a:endParaRPr lang="en-GB" sz="2400" dirty="0"/>
          </a:p>
        </p:txBody>
      </p:sp>
    </p:spTree>
    <p:extLst>
      <p:ext uri="{BB962C8B-B14F-4D97-AF65-F5344CB8AC3E}">
        <p14:creationId xmlns:p14="http://schemas.microsoft.com/office/powerpoint/2010/main" val="3562140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rotWithShape="1">
          <a:blip r:embed="rId2"/>
          <a:srcRect l="8379" t="14015" r="8484" b="20102"/>
          <a:stretch/>
        </p:blipFill>
        <p:spPr>
          <a:xfrm>
            <a:off x="441064" y="1308295"/>
            <a:ext cx="10607811" cy="5253869"/>
          </a:xfrm>
          <a:prstGeom prst="rect">
            <a:avLst/>
          </a:prstGeom>
        </p:spPr>
      </p:pic>
      <p:sp>
        <p:nvSpPr>
          <p:cNvPr id="5" name="TextBox 4"/>
          <p:cNvSpPr txBox="1"/>
          <p:nvPr/>
        </p:nvSpPr>
        <p:spPr>
          <a:xfrm>
            <a:off x="419548" y="193638"/>
            <a:ext cx="10248452" cy="13849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800" dirty="0">
                <a:latin typeface="Elementary Heavy SF" panose="020BE200000000000000" pitchFamily="34" charset="0"/>
              </a:rPr>
              <a:t>GCSE ENGLISH LANGUAGE – HOW THE PAPERS ARE ORGANISED</a:t>
            </a:r>
          </a:p>
          <a:p>
            <a:r>
              <a:rPr lang="en-GB" sz="2800" b="1" dirty="0">
                <a:solidFill>
                  <a:srgbClr val="FF0000"/>
                </a:solidFill>
                <a:latin typeface="Elementary Heavy SF" panose="020BE200000000000000" pitchFamily="34" charset="0"/>
              </a:rPr>
              <a:t>50%</a:t>
            </a:r>
            <a:r>
              <a:rPr lang="en-GB" sz="2800" dirty="0">
                <a:latin typeface="Elementary Heavy SF" panose="020BE200000000000000" pitchFamily="34" charset="0"/>
              </a:rPr>
              <a:t> of marks are awarded for analytical </a:t>
            </a:r>
            <a:r>
              <a:rPr lang="en-GB" sz="2800" b="1" dirty="0">
                <a:solidFill>
                  <a:srgbClr val="FF0000"/>
                </a:solidFill>
                <a:latin typeface="Elementary Heavy SF" panose="020BE200000000000000" pitchFamily="34" charset="0"/>
              </a:rPr>
              <a:t>reading</a:t>
            </a:r>
            <a:r>
              <a:rPr lang="en-GB" sz="2800" dirty="0">
                <a:latin typeface="Elementary Heavy SF" panose="020BE200000000000000" pitchFamily="34" charset="0"/>
              </a:rPr>
              <a:t> skills</a:t>
            </a:r>
          </a:p>
          <a:p>
            <a:r>
              <a:rPr lang="en-GB" sz="2800" b="1" dirty="0">
                <a:solidFill>
                  <a:srgbClr val="FF0000"/>
                </a:solidFill>
                <a:latin typeface="Elementary Heavy SF" panose="020BE200000000000000" pitchFamily="34" charset="0"/>
              </a:rPr>
              <a:t>50% </a:t>
            </a:r>
            <a:r>
              <a:rPr lang="en-GB" sz="2800" dirty="0">
                <a:latin typeface="Elementary Heavy SF" panose="020BE200000000000000" pitchFamily="34" charset="0"/>
              </a:rPr>
              <a:t>of marks are awarded for </a:t>
            </a:r>
            <a:r>
              <a:rPr lang="en-GB" sz="2800" b="1" dirty="0">
                <a:solidFill>
                  <a:srgbClr val="FF0000"/>
                </a:solidFill>
                <a:latin typeface="Elementary Heavy SF" panose="020BE200000000000000" pitchFamily="34" charset="0"/>
              </a:rPr>
              <a:t>writing</a:t>
            </a:r>
            <a:r>
              <a:rPr lang="en-GB" sz="2800" dirty="0">
                <a:latin typeface="Elementary Heavy SF" panose="020BE200000000000000" pitchFamily="34" charset="0"/>
              </a:rPr>
              <a:t> skills</a:t>
            </a:r>
          </a:p>
        </p:txBody>
      </p:sp>
      <p:sp>
        <p:nvSpPr>
          <p:cNvPr id="6" name="TextBox 5">
            <a:extLst>
              <a:ext uri="{FF2B5EF4-FFF2-40B4-BE49-F238E27FC236}">
                <a16:creationId xmlns:a16="http://schemas.microsoft.com/office/drawing/2014/main" id="{7F05FFD2-76A2-44C5-BFD6-77A535D5E349}"/>
              </a:ext>
            </a:extLst>
          </p:cNvPr>
          <p:cNvSpPr txBox="1"/>
          <p:nvPr/>
        </p:nvSpPr>
        <p:spPr>
          <a:xfrm>
            <a:off x="332659" y="1997612"/>
            <a:ext cx="1313261"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b="1" dirty="0"/>
              <a:t>Creative reading and writing</a:t>
            </a:r>
          </a:p>
        </p:txBody>
      </p:sp>
      <p:sp>
        <p:nvSpPr>
          <p:cNvPr id="7" name="TextBox 6">
            <a:extLst>
              <a:ext uri="{FF2B5EF4-FFF2-40B4-BE49-F238E27FC236}">
                <a16:creationId xmlns:a16="http://schemas.microsoft.com/office/drawing/2014/main" id="{B0FF5C44-7A8A-40A9-AA50-45769163BDD7}"/>
              </a:ext>
            </a:extLst>
          </p:cNvPr>
          <p:cNvSpPr txBox="1"/>
          <p:nvPr/>
        </p:nvSpPr>
        <p:spPr>
          <a:xfrm>
            <a:off x="239151" y="4268051"/>
            <a:ext cx="1406769"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b="1" dirty="0"/>
              <a:t>Viewpoints and perspectives</a:t>
            </a:r>
          </a:p>
        </p:txBody>
      </p:sp>
    </p:spTree>
    <p:extLst>
      <p:ext uri="{BB962C8B-B14F-4D97-AF65-F5344CB8AC3E}">
        <p14:creationId xmlns:p14="http://schemas.microsoft.com/office/powerpoint/2010/main" val="4003383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6987E-18F5-4EDA-BB6E-A5789B8F517A}"/>
              </a:ext>
            </a:extLst>
          </p:cNvPr>
          <p:cNvSpPr>
            <a:spLocks noGrp="1"/>
          </p:cNvSpPr>
          <p:nvPr>
            <p:ph type="title"/>
          </p:nvPr>
        </p:nvSpPr>
        <p:spPr/>
        <p:txBody>
          <a:bodyPr/>
          <a:lstStyle/>
          <a:p>
            <a:r>
              <a:rPr lang="en-GB" dirty="0"/>
              <a:t>English Language Paper 1 – marked out of 80. 1 hour 45 minutes’ duration</a:t>
            </a:r>
          </a:p>
        </p:txBody>
      </p:sp>
      <p:sp>
        <p:nvSpPr>
          <p:cNvPr id="3" name="Content Placeholder 2">
            <a:extLst>
              <a:ext uri="{FF2B5EF4-FFF2-40B4-BE49-F238E27FC236}">
                <a16:creationId xmlns:a16="http://schemas.microsoft.com/office/drawing/2014/main" id="{030B4C7A-D2D8-429B-AC11-F715CAB0643B}"/>
              </a:ext>
            </a:extLst>
          </p:cNvPr>
          <p:cNvSpPr>
            <a:spLocks noGrp="1"/>
          </p:cNvSpPr>
          <p:nvPr>
            <p:ph idx="1"/>
          </p:nvPr>
        </p:nvSpPr>
        <p:spPr/>
        <p:txBody>
          <a:bodyPr/>
          <a:lstStyle/>
          <a:p>
            <a:r>
              <a:rPr lang="en-GB" dirty="0"/>
              <a:t>Have a look at the paper that I have given you.</a:t>
            </a:r>
          </a:p>
          <a:p>
            <a:r>
              <a:rPr lang="en-GB" dirty="0"/>
              <a:t>What do you think might make this a challenge for pupils? Discuss with the person with / next to you.</a:t>
            </a:r>
          </a:p>
        </p:txBody>
      </p:sp>
    </p:spTree>
    <p:extLst>
      <p:ext uri="{BB962C8B-B14F-4D97-AF65-F5344CB8AC3E}">
        <p14:creationId xmlns:p14="http://schemas.microsoft.com/office/powerpoint/2010/main" val="430062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BE65B-2351-4E2E-B056-2C737C53B753}"/>
              </a:ext>
            </a:extLst>
          </p:cNvPr>
          <p:cNvSpPr>
            <a:spLocks noGrp="1"/>
          </p:cNvSpPr>
          <p:nvPr>
            <p:ph type="title"/>
          </p:nvPr>
        </p:nvSpPr>
        <p:spPr/>
        <p:txBody>
          <a:bodyPr/>
          <a:lstStyle/>
          <a:p>
            <a:r>
              <a:rPr lang="en-GB" dirty="0"/>
              <a:t>How to help</a:t>
            </a:r>
          </a:p>
        </p:txBody>
      </p:sp>
      <p:sp>
        <p:nvSpPr>
          <p:cNvPr id="3" name="Content Placeholder 2">
            <a:extLst>
              <a:ext uri="{FF2B5EF4-FFF2-40B4-BE49-F238E27FC236}">
                <a16:creationId xmlns:a16="http://schemas.microsoft.com/office/drawing/2014/main" id="{5DB3BA1E-BC2F-4FD9-A9DB-06E9735D4932}"/>
              </a:ext>
            </a:extLst>
          </p:cNvPr>
          <p:cNvSpPr>
            <a:spLocks noGrp="1"/>
          </p:cNvSpPr>
          <p:nvPr>
            <p:ph idx="1"/>
          </p:nvPr>
        </p:nvSpPr>
        <p:spPr/>
        <p:txBody>
          <a:bodyPr>
            <a:normAutofit/>
          </a:bodyPr>
          <a:lstStyle/>
          <a:p>
            <a:pPr lvl="0"/>
            <a:r>
              <a:rPr lang="en-GB" dirty="0"/>
              <a:t>Test your child on their recall of subject terms. Use the terms that are on the back of their exercise book – any English exercise book from year 7-11 will have key terminology and sentence builders.</a:t>
            </a:r>
          </a:p>
          <a:p>
            <a:pPr lvl="0"/>
            <a:r>
              <a:rPr lang="en-GB" dirty="0"/>
              <a:t>Ask your child to build sentences using the sentence starters that are on the back of their exercise books.</a:t>
            </a:r>
          </a:p>
          <a:p>
            <a:pPr lvl="0"/>
            <a:r>
              <a:rPr lang="en-GB" dirty="0"/>
              <a:t>Draw more out of an answer by asking your child to continue with a phrase like ‘Despite this…’ or ‘Even though…’</a:t>
            </a:r>
          </a:p>
          <a:p>
            <a:r>
              <a:rPr lang="en-GB" dirty="0"/>
              <a:t>Encourage your child to read all written work aloud – for whatever subject – paying attention to the punctuation. This will help them to hear sentence structures more fluently.</a:t>
            </a:r>
          </a:p>
        </p:txBody>
      </p:sp>
    </p:spTree>
    <p:extLst>
      <p:ext uri="{BB962C8B-B14F-4D97-AF65-F5344CB8AC3E}">
        <p14:creationId xmlns:p14="http://schemas.microsoft.com/office/powerpoint/2010/main" val="915472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6987E-18F5-4EDA-BB6E-A5789B8F517A}"/>
              </a:ext>
            </a:extLst>
          </p:cNvPr>
          <p:cNvSpPr>
            <a:spLocks noGrp="1"/>
          </p:cNvSpPr>
          <p:nvPr>
            <p:ph type="title"/>
          </p:nvPr>
        </p:nvSpPr>
        <p:spPr/>
        <p:txBody>
          <a:bodyPr/>
          <a:lstStyle/>
          <a:p>
            <a:r>
              <a:rPr lang="en-GB" dirty="0"/>
              <a:t>English Language Paper 2 – marked out of 80. 1 hour 45 minutes’ duration</a:t>
            </a:r>
          </a:p>
        </p:txBody>
      </p:sp>
      <p:sp>
        <p:nvSpPr>
          <p:cNvPr id="3" name="Content Placeholder 2">
            <a:extLst>
              <a:ext uri="{FF2B5EF4-FFF2-40B4-BE49-F238E27FC236}">
                <a16:creationId xmlns:a16="http://schemas.microsoft.com/office/drawing/2014/main" id="{030B4C7A-D2D8-429B-AC11-F715CAB0643B}"/>
              </a:ext>
            </a:extLst>
          </p:cNvPr>
          <p:cNvSpPr>
            <a:spLocks noGrp="1"/>
          </p:cNvSpPr>
          <p:nvPr>
            <p:ph idx="1"/>
          </p:nvPr>
        </p:nvSpPr>
        <p:spPr/>
        <p:txBody>
          <a:bodyPr/>
          <a:lstStyle/>
          <a:p>
            <a:r>
              <a:rPr lang="en-GB" dirty="0"/>
              <a:t>Have a look at the paper that I have given you.</a:t>
            </a:r>
          </a:p>
          <a:p>
            <a:r>
              <a:rPr lang="en-GB" dirty="0"/>
              <a:t>What additional challenges does this paper present? How is it more difficult? </a:t>
            </a:r>
          </a:p>
          <a:p>
            <a:r>
              <a:rPr lang="en-GB" dirty="0"/>
              <a:t>Discuss with the person with / next to you.</a:t>
            </a:r>
          </a:p>
          <a:p>
            <a:endParaRPr lang="en-GB" dirty="0"/>
          </a:p>
        </p:txBody>
      </p:sp>
    </p:spTree>
    <p:extLst>
      <p:ext uri="{BB962C8B-B14F-4D97-AF65-F5344CB8AC3E}">
        <p14:creationId xmlns:p14="http://schemas.microsoft.com/office/powerpoint/2010/main" val="1396818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7FBAF-B064-4ACB-8FF2-01A45E85805C}"/>
              </a:ext>
            </a:extLst>
          </p:cNvPr>
          <p:cNvSpPr>
            <a:spLocks noGrp="1"/>
          </p:cNvSpPr>
          <p:nvPr>
            <p:ph type="title"/>
          </p:nvPr>
        </p:nvSpPr>
        <p:spPr/>
        <p:txBody>
          <a:bodyPr>
            <a:noAutofit/>
          </a:bodyPr>
          <a:lstStyle/>
          <a:p>
            <a:r>
              <a:rPr lang="en-GB" sz="3600" dirty="0"/>
              <a:t>Writing section is the one where students find it most difficult to move up a level, particularly with planning and writing an opinion piece.</a:t>
            </a:r>
          </a:p>
        </p:txBody>
      </p:sp>
      <p:sp>
        <p:nvSpPr>
          <p:cNvPr id="3" name="Content Placeholder 2">
            <a:extLst>
              <a:ext uri="{FF2B5EF4-FFF2-40B4-BE49-F238E27FC236}">
                <a16:creationId xmlns:a16="http://schemas.microsoft.com/office/drawing/2014/main" id="{F9D9B26A-B34D-4E13-BE54-9AD1825AD602}"/>
              </a:ext>
            </a:extLst>
          </p:cNvPr>
          <p:cNvSpPr>
            <a:spLocks noGrp="1"/>
          </p:cNvSpPr>
          <p:nvPr>
            <p:ph idx="1"/>
          </p:nvPr>
        </p:nvSpPr>
        <p:spPr/>
        <p:txBody>
          <a:bodyPr/>
          <a:lstStyle/>
          <a:p>
            <a:r>
              <a:rPr lang="en-GB" dirty="0"/>
              <a:t>Why do you think that students might struggle with expressing their viewpoint or perspective in one of these written forms: </a:t>
            </a:r>
          </a:p>
          <a:p>
            <a:r>
              <a:rPr lang="en-GB" dirty="0"/>
              <a:t>Letter</a:t>
            </a:r>
          </a:p>
          <a:p>
            <a:r>
              <a:rPr lang="en-GB" dirty="0"/>
              <a:t>Article</a:t>
            </a:r>
          </a:p>
          <a:p>
            <a:r>
              <a:rPr lang="en-GB" dirty="0"/>
              <a:t>Speech</a:t>
            </a:r>
          </a:p>
          <a:p>
            <a:r>
              <a:rPr lang="en-GB" dirty="0"/>
              <a:t>Text for a leaflet</a:t>
            </a:r>
          </a:p>
          <a:p>
            <a:r>
              <a:rPr lang="en-GB" dirty="0"/>
              <a:t>Essay</a:t>
            </a:r>
          </a:p>
        </p:txBody>
      </p:sp>
    </p:spTree>
    <p:extLst>
      <p:ext uri="{BB962C8B-B14F-4D97-AF65-F5344CB8AC3E}">
        <p14:creationId xmlns:p14="http://schemas.microsoft.com/office/powerpoint/2010/main" val="4248199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24842-7E50-41ED-A853-ED20E17C5045}"/>
              </a:ext>
            </a:extLst>
          </p:cNvPr>
          <p:cNvSpPr>
            <a:spLocks noGrp="1"/>
          </p:cNvSpPr>
          <p:nvPr>
            <p:ph type="title"/>
          </p:nvPr>
        </p:nvSpPr>
        <p:spPr/>
        <p:txBody>
          <a:bodyPr/>
          <a:lstStyle/>
          <a:p>
            <a:r>
              <a:rPr lang="en-GB" dirty="0"/>
              <a:t>Generating ideas</a:t>
            </a:r>
          </a:p>
        </p:txBody>
      </p:sp>
      <p:sp>
        <p:nvSpPr>
          <p:cNvPr id="3" name="Content Placeholder 2">
            <a:extLst>
              <a:ext uri="{FF2B5EF4-FFF2-40B4-BE49-F238E27FC236}">
                <a16:creationId xmlns:a16="http://schemas.microsoft.com/office/drawing/2014/main" id="{B74402A8-B6B3-4106-B640-75FC38D4A010}"/>
              </a:ext>
            </a:extLst>
          </p:cNvPr>
          <p:cNvSpPr>
            <a:spLocks noGrp="1"/>
          </p:cNvSpPr>
          <p:nvPr>
            <p:ph idx="1"/>
          </p:nvPr>
        </p:nvSpPr>
        <p:spPr>
          <a:xfrm>
            <a:off x="838200" y="1825625"/>
            <a:ext cx="6884963" cy="4351338"/>
          </a:xfrm>
        </p:spPr>
        <p:txBody>
          <a:bodyPr>
            <a:normAutofit fontScale="92500"/>
          </a:bodyPr>
          <a:lstStyle/>
          <a:p>
            <a:pPr marL="0" indent="0">
              <a:buNone/>
            </a:pPr>
            <a:r>
              <a:rPr lang="en-GB" dirty="0"/>
              <a:t>‘Scientists say that teenagers are not like adults; they learn and socialise differently and need sleep at different times. Education needs a radical re-think to meet the needs of students.’</a:t>
            </a:r>
          </a:p>
          <a:p>
            <a:pPr marL="0" indent="0">
              <a:buNone/>
            </a:pPr>
            <a:r>
              <a:rPr lang="en-GB" dirty="0"/>
              <a:t>Write a letter to the Minister of Education explaining your point of view on this statement. </a:t>
            </a:r>
          </a:p>
          <a:p>
            <a:pPr marL="0" indent="0">
              <a:buNone/>
            </a:pPr>
            <a:r>
              <a:rPr lang="en-GB" dirty="0"/>
              <a:t>Start with the victim(s)… and your personal connection to them.</a:t>
            </a:r>
          </a:p>
          <a:p>
            <a:r>
              <a:rPr lang="en-GB" dirty="0"/>
              <a:t>Who is / are the victim ? </a:t>
            </a:r>
          </a:p>
          <a:p>
            <a:r>
              <a:rPr lang="en-GB" dirty="0"/>
              <a:t>Make a list of 8 synonyms for the victim.</a:t>
            </a:r>
          </a:p>
          <a:p>
            <a:endParaRPr lang="en-GB" dirty="0"/>
          </a:p>
        </p:txBody>
      </p:sp>
      <p:sp>
        <p:nvSpPr>
          <p:cNvPr id="4" name="TextBox 3">
            <a:extLst>
              <a:ext uri="{FF2B5EF4-FFF2-40B4-BE49-F238E27FC236}">
                <a16:creationId xmlns:a16="http://schemas.microsoft.com/office/drawing/2014/main" id="{A7345536-E9B9-4459-915D-DBB0BB60FD25}"/>
              </a:ext>
            </a:extLst>
          </p:cNvPr>
          <p:cNvSpPr txBox="1"/>
          <p:nvPr/>
        </p:nvSpPr>
        <p:spPr>
          <a:xfrm>
            <a:off x="8145193" y="748153"/>
            <a:ext cx="3685736" cy="4930581"/>
          </a:xfrm>
          <a:prstGeom prst="rect">
            <a:avLst/>
          </a:prstGeom>
          <a:noFill/>
        </p:spPr>
        <p:txBody>
          <a:bodyPr wrap="square" rtlCol="0">
            <a:spAutoFit/>
          </a:bodyPr>
          <a:lstStyle/>
          <a:p>
            <a:pPr marL="342900" indent="-342900">
              <a:lnSpc>
                <a:spcPct val="200000"/>
              </a:lnSpc>
              <a:buFont typeface="+mj-lt"/>
              <a:buAutoNum type="arabicPeriod"/>
            </a:pPr>
            <a:r>
              <a:rPr lang="en-GB" sz="2000" b="1" dirty="0"/>
              <a:t>  </a:t>
            </a:r>
          </a:p>
          <a:p>
            <a:pPr marL="342900" indent="-342900">
              <a:lnSpc>
                <a:spcPct val="200000"/>
              </a:lnSpc>
              <a:buFont typeface="+mj-lt"/>
              <a:buAutoNum type="arabicPeriod"/>
            </a:pPr>
            <a:r>
              <a:rPr lang="en-GB" sz="2000" b="1" dirty="0"/>
              <a:t>  </a:t>
            </a:r>
          </a:p>
          <a:p>
            <a:pPr marL="342900" indent="-342900">
              <a:lnSpc>
                <a:spcPct val="200000"/>
              </a:lnSpc>
              <a:buFont typeface="+mj-lt"/>
              <a:buAutoNum type="arabicPeriod"/>
            </a:pPr>
            <a:r>
              <a:rPr lang="en-GB" sz="2000" b="1" dirty="0"/>
              <a:t>  </a:t>
            </a:r>
          </a:p>
          <a:p>
            <a:pPr marL="342900" indent="-342900">
              <a:lnSpc>
                <a:spcPct val="200000"/>
              </a:lnSpc>
              <a:buFont typeface="+mj-lt"/>
              <a:buAutoNum type="arabicPeriod"/>
            </a:pPr>
            <a:r>
              <a:rPr lang="en-GB" sz="2000" b="1" dirty="0"/>
              <a:t>  </a:t>
            </a:r>
          </a:p>
          <a:p>
            <a:pPr marL="342900" indent="-342900">
              <a:lnSpc>
                <a:spcPct val="200000"/>
              </a:lnSpc>
              <a:buFont typeface="+mj-lt"/>
              <a:buAutoNum type="arabicPeriod"/>
            </a:pPr>
            <a:r>
              <a:rPr lang="en-GB" sz="2000" b="1" dirty="0"/>
              <a:t>  </a:t>
            </a:r>
          </a:p>
          <a:p>
            <a:pPr marL="342900" indent="-342900">
              <a:lnSpc>
                <a:spcPct val="200000"/>
              </a:lnSpc>
              <a:buFont typeface="+mj-lt"/>
              <a:buAutoNum type="arabicPeriod"/>
            </a:pPr>
            <a:r>
              <a:rPr lang="en-GB" sz="2000" b="1" dirty="0"/>
              <a:t>  </a:t>
            </a:r>
          </a:p>
          <a:p>
            <a:pPr marL="342900" indent="-342900">
              <a:lnSpc>
                <a:spcPct val="200000"/>
              </a:lnSpc>
              <a:buFont typeface="+mj-lt"/>
              <a:buAutoNum type="arabicPeriod"/>
            </a:pPr>
            <a:r>
              <a:rPr lang="en-GB" sz="2000" b="1" dirty="0"/>
              <a:t>  </a:t>
            </a:r>
          </a:p>
          <a:p>
            <a:pPr marL="342900" indent="-342900">
              <a:lnSpc>
                <a:spcPct val="200000"/>
              </a:lnSpc>
              <a:buFont typeface="+mj-lt"/>
              <a:buAutoNum type="arabicPeriod"/>
            </a:pPr>
            <a:r>
              <a:rPr lang="en-GB" sz="2000" b="1" dirty="0"/>
              <a:t>  </a:t>
            </a:r>
          </a:p>
        </p:txBody>
      </p:sp>
    </p:spTree>
    <p:extLst>
      <p:ext uri="{BB962C8B-B14F-4D97-AF65-F5344CB8AC3E}">
        <p14:creationId xmlns:p14="http://schemas.microsoft.com/office/powerpoint/2010/main" val="3680873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88959-CD18-4FB0-BA11-B5B9F31F9A68}"/>
              </a:ext>
            </a:extLst>
          </p:cNvPr>
          <p:cNvSpPr>
            <a:spLocks noGrp="1"/>
          </p:cNvSpPr>
          <p:nvPr>
            <p:ph type="title"/>
          </p:nvPr>
        </p:nvSpPr>
        <p:spPr/>
        <p:txBody>
          <a:bodyPr/>
          <a:lstStyle/>
          <a:p>
            <a:r>
              <a:rPr lang="en-GB" dirty="0"/>
              <a:t>How to help at home – as with Language Paper 01…</a:t>
            </a:r>
          </a:p>
        </p:txBody>
      </p:sp>
      <p:sp>
        <p:nvSpPr>
          <p:cNvPr id="3" name="Content Placeholder 2">
            <a:extLst>
              <a:ext uri="{FF2B5EF4-FFF2-40B4-BE49-F238E27FC236}">
                <a16:creationId xmlns:a16="http://schemas.microsoft.com/office/drawing/2014/main" id="{ABDD0493-4B9E-40CF-BF91-A8B8E62C2F93}"/>
              </a:ext>
            </a:extLst>
          </p:cNvPr>
          <p:cNvSpPr>
            <a:spLocks noGrp="1"/>
          </p:cNvSpPr>
          <p:nvPr>
            <p:ph idx="1"/>
          </p:nvPr>
        </p:nvSpPr>
        <p:spPr/>
        <p:txBody>
          <a:bodyPr/>
          <a:lstStyle/>
          <a:p>
            <a:pPr lvl="0"/>
            <a:r>
              <a:rPr lang="en-GB" dirty="0"/>
              <a:t>Test your child on their recall of subject terms. Use the terms that are on the back of their exercise book.</a:t>
            </a:r>
          </a:p>
          <a:p>
            <a:pPr lvl="0"/>
            <a:r>
              <a:rPr lang="en-GB" dirty="0"/>
              <a:t>Ask your child to build sentences using the sentence starters that are on the back of their exercise books.</a:t>
            </a:r>
          </a:p>
          <a:p>
            <a:pPr lvl="0"/>
            <a:r>
              <a:rPr lang="en-GB" dirty="0"/>
              <a:t>Draw more out of an answer by asking your child to continue with a phrase like ‘Despite this…’ or ‘Even though…’</a:t>
            </a:r>
          </a:p>
          <a:p>
            <a:pPr lvl="0"/>
            <a:r>
              <a:rPr lang="en-GB" dirty="0"/>
              <a:t>Encourage your child to read all written work aloud – for whatever subject – paying attention to the punctuation. This will help them to hear sentence structures more fluently.</a:t>
            </a:r>
          </a:p>
          <a:p>
            <a:endParaRPr lang="en-GB" dirty="0"/>
          </a:p>
        </p:txBody>
      </p:sp>
    </p:spTree>
    <p:extLst>
      <p:ext uri="{BB962C8B-B14F-4D97-AF65-F5344CB8AC3E}">
        <p14:creationId xmlns:p14="http://schemas.microsoft.com/office/powerpoint/2010/main" val="2187903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BC9E9A4DCA8F44A7A332BD0AEA8C9D" ma:contentTypeVersion="20" ma:contentTypeDescription="Create a new document." ma:contentTypeScope="" ma:versionID="0d9d33d14451f135e40f53961a10d49b">
  <xsd:schema xmlns:xsd="http://www.w3.org/2001/XMLSchema" xmlns:xs="http://www.w3.org/2001/XMLSchema" xmlns:p="http://schemas.microsoft.com/office/2006/metadata/properties" xmlns:ns2="54625c6d-7d40-4234-8833-6f778970b430" xmlns:ns3="ae36fa4e-c9d9-4d7c-adcf-c3d090d6f535" targetNamespace="http://schemas.microsoft.com/office/2006/metadata/properties" ma:root="true" ma:fieldsID="2db9ca46b3ed6de16dd8fb461c7224c7" ns2:_="" ns3:_="">
    <xsd:import namespace="54625c6d-7d40-4234-8833-6f778970b430"/>
    <xsd:import namespace="ae36fa4e-c9d9-4d7c-adcf-c3d090d6f53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2:Thumbnai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625c6d-7d40-4234-8833-6f778970b4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88d12c2-bcdf-4eb9-9ba1-26c18fa5f876" ma:termSetId="09814cd3-568e-fe90-9814-8d621ff8fb84" ma:anchorId="fba54fb3-c3e1-fe81-a776-ca4b69148c4d" ma:open="true" ma:isKeyword="false">
      <xsd:complexType>
        <xsd:sequence>
          <xsd:element ref="pc:Terms" minOccurs="0" maxOccurs="1"/>
        </xsd:sequence>
      </xsd:complexType>
    </xsd:element>
    <xsd:element name="Thumbnail" ma:index="23" nillable="true" ma:displayName="Thumbnail" ma:format="Image" ma:internalName="Thumbnail">
      <xsd:complexType>
        <xsd:complexContent>
          <xsd:extension base="dms:URL">
            <xsd:sequence>
              <xsd:element name="Url" type="dms:ValidUrl" minOccurs="0" nillable="true"/>
              <xsd:element name="Description" type="xsd:string" nillable="true"/>
            </xsd:sequence>
          </xsd:extension>
        </xsd:complexContent>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36fa4e-c9d9-4d7c-adcf-c3d090d6f53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ad92090-1dc9-4d7e-a038-c8d7b7798cef}" ma:internalName="TaxCatchAll" ma:showField="CatchAllData" ma:web="ae36fa4e-c9d9-4d7c-adcf-c3d090d6f5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4625c6d-7d40-4234-8833-6f778970b430">
      <Terms xmlns="http://schemas.microsoft.com/office/infopath/2007/PartnerControls"/>
    </lcf76f155ced4ddcb4097134ff3c332f>
    <TaxCatchAll xmlns="ae36fa4e-c9d9-4d7c-adcf-c3d090d6f535" xsi:nil="true"/>
    <Thumbnail xmlns="54625c6d-7d40-4234-8833-6f778970b430">
      <Url xsi:nil="true"/>
      <Description xsi:nil="true"/>
    </Thumbnail>
  </documentManagement>
</p:properties>
</file>

<file path=customXml/itemProps1.xml><?xml version="1.0" encoding="utf-8"?>
<ds:datastoreItem xmlns:ds="http://schemas.openxmlformats.org/officeDocument/2006/customXml" ds:itemID="{826C193C-326E-4431-9402-844653C815C9}"/>
</file>

<file path=customXml/itemProps2.xml><?xml version="1.0" encoding="utf-8"?>
<ds:datastoreItem xmlns:ds="http://schemas.openxmlformats.org/officeDocument/2006/customXml" ds:itemID="{50D6CCC8-765D-4953-A06C-FBC7731F85C7}"/>
</file>

<file path=customXml/itemProps3.xml><?xml version="1.0" encoding="utf-8"?>
<ds:datastoreItem xmlns:ds="http://schemas.openxmlformats.org/officeDocument/2006/customXml" ds:itemID="{D615A2D2-E517-45C9-8B7F-69FD1FDD8089}"/>
</file>

<file path=docProps/app.xml><?xml version="1.0" encoding="utf-8"?>
<Properties xmlns="http://schemas.openxmlformats.org/officeDocument/2006/extended-properties" xmlns:vt="http://schemas.openxmlformats.org/officeDocument/2006/docPropsVTypes">
  <TotalTime>0</TotalTime>
  <Words>726</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Elementary Heavy SF</vt:lpstr>
      <vt:lpstr>Office Theme</vt:lpstr>
      <vt:lpstr>GCSE English Language</vt:lpstr>
      <vt:lpstr>Starter : Attempt one of these warm-up tasks</vt:lpstr>
      <vt:lpstr>PowerPoint Presentation</vt:lpstr>
      <vt:lpstr>English Language Paper 1 – marked out of 80. 1 hour 45 minutes’ duration</vt:lpstr>
      <vt:lpstr>How to help</vt:lpstr>
      <vt:lpstr>English Language Paper 2 – marked out of 80. 1 hour 45 minutes’ duration</vt:lpstr>
      <vt:lpstr>Writing section is the one where students find it most difficult to move up a level, particularly with planning and writing an opinion piece.</vt:lpstr>
      <vt:lpstr>Generating ideas</vt:lpstr>
      <vt:lpstr>How to help at home – as with Language Paper 01…</vt:lpstr>
      <vt:lpstr>Final message</vt:lpstr>
    </vt:vector>
  </TitlesOfParts>
  <Company>The White Hills Park Federation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Shirley Gardiner</dc:creator>
  <cp:lastModifiedBy>Shirley Gardiner</cp:lastModifiedBy>
  <cp:revision>8</cp:revision>
  <cp:lastPrinted>2017-02-21T13:07:27Z</cp:lastPrinted>
  <dcterms:created xsi:type="dcterms:W3CDTF">2017-02-21T12:39:33Z</dcterms:created>
  <dcterms:modified xsi:type="dcterms:W3CDTF">2025-01-23T16:57:29Z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0x0101004CBC9E9A4DCA8F44A7A332BD0AEA8C9D</vt:lpwstr>
  </property>
</Properties>
</file>