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9" r:id="rId6"/>
    <p:sldId id="258" r:id="rId7"/>
    <p:sldId id="259" r:id="rId8"/>
    <p:sldId id="268" r:id="rId9"/>
    <p:sldId id="261" r:id="rId10"/>
    <p:sldId id="262" r:id="rId11"/>
    <p:sldId id="263" r:id="rId12"/>
    <p:sldId id="264" r:id="rId13"/>
    <p:sldId id="274" r:id="rId14"/>
    <p:sldId id="267"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631000-0A05-4AA1-B700-652F8FCF88AC}" v="20" dt="2025-01-23T15:31:59.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rley Gardiner" userId="6ff0995c-7bda-4d4e-b46d-14e59bcbe964" providerId="ADAL" clId="{46631000-0A05-4AA1-B700-652F8FCF88AC}"/>
    <pc:docChg chg="undo custSel addSld delSld modSld sldOrd">
      <pc:chgData name="Shirley Gardiner" userId="6ff0995c-7bda-4d4e-b46d-14e59bcbe964" providerId="ADAL" clId="{46631000-0A05-4AA1-B700-652F8FCF88AC}" dt="2025-01-23T15:33:10.541" v="4258" actId="166"/>
      <pc:docMkLst>
        <pc:docMk/>
      </pc:docMkLst>
      <pc:sldChg chg="addSp modSp mod modClrScheme modAnim chgLayout">
        <pc:chgData name="Shirley Gardiner" userId="6ff0995c-7bda-4d4e-b46d-14e59bcbe964" providerId="ADAL" clId="{46631000-0A05-4AA1-B700-652F8FCF88AC}" dt="2025-01-23T14:57:33.549" v="1557" actId="20577"/>
        <pc:sldMkLst>
          <pc:docMk/>
          <pc:sldMk cId="3975773487" sldId="256"/>
        </pc:sldMkLst>
        <pc:spChg chg="mod ord">
          <ac:chgData name="Shirley Gardiner" userId="6ff0995c-7bda-4d4e-b46d-14e59bcbe964" providerId="ADAL" clId="{46631000-0A05-4AA1-B700-652F8FCF88AC}" dt="2025-01-23T14:53:04.891" v="665" actId="700"/>
          <ac:spMkLst>
            <pc:docMk/>
            <pc:sldMk cId="3975773487" sldId="256"/>
            <ac:spMk id="2" creationId="{F793479A-92E9-4078-B95E-26E880A9E183}"/>
          </ac:spMkLst>
        </pc:spChg>
        <pc:spChg chg="mod ord">
          <ac:chgData name="Shirley Gardiner" userId="6ff0995c-7bda-4d4e-b46d-14e59bcbe964" providerId="ADAL" clId="{46631000-0A05-4AA1-B700-652F8FCF88AC}" dt="2025-01-23T14:57:08.123" v="1548" actId="1035"/>
          <ac:spMkLst>
            <pc:docMk/>
            <pc:sldMk cId="3975773487" sldId="256"/>
            <ac:spMk id="3" creationId="{151FC109-F83E-4B36-AB5F-2CC263A9C1B0}"/>
          </ac:spMkLst>
        </pc:spChg>
        <pc:spChg chg="add mod ord">
          <ac:chgData name="Shirley Gardiner" userId="6ff0995c-7bda-4d4e-b46d-14e59bcbe964" providerId="ADAL" clId="{46631000-0A05-4AA1-B700-652F8FCF88AC}" dt="2025-01-23T14:57:33.549" v="1557" actId="20577"/>
          <ac:spMkLst>
            <pc:docMk/>
            <pc:sldMk cId="3975773487" sldId="256"/>
            <ac:spMk id="4" creationId="{BAEECEFC-E957-A7EC-534D-8B615E8C4AA2}"/>
          </ac:spMkLst>
        </pc:spChg>
        <pc:spChg chg="add mod ord">
          <ac:chgData name="Shirley Gardiner" userId="6ff0995c-7bda-4d4e-b46d-14e59bcbe964" providerId="ADAL" clId="{46631000-0A05-4AA1-B700-652F8FCF88AC}" dt="2025-01-23T14:56:55.652" v="1524" actId="207"/>
          <ac:spMkLst>
            <pc:docMk/>
            <pc:sldMk cId="3975773487" sldId="256"/>
            <ac:spMk id="5" creationId="{53208BD3-3541-2D65-7854-E2C508B2B4DD}"/>
          </ac:spMkLst>
        </pc:spChg>
        <pc:spChg chg="add mod ord">
          <ac:chgData name="Shirley Gardiner" userId="6ff0995c-7bda-4d4e-b46d-14e59bcbe964" providerId="ADAL" clId="{46631000-0A05-4AA1-B700-652F8FCF88AC}" dt="2025-01-23T14:57:25.774" v="1553" actId="27636"/>
          <ac:spMkLst>
            <pc:docMk/>
            <pc:sldMk cId="3975773487" sldId="256"/>
            <ac:spMk id="6" creationId="{49624909-0AC4-6CDB-C773-C30716AF985E}"/>
          </ac:spMkLst>
        </pc:spChg>
      </pc:sldChg>
      <pc:sldChg chg="modSp del mod">
        <pc:chgData name="Shirley Gardiner" userId="6ff0995c-7bda-4d4e-b46d-14e59bcbe964" providerId="ADAL" clId="{46631000-0A05-4AA1-B700-652F8FCF88AC}" dt="2025-01-23T14:57:39.702" v="1558" actId="47"/>
        <pc:sldMkLst>
          <pc:docMk/>
          <pc:sldMk cId="2485153401" sldId="257"/>
        </pc:sldMkLst>
        <pc:spChg chg="mod">
          <ac:chgData name="Shirley Gardiner" userId="6ff0995c-7bda-4d4e-b46d-14e59bcbe964" providerId="ADAL" clId="{46631000-0A05-4AA1-B700-652F8FCF88AC}" dt="2025-01-23T14:51:33.609" v="391" actId="6549"/>
          <ac:spMkLst>
            <pc:docMk/>
            <pc:sldMk cId="2485153401" sldId="257"/>
            <ac:spMk id="2" creationId="{19EB69BE-AA5F-4033-9AAD-68837F30C071}"/>
          </ac:spMkLst>
        </pc:spChg>
        <pc:spChg chg="mod">
          <ac:chgData name="Shirley Gardiner" userId="6ff0995c-7bda-4d4e-b46d-14e59bcbe964" providerId="ADAL" clId="{46631000-0A05-4AA1-B700-652F8FCF88AC}" dt="2025-01-23T14:42:43.920" v="0" actId="20577"/>
          <ac:spMkLst>
            <pc:docMk/>
            <pc:sldMk cId="2485153401" sldId="257"/>
            <ac:spMk id="3" creationId="{5D3FD688-D615-4D6C-9914-2F732C2940CA}"/>
          </ac:spMkLst>
        </pc:spChg>
      </pc:sldChg>
      <pc:sldChg chg="addSp delSp modSp mod setBg">
        <pc:chgData name="Shirley Gardiner" userId="6ff0995c-7bda-4d4e-b46d-14e59bcbe964" providerId="ADAL" clId="{46631000-0A05-4AA1-B700-652F8FCF88AC}" dt="2025-01-23T15:15:36.148" v="2277" actId="5793"/>
        <pc:sldMkLst>
          <pc:docMk/>
          <pc:sldMk cId="1399122836" sldId="258"/>
        </pc:sldMkLst>
        <pc:spChg chg="mod">
          <ac:chgData name="Shirley Gardiner" userId="6ff0995c-7bda-4d4e-b46d-14e59bcbe964" providerId="ADAL" clId="{46631000-0A05-4AA1-B700-652F8FCF88AC}" dt="2025-01-23T15:15:36.148" v="2277" actId="5793"/>
          <ac:spMkLst>
            <pc:docMk/>
            <pc:sldMk cId="1399122836" sldId="258"/>
            <ac:spMk id="2" creationId="{C58D258D-EC48-43A1-95DB-5526B6C64AD3}"/>
          </ac:spMkLst>
        </pc:spChg>
        <pc:spChg chg="mod">
          <ac:chgData name="Shirley Gardiner" userId="6ff0995c-7bda-4d4e-b46d-14e59bcbe964" providerId="ADAL" clId="{46631000-0A05-4AA1-B700-652F8FCF88AC}" dt="2025-01-23T15:15:29.855" v="2273" actId="403"/>
          <ac:spMkLst>
            <pc:docMk/>
            <pc:sldMk cId="1399122836" sldId="258"/>
            <ac:spMk id="3" creationId="{EE78C760-5E07-4286-A14C-E8AEF9D2E7F3}"/>
          </ac:spMkLst>
        </pc:spChg>
        <pc:spChg chg="del mod">
          <ac:chgData name="Shirley Gardiner" userId="6ff0995c-7bda-4d4e-b46d-14e59bcbe964" providerId="ADAL" clId="{46631000-0A05-4AA1-B700-652F8FCF88AC}" dt="2025-01-23T14:42:52.298" v="3" actId="478"/>
          <ac:spMkLst>
            <pc:docMk/>
            <pc:sldMk cId="1399122836" sldId="258"/>
            <ac:spMk id="5" creationId="{B2895CEE-BF55-49E9-832C-0537D9E8D39A}"/>
          </ac:spMkLst>
        </pc:spChg>
        <pc:spChg chg="add">
          <ac:chgData name="Shirley Gardiner" userId="6ff0995c-7bda-4d4e-b46d-14e59bcbe964" providerId="ADAL" clId="{46631000-0A05-4AA1-B700-652F8FCF88AC}" dt="2025-01-23T15:15:17.320" v="2272" actId="26606"/>
          <ac:spMkLst>
            <pc:docMk/>
            <pc:sldMk cId="1399122836" sldId="258"/>
            <ac:spMk id="10" creationId="{245A9F99-D9B1-4094-A2E2-B90AC1DB7B9C}"/>
          </ac:spMkLst>
        </pc:spChg>
        <pc:spChg chg="add">
          <ac:chgData name="Shirley Gardiner" userId="6ff0995c-7bda-4d4e-b46d-14e59bcbe964" providerId="ADAL" clId="{46631000-0A05-4AA1-B700-652F8FCF88AC}" dt="2025-01-23T15:15:17.320" v="2272" actId="26606"/>
          <ac:spMkLst>
            <pc:docMk/>
            <pc:sldMk cId="1399122836" sldId="258"/>
            <ac:spMk id="12" creationId="{B7FAF607-473A-4A43-A23D-BBFF5C4117BB}"/>
          </ac:spMkLst>
        </pc:spChg>
        <pc:grpChg chg="add">
          <ac:chgData name="Shirley Gardiner" userId="6ff0995c-7bda-4d4e-b46d-14e59bcbe964" providerId="ADAL" clId="{46631000-0A05-4AA1-B700-652F8FCF88AC}" dt="2025-01-23T15:15:17.320" v="2272" actId="26606"/>
          <ac:grpSpMkLst>
            <pc:docMk/>
            <pc:sldMk cId="1399122836" sldId="258"/>
            <ac:grpSpMk id="14" creationId="{C5F6476F-D303-44D3-B30F-1BA348F0F64A}"/>
          </ac:grpSpMkLst>
        </pc:grpChg>
        <pc:picChg chg="add">
          <ac:chgData name="Shirley Gardiner" userId="6ff0995c-7bda-4d4e-b46d-14e59bcbe964" providerId="ADAL" clId="{46631000-0A05-4AA1-B700-652F8FCF88AC}" dt="2025-01-23T15:15:17.320" v="2272" actId="26606"/>
          <ac:picMkLst>
            <pc:docMk/>
            <pc:sldMk cId="1399122836" sldId="258"/>
            <ac:picMk id="7" creationId="{8A209C4C-67AD-3BDC-04D8-A11695DDBD80}"/>
          </ac:picMkLst>
        </pc:picChg>
      </pc:sldChg>
      <pc:sldChg chg="addSp modSp mod setBg">
        <pc:chgData name="Shirley Gardiner" userId="6ff0995c-7bda-4d4e-b46d-14e59bcbe964" providerId="ADAL" clId="{46631000-0A05-4AA1-B700-652F8FCF88AC}" dt="2025-01-23T15:10:00.627" v="1978" actId="13822"/>
        <pc:sldMkLst>
          <pc:docMk/>
          <pc:sldMk cId="1046411432" sldId="259"/>
        </pc:sldMkLst>
        <pc:spChg chg="mod">
          <ac:chgData name="Shirley Gardiner" userId="6ff0995c-7bda-4d4e-b46d-14e59bcbe964" providerId="ADAL" clId="{46631000-0A05-4AA1-B700-652F8FCF88AC}" dt="2025-01-23T15:03:30.110" v="1751" actId="26606"/>
          <ac:spMkLst>
            <pc:docMk/>
            <pc:sldMk cId="1046411432" sldId="259"/>
            <ac:spMk id="2" creationId="{ABAFD505-211C-4BCE-A75C-02BCB8C3B35B}"/>
          </ac:spMkLst>
        </pc:spChg>
        <pc:spChg chg="mod">
          <ac:chgData name="Shirley Gardiner" userId="6ff0995c-7bda-4d4e-b46d-14e59bcbe964" providerId="ADAL" clId="{46631000-0A05-4AA1-B700-652F8FCF88AC}" dt="2025-01-23T15:05:13.378" v="1798" actId="13822"/>
          <ac:spMkLst>
            <pc:docMk/>
            <pc:sldMk cId="1046411432" sldId="259"/>
            <ac:spMk id="3" creationId="{BCA93611-BCDF-44C8-85D0-04130BA0606E}"/>
          </ac:spMkLst>
        </pc:spChg>
        <pc:spChg chg="add mod">
          <ac:chgData name="Shirley Gardiner" userId="6ff0995c-7bda-4d4e-b46d-14e59bcbe964" providerId="ADAL" clId="{46631000-0A05-4AA1-B700-652F8FCF88AC}" dt="2025-01-23T15:10:00.627" v="1978" actId="13822"/>
          <ac:spMkLst>
            <pc:docMk/>
            <pc:sldMk cId="1046411432" sldId="259"/>
            <ac:spMk id="6" creationId="{8CFE13E1-4493-ECC2-9E07-19D6C6E20F8B}"/>
          </ac:spMkLst>
        </pc:spChg>
        <pc:spChg chg="add">
          <ac:chgData name="Shirley Gardiner" userId="6ff0995c-7bda-4d4e-b46d-14e59bcbe964" providerId="ADAL" clId="{46631000-0A05-4AA1-B700-652F8FCF88AC}" dt="2025-01-23T15:03:30.110" v="1751" actId="26606"/>
          <ac:spMkLst>
            <pc:docMk/>
            <pc:sldMk cId="1046411432" sldId="259"/>
            <ac:spMk id="10" creationId="{7FF47CB7-972F-479F-A36D-9E72D26EC8DA}"/>
          </ac:spMkLst>
        </pc:spChg>
        <pc:spChg chg="add">
          <ac:chgData name="Shirley Gardiner" userId="6ff0995c-7bda-4d4e-b46d-14e59bcbe964" providerId="ADAL" clId="{46631000-0A05-4AA1-B700-652F8FCF88AC}" dt="2025-01-23T15:03:30.110" v="1751" actId="26606"/>
          <ac:spMkLst>
            <pc:docMk/>
            <pc:sldMk cId="1046411432" sldId="259"/>
            <ac:spMk id="12" creationId="{0D153B68-5844-490D-8E67-F616D6D721CA}"/>
          </ac:spMkLst>
        </pc:spChg>
        <pc:spChg chg="add">
          <ac:chgData name="Shirley Gardiner" userId="6ff0995c-7bda-4d4e-b46d-14e59bcbe964" providerId="ADAL" clId="{46631000-0A05-4AA1-B700-652F8FCF88AC}" dt="2025-01-23T15:03:30.110" v="1751" actId="26606"/>
          <ac:spMkLst>
            <pc:docMk/>
            <pc:sldMk cId="1046411432" sldId="259"/>
            <ac:spMk id="14" creationId="{9A0D773F-7A7D-4DBB-9DEA-86BB8B8F4BC8}"/>
          </ac:spMkLst>
        </pc:spChg>
        <pc:picChg chg="add mod">
          <ac:chgData name="Shirley Gardiner" userId="6ff0995c-7bda-4d4e-b46d-14e59bcbe964" providerId="ADAL" clId="{46631000-0A05-4AA1-B700-652F8FCF88AC}" dt="2025-01-23T15:03:39.214" v="1753" actId="1076"/>
          <ac:picMkLst>
            <pc:docMk/>
            <pc:sldMk cId="1046411432" sldId="259"/>
            <ac:picMk id="5" creationId="{8C16CE92-33C3-71AD-3B22-8CA51C528EB1}"/>
          </ac:picMkLst>
        </pc:picChg>
      </pc:sldChg>
      <pc:sldChg chg="delSp del mod">
        <pc:chgData name="Shirley Gardiner" userId="6ff0995c-7bda-4d4e-b46d-14e59bcbe964" providerId="ADAL" clId="{46631000-0A05-4AA1-B700-652F8FCF88AC}" dt="2025-01-23T15:10:26.050" v="1979" actId="47"/>
        <pc:sldMkLst>
          <pc:docMk/>
          <pc:sldMk cId="2895719209" sldId="260"/>
        </pc:sldMkLst>
        <pc:spChg chg="del">
          <ac:chgData name="Shirley Gardiner" userId="6ff0995c-7bda-4d4e-b46d-14e59bcbe964" providerId="ADAL" clId="{46631000-0A05-4AA1-B700-652F8FCF88AC}" dt="2025-01-23T15:05:25.555" v="1799" actId="21"/>
          <ac:spMkLst>
            <pc:docMk/>
            <pc:sldMk cId="2895719209" sldId="260"/>
            <ac:spMk id="4" creationId="{E9269AF6-89D2-4833-9D30-699A58305DA1}"/>
          </ac:spMkLst>
        </pc:spChg>
      </pc:sldChg>
      <pc:sldChg chg="addSp modSp mod setBg">
        <pc:chgData name="Shirley Gardiner" userId="6ff0995c-7bda-4d4e-b46d-14e59bcbe964" providerId="ADAL" clId="{46631000-0A05-4AA1-B700-652F8FCF88AC}" dt="2025-01-23T15:15:50.619" v="2280" actId="403"/>
        <pc:sldMkLst>
          <pc:docMk/>
          <pc:sldMk cId="3226967000" sldId="261"/>
        </pc:sldMkLst>
        <pc:spChg chg="mod">
          <ac:chgData name="Shirley Gardiner" userId="6ff0995c-7bda-4d4e-b46d-14e59bcbe964" providerId="ADAL" clId="{46631000-0A05-4AA1-B700-652F8FCF88AC}" dt="2025-01-23T15:15:44.470" v="2278" actId="26606"/>
          <ac:spMkLst>
            <pc:docMk/>
            <pc:sldMk cId="3226967000" sldId="261"/>
            <ac:spMk id="2" creationId="{6D1A54CE-00A2-4B26-AE04-FFF00EF69560}"/>
          </ac:spMkLst>
        </pc:spChg>
        <pc:spChg chg="mod">
          <ac:chgData name="Shirley Gardiner" userId="6ff0995c-7bda-4d4e-b46d-14e59bcbe964" providerId="ADAL" clId="{46631000-0A05-4AA1-B700-652F8FCF88AC}" dt="2025-01-23T15:15:50.619" v="2280" actId="403"/>
          <ac:spMkLst>
            <pc:docMk/>
            <pc:sldMk cId="3226967000" sldId="261"/>
            <ac:spMk id="3" creationId="{5B9D392B-6144-498A-8AB4-F535982AABE4}"/>
          </ac:spMkLst>
        </pc:spChg>
        <pc:spChg chg="add">
          <ac:chgData name="Shirley Gardiner" userId="6ff0995c-7bda-4d4e-b46d-14e59bcbe964" providerId="ADAL" clId="{46631000-0A05-4AA1-B700-652F8FCF88AC}" dt="2025-01-23T15:15:44.470" v="2278" actId="26606"/>
          <ac:spMkLst>
            <pc:docMk/>
            <pc:sldMk cId="3226967000" sldId="261"/>
            <ac:spMk id="8" creationId="{18873D23-2DCF-4B31-A009-95721C06E8E1}"/>
          </ac:spMkLst>
        </pc:spChg>
        <pc:spChg chg="add">
          <ac:chgData name="Shirley Gardiner" userId="6ff0995c-7bda-4d4e-b46d-14e59bcbe964" providerId="ADAL" clId="{46631000-0A05-4AA1-B700-652F8FCF88AC}" dt="2025-01-23T15:15:44.470" v="2278" actId="26606"/>
          <ac:spMkLst>
            <pc:docMk/>
            <pc:sldMk cId="3226967000" sldId="261"/>
            <ac:spMk id="10" creationId="{C13EF075-D4EF-4929-ADBC-91B27DA19955}"/>
          </ac:spMkLst>
        </pc:spChg>
        <pc:grpChg chg="add">
          <ac:chgData name="Shirley Gardiner" userId="6ff0995c-7bda-4d4e-b46d-14e59bcbe964" providerId="ADAL" clId="{46631000-0A05-4AA1-B700-652F8FCF88AC}" dt="2025-01-23T15:15:44.470" v="2278" actId="26606"/>
          <ac:grpSpMkLst>
            <pc:docMk/>
            <pc:sldMk cId="3226967000" sldId="261"/>
            <ac:grpSpMk id="12" creationId="{DAA26DFA-AAB2-4973-9C17-16D587C7B198}"/>
          </ac:grpSpMkLst>
        </pc:grpChg>
      </pc:sldChg>
      <pc:sldChg chg="addSp modSp mod setBg">
        <pc:chgData name="Shirley Gardiner" userId="6ff0995c-7bda-4d4e-b46d-14e59bcbe964" providerId="ADAL" clId="{46631000-0A05-4AA1-B700-652F8FCF88AC}" dt="2025-01-23T15:16:36.298" v="2308" actId="403"/>
        <pc:sldMkLst>
          <pc:docMk/>
          <pc:sldMk cId="2435077141" sldId="262"/>
        </pc:sldMkLst>
        <pc:spChg chg="mod">
          <ac:chgData name="Shirley Gardiner" userId="6ff0995c-7bda-4d4e-b46d-14e59bcbe964" providerId="ADAL" clId="{46631000-0A05-4AA1-B700-652F8FCF88AC}" dt="2025-01-23T15:16:30.169" v="2306" actId="26606"/>
          <ac:spMkLst>
            <pc:docMk/>
            <pc:sldMk cId="2435077141" sldId="262"/>
            <ac:spMk id="2" creationId="{3BF8B671-99B9-4824-998D-28366A7F278E}"/>
          </ac:spMkLst>
        </pc:spChg>
        <pc:spChg chg="mod">
          <ac:chgData name="Shirley Gardiner" userId="6ff0995c-7bda-4d4e-b46d-14e59bcbe964" providerId="ADAL" clId="{46631000-0A05-4AA1-B700-652F8FCF88AC}" dt="2025-01-23T15:16:36.298" v="2308" actId="403"/>
          <ac:spMkLst>
            <pc:docMk/>
            <pc:sldMk cId="2435077141" sldId="262"/>
            <ac:spMk id="3" creationId="{4B80BCFE-708B-4777-BC07-EF4DEBA00A04}"/>
          </ac:spMkLst>
        </pc:spChg>
        <pc:spChg chg="add">
          <ac:chgData name="Shirley Gardiner" userId="6ff0995c-7bda-4d4e-b46d-14e59bcbe964" providerId="ADAL" clId="{46631000-0A05-4AA1-B700-652F8FCF88AC}" dt="2025-01-23T15:16:30.169" v="2306" actId="26606"/>
          <ac:spMkLst>
            <pc:docMk/>
            <pc:sldMk cId="2435077141" sldId="262"/>
            <ac:spMk id="8" creationId="{18873D23-2DCF-4B31-A009-95721C06E8E1}"/>
          </ac:spMkLst>
        </pc:spChg>
        <pc:spChg chg="add">
          <ac:chgData name="Shirley Gardiner" userId="6ff0995c-7bda-4d4e-b46d-14e59bcbe964" providerId="ADAL" clId="{46631000-0A05-4AA1-B700-652F8FCF88AC}" dt="2025-01-23T15:16:30.169" v="2306" actId="26606"/>
          <ac:spMkLst>
            <pc:docMk/>
            <pc:sldMk cId="2435077141" sldId="262"/>
            <ac:spMk id="10" creationId="{C13EF075-D4EF-4929-ADBC-91B27DA19955}"/>
          </ac:spMkLst>
        </pc:spChg>
        <pc:grpChg chg="add">
          <ac:chgData name="Shirley Gardiner" userId="6ff0995c-7bda-4d4e-b46d-14e59bcbe964" providerId="ADAL" clId="{46631000-0A05-4AA1-B700-652F8FCF88AC}" dt="2025-01-23T15:16:30.169" v="2306" actId="26606"/>
          <ac:grpSpMkLst>
            <pc:docMk/>
            <pc:sldMk cId="2435077141" sldId="262"/>
            <ac:grpSpMk id="12" creationId="{DAA26DFA-AAB2-4973-9C17-16D587C7B198}"/>
          </ac:grpSpMkLst>
        </pc:grpChg>
      </pc:sldChg>
      <pc:sldChg chg="modSp mod">
        <pc:chgData name="Shirley Gardiner" userId="6ff0995c-7bda-4d4e-b46d-14e59bcbe964" providerId="ADAL" clId="{46631000-0A05-4AA1-B700-652F8FCF88AC}" dt="2025-01-23T15:17:40.493" v="2594" actId="20577"/>
        <pc:sldMkLst>
          <pc:docMk/>
          <pc:sldMk cId="2282166421" sldId="263"/>
        </pc:sldMkLst>
        <pc:spChg chg="mod">
          <ac:chgData name="Shirley Gardiner" userId="6ff0995c-7bda-4d4e-b46d-14e59bcbe964" providerId="ADAL" clId="{46631000-0A05-4AA1-B700-652F8FCF88AC}" dt="2025-01-23T15:16:53.763" v="2311" actId="14100"/>
          <ac:spMkLst>
            <pc:docMk/>
            <pc:sldMk cId="2282166421" sldId="263"/>
            <ac:spMk id="2" creationId="{79F53E4B-6B44-4E44-81CD-5276761AA086}"/>
          </ac:spMkLst>
        </pc:spChg>
        <pc:spChg chg="mod">
          <ac:chgData name="Shirley Gardiner" userId="6ff0995c-7bda-4d4e-b46d-14e59bcbe964" providerId="ADAL" clId="{46631000-0A05-4AA1-B700-652F8FCF88AC}" dt="2025-01-23T15:17:40.493" v="2594" actId="20577"/>
          <ac:spMkLst>
            <pc:docMk/>
            <pc:sldMk cId="2282166421" sldId="263"/>
            <ac:spMk id="3" creationId="{0F7C241C-D445-42D6-9A3B-26FA870E1B1B}"/>
          </ac:spMkLst>
        </pc:spChg>
      </pc:sldChg>
      <pc:sldChg chg="addSp modSp mod setBg">
        <pc:chgData name="Shirley Gardiner" userId="6ff0995c-7bda-4d4e-b46d-14e59bcbe964" providerId="ADAL" clId="{46631000-0A05-4AA1-B700-652F8FCF88AC}" dt="2025-01-23T15:27:47.971" v="3646" actId="20577"/>
        <pc:sldMkLst>
          <pc:docMk/>
          <pc:sldMk cId="3959991332" sldId="264"/>
        </pc:sldMkLst>
        <pc:spChg chg="mod">
          <ac:chgData name="Shirley Gardiner" userId="6ff0995c-7bda-4d4e-b46d-14e59bcbe964" providerId="ADAL" clId="{46631000-0A05-4AA1-B700-652F8FCF88AC}" dt="2025-01-23T15:27:47.971" v="3646" actId="20577"/>
          <ac:spMkLst>
            <pc:docMk/>
            <pc:sldMk cId="3959991332" sldId="264"/>
            <ac:spMk id="2" creationId="{BB04BBCB-0835-4D65-8DF7-29C9CE4C8D6E}"/>
          </ac:spMkLst>
        </pc:spChg>
        <pc:spChg chg="mod">
          <ac:chgData name="Shirley Gardiner" userId="6ff0995c-7bda-4d4e-b46d-14e59bcbe964" providerId="ADAL" clId="{46631000-0A05-4AA1-B700-652F8FCF88AC}" dt="2025-01-23T15:26:18.271" v="3542" actId="27636"/>
          <ac:spMkLst>
            <pc:docMk/>
            <pc:sldMk cId="3959991332" sldId="264"/>
            <ac:spMk id="3" creationId="{999CC034-81F1-4D08-8E3B-54A481E3578B}"/>
          </ac:spMkLst>
        </pc:spChg>
        <pc:spChg chg="add">
          <ac:chgData name="Shirley Gardiner" userId="6ff0995c-7bda-4d4e-b46d-14e59bcbe964" providerId="ADAL" clId="{46631000-0A05-4AA1-B700-652F8FCF88AC}" dt="2025-01-23T15:19:45.836" v="2794" actId="26606"/>
          <ac:spMkLst>
            <pc:docMk/>
            <pc:sldMk cId="3959991332" sldId="264"/>
            <ac:spMk id="8" creationId="{18873D23-2DCF-4B31-A009-95721C06E8E1}"/>
          </ac:spMkLst>
        </pc:spChg>
        <pc:spChg chg="add">
          <ac:chgData name="Shirley Gardiner" userId="6ff0995c-7bda-4d4e-b46d-14e59bcbe964" providerId="ADAL" clId="{46631000-0A05-4AA1-B700-652F8FCF88AC}" dt="2025-01-23T15:19:45.836" v="2794" actId="26606"/>
          <ac:spMkLst>
            <pc:docMk/>
            <pc:sldMk cId="3959991332" sldId="264"/>
            <ac:spMk id="10" creationId="{C13EF075-D4EF-4929-ADBC-91B27DA19955}"/>
          </ac:spMkLst>
        </pc:spChg>
        <pc:grpChg chg="add">
          <ac:chgData name="Shirley Gardiner" userId="6ff0995c-7bda-4d4e-b46d-14e59bcbe964" providerId="ADAL" clId="{46631000-0A05-4AA1-B700-652F8FCF88AC}" dt="2025-01-23T15:19:45.836" v="2794" actId="26606"/>
          <ac:grpSpMkLst>
            <pc:docMk/>
            <pc:sldMk cId="3959991332" sldId="264"/>
            <ac:grpSpMk id="12" creationId="{DAA26DFA-AAB2-4973-9C17-16D587C7B198}"/>
          </ac:grpSpMkLst>
        </pc:grpChg>
      </pc:sldChg>
      <pc:sldChg chg="modSp del mod">
        <pc:chgData name="Shirley Gardiner" userId="6ff0995c-7bda-4d4e-b46d-14e59bcbe964" providerId="ADAL" clId="{46631000-0A05-4AA1-B700-652F8FCF88AC}" dt="2025-01-23T15:27:55.076" v="3647" actId="47"/>
        <pc:sldMkLst>
          <pc:docMk/>
          <pc:sldMk cId="3946342511" sldId="265"/>
        </pc:sldMkLst>
        <pc:spChg chg="mod">
          <ac:chgData name="Shirley Gardiner" userId="6ff0995c-7bda-4d4e-b46d-14e59bcbe964" providerId="ADAL" clId="{46631000-0A05-4AA1-B700-652F8FCF88AC}" dt="2025-01-23T15:22:55.675" v="2911" actId="20577"/>
          <ac:spMkLst>
            <pc:docMk/>
            <pc:sldMk cId="3946342511" sldId="265"/>
            <ac:spMk id="2" creationId="{6D06EDCB-7A02-46D6-B912-3009EDE77294}"/>
          </ac:spMkLst>
        </pc:spChg>
        <pc:spChg chg="mod">
          <ac:chgData name="Shirley Gardiner" userId="6ff0995c-7bda-4d4e-b46d-14e59bcbe964" providerId="ADAL" clId="{46631000-0A05-4AA1-B700-652F8FCF88AC}" dt="2025-01-23T15:23:04.094" v="2912" actId="21"/>
          <ac:spMkLst>
            <pc:docMk/>
            <pc:sldMk cId="3946342511" sldId="265"/>
            <ac:spMk id="3" creationId="{F96AD9E9-A4D6-477E-A6D1-8DCB554F124A}"/>
          </ac:spMkLst>
        </pc:spChg>
      </pc:sldChg>
      <pc:sldChg chg="del">
        <pc:chgData name="Shirley Gardiner" userId="6ff0995c-7bda-4d4e-b46d-14e59bcbe964" providerId="ADAL" clId="{46631000-0A05-4AA1-B700-652F8FCF88AC}" dt="2025-01-23T15:27:59.084" v="3648" actId="47"/>
        <pc:sldMkLst>
          <pc:docMk/>
          <pc:sldMk cId="1091775218" sldId="266"/>
        </pc:sldMkLst>
      </pc:sldChg>
      <pc:sldChg chg="addSp modSp mod setBg">
        <pc:chgData name="Shirley Gardiner" userId="6ff0995c-7bda-4d4e-b46d-14e59bcbe964" providerId="ADAL" clId="{46631000-0A05-4AA1-B700-652F8FCF88AC}" dt="2025-01-23T15:29:29.595" v="3703" actId="6549"/>
        <pc:sldMkLst>
          <pc:docMk/>
          <pc:sldMk cId="1604184863" sldId="267"/>
        </pc:sldMkLst>
        <pc:spChg chg="mod">
          <ac:chgData name="Shirley Gardiner" userId="6ff0995c-7bda-4d4e-b46d-14e59bcbe964" providerId="ADAL" clId="{46631000-0A05-4AA1-B700-652F8FCF88AC}" dt="2025-01-23T15:29:29.595" v="3703" actId="6549"/>
          <ac:spMkLst>
            <pc:docMk/>
            <pc:sldMk cId="1604184863" sldId="267"/>
            <ac:spMk id="2" creationId="{4D07845D-7CFE-4B7F-9A4A-A76992136FDD}"/>
          </ac:spMkLst>
        </pc:spChg>
        <pc:spChg chg="mod">
          <ac:chgData name="Shirley Gardiner" userId="6ff0995c-7bda-4d4e-b46d-14e59bcbe964" providerId="ADAL" clId="{46631000-0A05-4AA1-B700-652F8FCF88AC}" dt="2025-01-23T15:29:19.785" v="3702" actId="20578"/>
          <ac:spMkLst>
            <pc:docMk/>
            <pc:sldMk cId="1604184863" sldId="267"/>
            <ac:spMk id="3" creationId="{9FA4E9E7-0820-48A6-899E-AB53B1D1988F}"/>
          </ac:spMkLst>
        </pc:spChg>
        <pc:spChg chg="add">
          <ac:chgData name="Shirley Gardiner" userId="6ff0995c-7bda-4d4e-b46d-14e59bcbe964" providerId="ADAL" clId="{46631000-0A05-4AA1-B700-652F8FCF88AC}" dt="2025-01-23T15:28:27.414" v="3686" actId="26606"/>
          <ac:spMkLst>
            <pc:docMk/>
            <pc:sldMk cId="1604184863" sldId="267"/>
            <ac:spMk id="9" creationId="{9F7D5CDA-D291-4307-BF55-1381FED29634}"/>
          </ac:spMkLst>
        </pc:spChg>
        <pc:picChg chg="add">
          <ac:chgData name="Shirley Gardiner" userId="6ff0995c-7bda-4d4e-b46d-14e59bcbe964" providerId="ADAL" clId="{46631000-0A05-4AA1-B700-652F8FCF88AC}" dt="2025-01-23T15:28:27.414" v="3686" actId="26606"/>
          <ac:picMkLst>
            <pc:docMk/>
            <pc:sldMk cId="1604184863" sldId="267"/>
            <ac:picMk id="5" creationId="{E5C512F1-1251-D4AE-104B-3982A6B184D4}"/>
          </ac:picMkLst>
        </pc:picChg>
      </pc:sldChg>
      <pc:sldChg chg="addSp modSp new mod setBg">
        <pc:chgData name="Shirley Gardiner" userId="6ff0995c-7bda-4d4e-b46d-14e59bcbe964" providerId="ADAL" clId="{46631000-0A05-4AA1-B700-652F8FCF88AC}" dt="2025-01-23T15:12:03.386" v="2002" actId="27636"/>
        <pc:sldMkLst>
          <pc:docMk/>
          <pc:sldMk cId="3907981338" sldId="268"/>
        </pc:sldMkLst>
        <pc:spChg chg="mod">
          <ac:chgData name="Shirley Gardiner" userId="6ff0995c-7bda-4d4e-b46d-14e59bcbe964" providerId="ADAL" clId="{46631000-0A05-4AA1-B700-652F8FCF88AC}" dt="2025-01-23T15:11:53.888" v="1998" actId="14100"/>
          <ac:spMkLst>
            <pc:docMk/>
            <pc:sldMk cId="3907981338" sldId="268"/>
            <ac:spMk id="2" creationId="{9C3C8625-9AF3-DAAE-39BB-DCC7F11EB187}"/>
          </ac:spMkLst>
        </pc:spChg>
        <pc:spChg chg="mod">
          <ac:chgData name="Shirley Gardiner" userId="6ff0995c-7bda-4d4e-b46d-14e59bcbe964" providerId="ADAL" clId="{46631000-0A05-4AA1-B700-652F8FCF88AC}" dt="2025-01-23T15:12:03.386" v="2002" actId="27636"/>
          <ac:spMkLst>
            <pc:docMk/>
            <pc:sldMk cId="3907981338" sldId="268"/>
            <ac:spMk id="3" creationId="{8FFBB1E6-4AC8-91F7-649C-270C04CD4F61}"/>
          </ac:spMkLst>
        </pc:spChg>
        <pc:spChg chg="add">
          <ac:chgData name="Shirley Gardiner" userId="6ff0995c-7bda-4d4e-b46d-14e59bcbe964" providerId="ADAL" clId="{46631000-0A05-4AA1-B700-652F8FCF88AC}" dt="2025-01-23T15:11:11.274" v="1983" actId="26606"/>
          <ac:spMkLst>
            <pc:docMk/>
            <pc:sldMk cId="3907981338" sldId="268"/>
            <ac:spMk id="10" creationId="{245A9F99-D9B1-4094-A2E2-B90AC1DB7B9C}"/>
          </ac:spMkLst>
        </pc:spChg>
        <pc:spChg chg="add">
          <ac:chgData name="Shirley Gardiner" userId="6ff0995c-7bda-4d4e-b46d-14e59bcbe964" providerId="ADAL" clId="{46631000-0A05-4AA1-B700-652F8FCF88AC}" dt="2025-01-23T15:11:11.274" v="1983" actId="26606"/>
          <ac:spMkLst>
            <pc:docMk/>
            <pc:sldMk cId="3907981338" sldId="268"/>
            <ac:spMk id="12" creationId="{B7FAF607-473A-4A43-A23D-BBFF5C4117BB}"/>
          </ac:spMkLst>
        </pc:spChg>
        <pc:grpChg chg="add">
          <ac:chgData name="Shirley Gardiner" userId="6ff0995c-7bda-4d4e-b46d-14e59bcbe964" providerId="ADAL" clId="{46631000-0A05-4AA1-B700-652F8FCF88AC}" dt="2025-01-23T15:11:11.274" v="1983" actId="26606"/>
          <ac:grpSpMkLst>
            <pc:docMk/>
            <pc:sldMk cId="3907981338" sldId="268"/>
            <ac:grpSpMk id="14" creationId="{C5F6476F-D303-44D3-B30F-1BA348F0F64A}"/>
          </ac:grpSpMkLst>
        </pc:grpChg>
        <pc:picChg chg="add">
          <ac:chgData name="Shirley Gardiner" userId="6ff0995c-7bda-4d4e-b46d-14e59bcbe964" providerId="ADAL" clId="{46631000-0A05-4AA1-B700-652F8FCF88AC}" dt="2025-01-23T15:11:11.274" v="1983" actId="26606"/>
          <ac:picMkLst>
            <pc:docMk/>
            <pc:sldMk cId="3907981338" sldId="268"/>
            <ac:picMk id="7" creationId="{01B682E9-92BF-CD58-B582-F6E54E4463D7}"/>
          </ac:picMkLst>
        </pc:picChg>
      </pc:sldChg>
      <pc:sldChg chg="addSp delSp modSp new mod setBg modClrScheme modAnim chgLayout">
        <pc:chgData name="Shirley Gardiner" userId="6ff0995c-7bda-4d4e-b46d-14e59bcbe964" providerId="ADAL" clId="{46631000-0A05-4AA1-B700-652F8FCF88AC}" dt="2025-01-23T15:33:10.541" v="4258" actId="166"/>
        <pc:sldMkLst>
          <pc:docMk/>
          <pc:sldMk cId="1153806628" sldId="269"/>
        </pc:sldMkLst>
        <pc:spChg chg="del mod ord">
          <ac:chgData name="Shirley Gardiner" userId="6ff0995c-7bda-4d4e-b46d-14e59bcbe964" providerId="ADAL" clId="{46631000-0A05-4AA1-B700-652F8FCF88AC}" dt="2025-01-23T15:05:36.419" v="1801" actId="700"/>
          <ac:spMkLst>
            <pc:docMk/>
            <pc:sldMk cId="1153806628" sldId="269"/>
            <ac:spMk id="2" creationId="{8D98C841-3B77-8897-0EA5-D3A7B8000FA9}"/>
          </ac:spMkLst>
        </pc:spChg>
        <pc:spChg chg="del">
          <ac:chgData name="Shirley Gardiner" userId="6ff0995c-7bda-4d4e-b46d-14e59bcbe964" providerId="ADAL" clId="{46631000-0A05-4AA1-B700-652F8FCF88AC}" dt="2025-01-23T15:05:36.419" v="1801" actId="700"/>
          <ac:spMkLst>
            <pc:docMk/>
            <pc:sldMk cId="1153806628" sldId="269"/>
            <ac:spMk id="3" creationId="{ED4AA07A-3DD9-81A5-A92A-FDB1B08E397C}"/>
          </ac:spMkLst>
        </pc:spChg>
        <pc:spChg chg="del mod ord">
          <ac:chgData name="Shirley Gardiner" userId="6ff0995c-7bda-4d4e-b46d-14e59bcbe964" providerId="ADAL" clId="{46631000-0A05-4AA1-B700-652F8FCF88AC}" dt="2025-01-23T15:05:36.419" v="1801" actId="700"/>
          <ac:spMkLst>
            <pc:docMk/>
            <pc:sldMk cId="1153806628" sldId="269"/>
            <ac:spMk id="4" creationId="{1612A0C3-96B9-B460-4F69-1FBDD54BBC0D}"/>
          </ac:spMkLst>
        </pc:spChg>
        <pc:spChg chg="del">
          <ac:chgData name="Shirley Gardiner" userId="6ff0995c-7bda-4d4e-b46d-14e59bcbe964" providerId="ADAL" clId="{46631000-0A05-4AA1-B700-652F8FCF88AC}" dt="2025-01-23T15:05:36.419" v="1801" actId="700"/>
          <ac:spMkLst>
            <pc:docMk/>
            <pc:sldMk cId="1153806628" sldId="269"/>
            <ac:spMk id="5" creationId="{613A76EA-E981-2179-B2C6-89D78F70BF82}"/>
          </ac:spMkLst>
        </pc:spChg>
        <pc:spChg chg="del">
          <ac:chgData name="Shirley Gardiner" userId="6ff0995c-7bda-4d4e-b46d-14e59bcbe964" providerId="ADAL" clId="{46631000-0A05-4AA1-B700-652F8FCF88AC}" dt="2025-01-23T15:05:36.419" v="1801" actId="700"/>
          <ac:spMkLst>
            <pc:docMk/>
            <pc:sldMk cId="1153806628" sldId="269"/>
            <ac:spMk id="6" creationId="{5615C482-C775-71B3-943E-8186D04587B8}"/>
          </ac:spMkLst>
        </pc:spChg>
        <pc:spChg chg="add mod ord">
          <ac:chgData name="Shirley Gardiner" userId="6ff0995c-7bda-4d4e-b46d-14e59bcbe964" providerId="ADAL" clId="{46631000-0A05-4AA1-B700-652F8FCF88AC}" dt="2025-01-23T15:12:36.589" v="2007" actId="14100"/>
          <ac:spMkLst>
            <pc:docMk/>
            <pc:sldMk cId="1153806628" sldId="269"/>
            <ac:spMk id="7" creationId="{54FFF0DD-52A4-595A-6E35-80048C0C5F85}"/>
          </ac:spMkLst>
        </pc:spChg>
        <pc:spChg chg="add del mod ord">
          <ac:chgData name="Shirley Gardiner" userId="6ff0995c-7bda-4d4e-b46d-14e59bcbe964" providerId="ADAL" clId="{46631000-0A05-4AA1-B700-652F8FCF88AC}" dt="2025-01-23T15:05:42.326" v="1820"/>
          <ac:spMkLst>
            <pc:docMk/>
            <pc:sldMk cId="1153806628" sldId="269"/>
            <ac:spMk id="8" creationId="{EA673547-4D0A-001B-563C-958A72B2C82E}"/>
          </ac:spMkLst>
        </pc:spChg>
        <pc:spChg chg="add mod">
          <ac:chgData name="Shirley Gardiner" userId="6ff0995c-7bda-4d4e-b46d-14e59bcbe964" providerId="ADAL" clId="{46631000-0A05-4AA1-B700-652F8FCF88AC}" dt="2025-01-23T15:12:39.654" v="2008" actId="14100"/>
          <ac:spMkLst>
            <pc:docMk/>
            <pc:sldMk cId="1153806628" sldId="269"/>
            <ac:spMk id="9" creationId="{E9269AF6-89D2-4833-9D30-699A58305DA1}"/>
          </ac:spMkLst>
        </pc:spChg>
        <pc:spChg chg="add mod">
          <ac:chgData name="Shirley Gardiner" userId="6ff0995c-7bda-4d4e-b46d-14e59bcbe964" providerId="ADAL" clId="{46631000-0A05-4AA1-B700-652F8FCF88AC}" dt="2025-01-23T15:31:36.023" v="4064" actId="207"/>
          <ac:spMkLst>
            <pc:docMk/>
            <pc:sldMk cId="1153806628" sldId="269"/>
            <ac:spMk id="10" creationId="{43CFA522-09AD-E3BB-7AFA-6200C6EECBA3}"/>
          </ac:spMkLst>
        </pc:spChg>
        <pc:spChg chg="add mod">
          <ac:chgData name="Shirley Gardiner" userId="6ff0995c-7bda-4d4e-b46d-14e59bcbe964" providerId="ADAL" clId="{46631000-0A05-4AA1-B700-652F8FCF88AC}" dt="2025-01-23T15:32:51.619" v="4256" actId="13822"/>
          <ac:spMkLst>
            <pc:docMk/>
            <pc:sldMk cId="1153806628" sldId="269"/>
            <ac:spMk id="14" creationId="{0B6D70EF-264C-5DDE-9752-B428F1F088D7}"/>
          </ac:spMkLst>
        </pc:spChg>
        <pc:spChg chg="add">
          <ac:chgData name="Shirley Gardiner" userId="6ff0995c-7bda-4d4e-b46d-14e59bcbe964" providerId="ADAL" clId="{46631000-0A05-4AA1-B700-652F8FCF88AC}" dt="2025-01-23T15:06:01.542" v="1823" actId="26606"/>
          <ac:spMkLst>
            <pc:docMk/>
            <pc:sldMk cId="1153806628" sldId="269"/>
            <ac:spMk id="15" creationId="{9F7D5CDA-D291-4307-BF55-1381FED29634}"/>
          </ac:spMkLst>
        </pc:spChg>
        <pc:picChg chg="add">
          <ac:chgData name="Shirley Gardiner" userId="6ff0995c-7bda-4d4e-b46d-14e59bcbe964" providerId="ADAL" clId="{46631000-0A05-4AA1-B700-652F8FCF88AC}" dt="2025-01-23T15:06:01.542" v="1823" actId="26606"/>
          <ac:picMkLst>
            <pc:docMk/>
            <pc:sldMk cId="1153806628" sldId="269"/>
            <ac:picMk id="11" creationId="{5D0ED6A7-87F8-AE31-C681-E932811ABDD8}"/>
          </ac:picMkLst>
        </pc:picChg>
        <pc:cxnChg chg="add mod ord">
          <ac:chgData name="Shirley Gardiner" userId="6ff0995c-7bda-4d4e-b46d-14e59bcbe964" providerId="ADAL" clId="{46631000-0A05-4AA1-B700-652F8FCF88AC}" dt="2025-01-23T15:33:10.541" v="4258" actId="166"/>
          <ac:cxnSpMkLst>
            <pc:docMk/>
            <pc:sldMk cId="1153806628" sldId="269"/>
            <ac:cxnSpMk id="13" creationId="{F52D9540-E1D8-6E69-9E38-A77EA5FAF8E5}"/>
          </ac:cxnSpMkLst>
        </pc:cxnChg>
      </pc:sldChg>
      <pc:sldChg chg="modSp new del mod ord">
        <pc:chgData name="Shirley Gardiner" userId="6ff0995c-7bda-4d4e-b46d-14e59bcbe964" providerId="ADAL" clId="{46631000-0A05-4AA1-B700-652F8FCF88AC}" dt="2025-01-23T15:22:34.802" v="2800" actId="47"/>
        <pc:sldMkLst>
          <pc:docMk/>
          <pc:sldMk cId="507406690" sldId="270"/>
        </pc:sldMkLst>
        <pc:spChg chg="mod">
          <ac:chgData name="Shirley Gardiner" userId="6ff0995c-7bda-4d4e-b46d-14e59bcbe964" providerId="ADAL" clId="{46631000-0A05-4AA1-B700-652F8FCF88AC}" dt="2025-01-23T15:18:11.247" v="2658" actId="20577"/>
          <ac:spMkLst>
            <pc:docMk/>
            <pc:sldMk cId="507406690" sldId="270"/>
            <ac:spMk id="2" creationId="{9193035E-1F83-4E78-54C2-B981368203A3}"/>
          </ac:spMkLst>
        </pc:spChg>
      </pc:sldChg>
      <pc:sldChg chg="addSp modSp mod">
        <pc:chgData name="Shirley Gardiner" userId="6ff0995c-7bda-4d4e-b46d-14e59bcbe964" providerId="ADAL" clId="{46631000-0A05-4AA1-B700-652F8FCF88AC}" dt="2025-01-23T15:30:00.713" v="3715" actId="207"/>
        <pc:sldMkLst>
          <pc:docMk/>
          <pc:sldMk cId="3645118395" sldId="274"/>
        </pc:sldMkLst>
        <pc:spChg chg="add mod">
          <ac:chgData name="Shirley Gardiner" userId="6ff0995c-7bda-4d4e-b46d-14e59bcbe964" providerId="ADAL" clId="{46631000-0A05-4AA1-B700-652F8FCF88AC}" dt="2025-01-23T15:30:00.713" v="3715" actId="207"/>
          <ac:spMkLst>
            <pc:docMk/>
            <pc:sldMk cId="3645118395" sldId="274"/>
            <ac:spMk id="9" creationId="{2A569AE7-6259-23EB-9755-9BC0C666FBD7}"/>
          </ac:spMkLst>
        </pc:spChg>
      </pc:sldChg>
      <pc:sldChg chg="modSp new mod">
        <pc:chgData name="Shirley Gardiner" userId="6ff0995c-7bda-4d4e-b46d-14e59bcbe964" providerId="ADAL" clId="{46631000-0A05-4AA1-B700-652F8FCF88AC}" dt="2025-01-23T15:31:18.979" v="4063" actId="20577"/>
        <pc:sldMkLst>
          <pc:docMk/>
          <pc:sldMk cId="3740113233" sldId="275"/>
        </pc:sldMkLst>
        <pc:spChg chg="mod">
          <ac:chgData name="Shirley Gardiner" userId="6ff0995c-7bda-4d4e-b46d-14e59bcbe964" providerId="ADAL" clId="{46631000-0A05-4AA1-B700-652F8FCF88AC}" dt="2025-01-23T15:30:28.591" v="3821" actId="20577"/>
          <ac:spMkLst>
            <pc:docMk/>
            <pc:sldMk cId="3740113233" sldId="275"/>
            <ac:spMk id="2" creationId="{8FA5720E-DBA9-6BFC-5700-C97D0C7A462E}"/>
          </ac:spMkLst>
        </pc:spChg>
        <pc:spChg chg="mod">
          <ac:chgData name="Shirley Gardiner" userId="6ff0995c-7bda-4d4e-b46d-14e59bcbe964" providerId="ADAL" clId="{46631000-0A05-4AA1-B700-652F8FCF88AC}" dt="2025-01-23T15:31:18.979" v="4063" actId="20577"/>
          <ac:spMkLst>
            <pc:docMk/>
            <pc:sldMk cId="3740113233" sldId="275"/>
            <ac:spMk id="3" creationId="{15B84CA2-76D4-BB16-5DEC-71AF6E3BD9B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64B42-7CA4-414E-9D1C-E2AEE0DDF0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AF3C3E-05B1-4C36-818D-8A4B33AEF4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C1AC7B-5421-4CB2-99E6-691C8D8E31FF}"/>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2E9469A2-5AE5-4AAD-8C89-CEEE1ACD83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DC289E-AD5B-438D-8854-BDD3D83FFFFA}"/>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220848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D78B2-5FDC-4A28-9A6F-643087F833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E47A2F-C4D5-4D66-A8F6-7D856590AAF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F89C85-8DB5-4868-A748-DB69935931CF}"/>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514E5771-A6A3-43ED-9BF4-0C61293214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29B5A0-5F59-44B5-89E6-EB41DBAEE3B9}"/>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1127069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CA01E5-8988-4CF9-9FA4-F42F022657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2383D8-836B-40BD-8A61-01ACABA1E0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37A1BD-5A18-41DF-BC34-F43B182DDA76}"/>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C5092EBE-FCF2-4CFE-A716-25094BF35A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56760F-D5A5-4835-B585-294ED25BDCAC}"/>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235247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BADBA-83F1-45BF-916C-DB736C88FF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F11277-1FB7-4D7C-AB1B-2B40DBEF2B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FB6590-388A-4F18-B3E8-79F0CE78C691}"/>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F435D0FF-98DC-479F-A167-E29BF25C67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8D2C67-EAB3-415C-885B-55C958B638C6}"/>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398257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5EF32-7A16-46E1-BAE5-73DB7E1551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E0B277-A791-4675-B61C-CED31D5461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E5BA843-963E-49E9-9FA2-5361D7604FF8}"/>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E5F711B4-CFE7-4AAB-B115-3D6201B0A0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80E7AB-2EBB-4911-AA55-78B5659A5760}"/>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82415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CE0E7-C476-4808-9FF4-978BE9D45A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247B2F-275E-4D03-B07F-EA3DAD6EFA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C872F41-06BD-4FC3-864C-689E569292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7E29B1D-0A3E-4F4C-A8C8-8D5770C5A765}"/>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6" name="Footer Placeholder 5">
            <a:extLst>
              <a:ext uri="{FF2B5EF4-FFF2-40B4-BE49-F238E27FC236}">
                <a16:creationId xmlns:a16="http://schemas.microsoft.com/office/drawing/2014/main" id="{2700A262-F769-4189-A4D2-F9C2F3B52B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09695A-4C13-4535-9E80-B626573AF12B}"/>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416531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4ECCC-786E-4E19-AFC5-271587A268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0337B-4CCE-40D4-BCAE-5960B7365E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57D76E-1BBF-4176-AB63-0C23D43E34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917811-3162-4E27-AD94-2E2EC51A76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A47F21-B226-4F39-B2EF-08B5FC533F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F28F99-E91A-441B-AED7-1E2E93A89438}"/>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8" name="Footer Placeholder 7">
            <a:extLst>
              <a:ext uri="{FF2B5EF4-FFF2-40B4-BE49-F238E27FC236}">
                <a16:creationId xmlns:a16="http://schemas.microsoft.com/office/drawing/2014/main" id="{DD66FFC3-CE3C-44F3-9CDD-13197F8C0C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D1974B-4EDC-4639-9877-ADDAD59FD593}"/>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2591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63C9-73E4-4A5A-9024-C14D2924E90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DEEE7DC-FD9C-4493-8542-D9D7D09DCA94}"/>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4" name="Footer Placeholder 3">
            <a:extLst>
              <a:ext uri="{FF2B5EF4-FFF2-40B4-BE49-F238E27FC236}">
                <a16:creationId xmlns:a16="http://schemas.microsoft.com/office/drawing/2014/main" id="{C47A5405-E39E-4F5A-9D17-F59735A6FD1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171A29-F191-42E3-BAA8-67F4270045D1}"/>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4288156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F36DD7-6635-43AE-9125-1FA6DDD0668E}"/>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3" name="Footer Placeholder 2">
            <a:extLst>
              <a:ext uri="{FF2B5EF4-FFF2-40B4-BE49-F238E27FC236}">
                <a16:creationId xmlns:a16="http://schemas.microsoft.com/office/drawing/2014/main" id="{8D3D1B6D-D132-43C1-83B8-467D3E0E9A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B54EA4B-AA18-4DA3-A7A3-97DAA7D9857B}"/>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21238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36B9-075D-4437-8CD1-B46F8702D3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F3577D9-FC22-461C-B185-5E53AE3030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8C1ABD-A118-4C4E-9EDE-4AFF0AAA55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80C519-C383-456A-8F12-925B295C7C77}"/>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6" name="Footer Placeholder 5">
            <a:extLst>
              <a:ext uri="{FF2B5EF4-FFF2-40B4-BE49-F238E27FC236}">
                <a16:creationId xmlns:a16="http://schemas.microsoft.com/office/drawing/2014/main" id="{6F40A63F-E826-4AD8-808D-EBA4F1EDCA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265A5A8-E28B-4189-9B35-3BBBEB1B7F75}"/>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116962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34A3C-627D-418B-A56B-2B63800B3F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3B8289-9D6B-42C1-A4E4-D87118373C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D18A19-25EE-4B36-94C3-AFA7015D0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F038BB-58D1-41F2-8B40-082DE8DE035A}"/>
              </a:ext>
            </a:extLst>
          </p:cNvPr>
          <p:cNvSpPr>
            <a:spLocks noGrp="1"/>
          </p:cNvSpPr>
          <p:nvPr>
            <p:ph type="dt" sz="half" idx="10"/>
          </p:nvPr>
        </p:nvSpPr>
        <p:spPr/>
        <p:txBody>
          <a:bodyPr/>
          <a:lstStyle/>
          <a:p>
            <a:fld id="{EF1E2235-3656-4A6A-9D73-DC925A182774}" type="datetimeFigureOut">
              <a:rPr lang="en-GB" smtClean="0"/>
              <a:t>23/01/2025</a:t>
            </a:fld>
            <a:endParaRPr lang="en-GB"/>
          </a:p>
        </p:txBody>
      </p:sp>
      <p:sp>
        <p:nvSpPr>
          <p:cNvPr id="6" name="Footer Placeholder 5">
            <a:extLst>
              <a:ext uri="{FF2B5EF4-FFF2-40B4-BE49-F238E27FC236}">
                <a16:creationId xmlns:a16="http://schemas.microsoft.com/office/drawing/2014/main" id="{533F2983-318C-41C0-84DD-5AF40C9BCD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C82D10-E0E4-42FE-8C35-83B6B23902B3}"/>
              </a:ext>
            </a:extLst>
          </p:cNvPr>
          <p:cNvSpPr>
            <a:spLocks noGrp="1"/>
          </p:cNvSpPr>
          <p:nvPr>
            <p:ph type="sldNum" sz="quarter" idx="12"/>
          </p:nvPr>
        </p:nvSpPr>
        <p:spPr/>
        <p:txBody>
          <a:bodyPr/>
          <a:lstStyle/>
          <a:p>
            <a:fld id="{D5C40D7E-D1D4-4EAA-9777-5D9677BB97A5}" type="slidenum">
              <a:rPr lang="en-GB" smtClean="0"/>
              <a:t>‹#›</a:t>
            </a:fld>
            <a:endParaRPr lang="en-GB"/>
          </a:p>
        </p:txBody>
      </p:sp>
    </p:spTree>
    <p:extLst>
      <p:ext uri="{BB962C8B-B14F-4D97-AF65-F5344CB8AC3E}">
        <p14:creationId xmlns:p14="http://schemas.microsoft.com/office/powerpoint/2010/main" val="258518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3AFB71-6EF1-4245-B6EC-CB23472816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ABF749-7CFD-49D8-9F60-FB7CA0D1DD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5407AD-395D-4424-BCD5-619E5A7DE1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1E2235-3656-4A6A-9D73-DC925A182774}" type="datetimeFigureOut">
              <a:rPr lang="en-GB" smtClean="0"/>
              <a:t>23/01/2025</a:t>
            </a:fld>
            <a:endParaRPr lang="en-GB"/>
          </a:p>
        </p:txBody>
      </p:sp>
      <p:sp>
        <p:nvSpPr>
          <p:cNvPr id="5" name="Footer Placeholder 4">
            <a:extLst>
              <a:ext uri="{FF2B5EF4-FFF2-40B4-BE49-F238E27FC236}">
                <a16:creationId xmlns:a16="http://schemas.microsoft.com/office/drawing/2014/main" id="{C04C1190-F437-4836-B750-12AA65EA7E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217B13-4673-4257-8812-02DE2F7D5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40D7E-D1D4-4EAA-9777-5D9677BB97A5}" type="slidenum">
              <a:rPr lang="en-GB" smtClean="0"/>
              <a:t>‹#›</a:t>
            </a:fld>
            <a:endParaRPr lang="en-GB"/>
          </a:p>
        </p:txBody>
      </p:sp>
    </p:spTree>
    <p:extLst>
      <p:ext uri="{BB962C8B-B14F-4D97-AF65-F5344CB8AC3E}">
        <p14:creationId xmlns:p14="http://schemas.microsoft.com/office/powerpoint/2010/main" val="3753544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3479A-92E9-4078-B95E-26E880A9E183}"/>
              </a:ext>
            </a:extLst>
          </p:cNvPr>
          <p:cNvSpPr>
            <a:spLocks noGrp="1"/>
          </p:cNvSpPr>
          <p:nvPr>
            <p:ph type="title"/>
          </p:nvPr>
        </p:nvSpPr>
        <p:spPr/>
        <p:txBody>
          <a:bodyPr/>
          <a:lstStyle/>
          <a:p>
            <a:r>
              <a:rPr lang="en-GB" dirty="0"/>
              <a:t>Set texts</a:t>
            </a:r>
          </a:p>
        </p:txBody>
      </p:sp>
      <p:sp>
        <p:nvSpPr>
          <p:cNvPr id="3" name="Subtitle 2">
            <a:extLst>
              <a:ext uri="{FF2B5EF4-FFF2-40B4-BE49-F238E27FC236}">
                <a16:creationId xmlns:a16="http://schemas.microsoft.com/office/drawing/2014/main" id="{151FC109-F83E-4B36-AB5F-2CC263A9C1B0}"/>
              </a:ext>
            </a:extLst>
          </p:cNvPr>
          <p:cNvSpPr>
            <a:spLocks noGrp="1"/>
          </p:cNvSpPr>
          <p:nvPr>
            <p:ph type="body" idx="1"/>
          </p:nvPr>
        </p:nvSpPr>
        <p:spPr>
          <a:xfrm>
            <a:off x="839788" y="1475881"/>
            <a:ext cx="5157787" cy="823912"/>
          </a:xfr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dirty="0"/>
              <a:t>Literature Paper 1: Romeo and Juliet +</a:t>
            </a:r>
            <a:br>
              <a:rPr lang="en-GB" dirty="0"/>
            </a:br>
            <a:r>
              <a:rPr lang="en-GB" dirty="0"/>
              <a:t> A Christmas Carol</a:t>
            </a:r>
          </a:p>
        </p:txBody>
      </p:sp>
      <p:sp>
        <p:nvSpPr>
          <p:cNvPr id="4" name="Content Placeholder 3">
            <a:extLst>
              <a:ext uri="{FF2B5EF4-FFF2-40B4-BE49-F238E27FC236}">
                <a16:creationId xmlns:a16="http://schemas.microsoft.com/office/drawing/2014/main" id="{BAEECEFC-E957-A7EC-534D-8B615E8C4AA2}"/>
              </a:ext>
            </a:extLst>
          </p:cNvPr>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GB" dirty="0"/>
              <a:t>1 hour 45 minutes</a:t>
            </a:r>
          </a:p>
          <a:p>
            <a:r>
              <a:rPr lang="en-GB" dirty="0"/>
              <a:t>2 questions; no choices</a:t>
            </a:r>
          </a:p>
          <a:p>
            <a:r>
              <a:rPr lang="en-GB" dirty="0"/>
              <a:t>A short extract is provided</a:t>
            </a:r>
          </a:p>
          <a:p>
            <a:r>
              <a:rPr lang="en-GB" dirty="0"/>
              <a:t>Students need to answer the question with reference to the extract and moments in the play.</a:t>
            </a:r>
          </a:p>
          <a:p>
            <a:pPr marL="0" indent="0">
              <a:buNone/>
            </a:pPr>
            <a:r>
              <a:rPr lang="en-GB" dirty="0"/>
              <a:t>Common misconception: </a:t>
            </a:r>
          </a:p>
          <a:p>
            <a:pPr marL="0" indent="0">
              <a:buNone/>
            </a:pPr>
            <a:r>
              <a:rPr lang="en-GB" dirty="0"/>
              <a:t>the play as a whole is NOT the same as the whole play.</a:t>
            </a:r>
          </a:p>
        </p:txBody>
      </p:sp>
      <p:sp>
        <p:nvSpPr>
          <p:cNvPr id="5" name="Text Placeholder 4">
            <a:extLst>
              <a:ext uri="{FF2B5EF4-FFF2-40B4-BE49-F238E27FC236}">
                <a16:creationId xmlns:a16="http://schemas.microsoft.com/office/drawing/2014/main" id="{53208BD3-3541-2D65-7854-E2C508B2B4DD}"/>
              </a:ext>
            </a:extLst>
          </p:cNvPr>
          <p:cNvSpPr>
            <a:spLocks noGrp="1"/>
          </p:cNvSpPr>
          <p:nvPr>
            <p:ph type="body" sz="quarter" idx="3"/>
          </p:nvPr>
        </p:nvSpPr>
        <p:spPr>
          <a:xfrm>
            <a:off x="6256175" y="404100"/>
            <a:ext cx="5183188" cy="823912"/>
          </a:xfr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dirty="0"/>
              <a:t>Literature Paper 2: An Inspector Calls + Power and Conflict Poetry Anthology + Unseen Poetry analysis + Unseen Poetry comparison</a:t>
            </a:r>
          </a:p>
        </p:txBody>
      </p:sp>
      <p:sp>
        <p:nvSpPr>
          <p:cNvPr id="6" name="Content Placeholder 5">
            <a:extLst>
              <a:ext uri="{FF2B5EF4-FFF2-40B4-BE49-F238E27FC236}">
                <a16:creationId xmlns:a16="http://schemas.microsoft.com/office/drawing/2014/main" id="{49624909-0AC4-6CDB-C773-C30716AF985E}"/>
              </a:ext>
            </a:extLst>
          </p:cNvPr>
          <p:cNvSpPr>
            <a:spLocks noGrp="1"/>
          </p:cNvSpPr>
          <p:nvPr>
            <p:ph sz="quarter" idx="4"/>
          </p:nvPr>
        </p:nvSpPr>
        <p:spPr>
          <a:xfrm>
            <a:off x="6172200" y="1474237"/>
            <a:ext cx="5183188" cy="4715426"/>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lnSpc>
                <a:spcPct val="120000"/>
              </a:lnSpc>
            </a:pPr>
            <a:r>
              <a:rPr lang="en-GB" dirty="0"/>
              <a:t>2 hours 15 minutes </a:t>
            </a:r>
          </a:p>
          <a:p>
            <a:pPr>
              <a:lnSpc>
                <a:spcPct val="120000"/>
              </a:lnSpc>
            </a:pPr>
            <a:r>
              <a:rPr lang="en-GB" dirty="0"/>
              <a:t>1 x An Inspector Calls question – from a choice of 2</a:t>
            </a:r>
          </a:p>
          <a:p>
            <a:pPr>
              <a:lnSpc>
                <a:spcPct val="120000"/>
              </a:lnSpc>
            </a:pPr>
            <a:r>
              <a:rPr lang="en-GB" dirty="0"/>
              <a:t>1 x Anthology question – one poem is printed and students must connect that poem to another one that is NOT in front of them</a:t>
            </a:r>
          </a:p>
          <a:p>
            <a:pPr>
              <a:lnSpc>
                <a:spcPct val="120000"/>
              </a:lnSpc>
            </a:pPr>
            <a:r>
              <a:rPr lang="en-GB" dirty="0"/>
              <a:t>1 x Unseen question – one poem that students have never seen before</a:t>
            </a:r>
          </a:p>
          <a:p>
            <a:pPr>
              <a:lnSpc>
                <a:spcPct val="120000"/>
              </a:lnSpc>
            </a:pPr>
            <a:r>
              <a:rPr lang="en-GB" dirty="0"/>
              <a:t>1 x Unseen comparison question – another poem that students have never seen before. They must compare this to the first Unseen poem in terms of the poets’ choices of linguistic and structural devices.</a:t>
            </a:r>
          </a:p>
        </p:txBody>
      </p:sp>
    </p:spTree>
    <p:extLst>
      <p:ext uri="{BB962C8B-B14F-4D97-AF65-F5344CB8AC3E}">
        <p14:creationId xmlns:p14="http://schemas.microsoft.com/office/powerpoint/2010/main" val="397577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bg/>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6"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86C83-3F2A-4607-8036-2B49D9D4FA78}"/>
              </a:ext>
            </a:extLst>
          </p:cNvPr>
          <p:cNvSpPr>
            <a:spLocks noGrp="1"/>
          </p:cNvSpPr>
          <p:nvPr>
            <p:ph type="title"/>
          </p:nvPr>
        </p:nvSpPr>
        <p:spPr/>
        <p:txBody>
          <a:bodyPr/>
          <a:lstStyle/>
          <a:p>
            <a:r>
              <a:rPr lang="en-GB" dirty="0"/>
              <a:t>How do we read a poem?</a:t>
            </a:r>
          </a:p>
        </p:txBody>
      </p:sp>
      <p:sp>
        <p:nvSpPr>
          <p:cNvPr id="4" name="TextBox 3">
            <a:extLst>
              <a:ext uri="{FF2B5EF4-FFF2-40B4-BE49-F238E27FC236}">
                <a16:creationId xmlns:a16="http://schemas.microsoft.com/office/drawing/2014/main" id="{EF57EAF8-EF2A-4714-8C00-43D1B229CC25}"/>
              </a:ext>
            </a:extLst>
          </p:cNvPr>
          <p:cNvSpPr txBox="1"/>
          <p:nvPr/>
        </p:nvSpPr>
        <p:spPr>
          <a:xfrm>
            <a:off x="838200" y="1559771"/>
            <a:ext cx="5186148" cy="1107996"/>
          </a:xfrm>
          <a:prstGeom prst="rect">
            <a:avLst/>
          </a:prstGeom>
          <a:noFill/>
        </p:spPr>
        <p:txBody>
          <a:bodyPr wrap="square" rtlCol="0">
            <a:spAutoFit/>
          </a:bodyPr>
          <a:lstStyle/>
          <a:p>
            <a:r>
              <a:rPr lang="en-GB" sz="6600" dirty="0">
                <a:solidFill>
                  <a:srgbClr val="FF0000"/>
                </a:solidFill>
              </a:rPr>
              <a:t>V</a:t>
            </a:r>
            <a:r>
              <a:rPr lang="en-GB" sz="6600" dirty="0"/>
              <a:t>ocabulary</a:t>
            </a:r>
            <a:endParaRPr lang="en-GB" dirty="0"/>
          </a:p>
        </p:txBody>
      </p:sp>
      <p:sp>
        <p:nvSpPr>
          <p:cNvPr id="5" name="TextBox 4">
            <a:extLst>
              <a:ext uri="{FF2B5EF4-FFF2-40B4-BE49-F238E27FC236}">
                <a16:creationId xmlns:a16="http://schemas.microsoft.com/office/drawing/2014/main" id="{1C1E785B-01EA-4A7E-BCFB-903C54730B89}"/>
              </a:ext>
            </a:extLst>
          </p:cNvPr>
          <p:cNvSpPr txBox="1"/>
          <p:nvPr/>
        </p:nvSpPr>
        <p:spPr>
          <a:xfrm>
            <a:off x="838200" y="2544685"/>
            <a:ext cx="5186148" cy="1107996"/>
          </a:xfrm>
          <a:prstGeom prst="rect">
            <a:avLst/>
          </a:prstGeom>
          <a:noFill/>
        </p:spPr>
        <p:txBody>
          <a:bodyPr wrap="square" rtlCol="0">
            <a:spAutoFit/>
          </a:bodyPr>
          <a:lstStyle/>
          <a:p>
            <a:r>
              <a:rPr lang="en-GB" sz="6600" dirty="0">
                <a:solidFill>
                  <a:srgbClr val="FF0000"/>
                </a:solidFill>
              </a:rPr>
              <a:t>I</a:t>
            </a:r>
            <a:r>
              <a:rPr lang="en-GB" sz="6600" dirty="0"/>
              <a:t>magery</a:t>
            </a:r>
            <a:endParaRPr lang="en-GB" dirty="0"/>
          </a:p>
        </p:txBody>
      </p:sp>
      <p:sp>
        <p:nvSpPr>
          <p:cNvPr id="6" name="TextBox 5">
            <a:extLst>
              <a:ext uri="{FF2B5EF4-FFF2-40B4-BE49-F238E27FC236}">
                <a16:creationId xmlns:a16="http://schemas.microsoft.com/office/drawing/2014/main" id="{D57D5EA5-AD14-4560-8A2F-0B850E08E370}"/>
              </a:ext>
            </a:extLst>
          </p:cNvPr>
          <p:cNvSpPr txBox="1"/>
          <p:nvPr/>
        </p:nvSpPr>
        <p:spPr>
          <a:xfrm>
            <a:off x="838200" y="3529599"/>
            <a:ext cx="5186148" cy="1107996"/>
          </a:xfrm>
          <a:prstGeom prst="rect">
            <a:avLst/>
          </a:prstGeom>
          <a:noFill/>
        </p:spPr>
        <p:txBody>
          <a:bodyPr wrap="square" rtlCol="0">
            <a:spAutoFit/>
          </a:bodyPr>
          <a:lstStyle/>
          <a:p>
            <a:r>
              <a:rPr lang="en-GB" sz="6600" dirty="0">
                <a:solidFill>
                  <a:srgbClr val="FF0000"/>
                </a:solidFill>
              </a:rPr>
              <a:t>S</a:t>
            </a:r>
            <a:r>
              <a:rPr lang="en-GB" sz="6600" dirty="0"/>
              <a:t>tructure</a:t>
            </a:r>
            <a:endParaRPr lang="en-GB" dirty="0"/>
          </a:p>
        </p:txBody>
      </p:sp>
      <p:sp>
        <p:nvSpPr>
          <p:cNvPr id="7" name="TextBox 6">
            <a:extLst>
              <a:ext uri="{FF2B5EF4-FFF2-40B4-BE49-F238E27FC236}">
                <a16:creationId xmlns:a16="http://schemas.microsoft.com/office/drawing/2014/main" id="{E75729AB-1E28-49D9-8420-F7BFAAD4E8A3}"/>
              </a:ext>
            </a:extLst>
          </p:cNvPr>
          <p:cNvSpPr txBox="1"/>
          <p:nvPr/>
        </p:nvSpPr>
        <p:spPr>
          <a:xfrm>
            <a:off x="838200" y="4514513"/>
            <a:ext cx="5186148" cy="1107996"/>
          </a:xfrm>
          <a:prstGeom prst="rect">
            <a:avLst/>
          </a:prstGeom>
          <a:noFill/>
        </p:spPr>
        <p:txBody>
          <a:bodyPr wrap="square" rtlCol="0">
            <a:spAutoFit/>
          </a:bodyPr>
          <a:lstStyle/>
          <a:p>
            <a:r>
              <a:rPr lang="en-GB" sz="6600" dirty="0">
                <a:solidFill>
                  <a:srgbClr val="FF0000"/>
                </a:solidFill>
              </a:rPr>
              <a:t>I</a:t>
            </a:r>
            <a:r>
              <a:rPr lang="en-GB" sz="6600" dirty="0"/>
              <a:t>ntention</a:t>
            </a:r>
            <a:endParaRPr lang="en-GB" dirty="0"/>
          </a:p>
        </p:txBody>
      </p:sp>
      <p:sp>
        <p:nvSpPr>
          <p:cNvPr id="8" name="TextBox 7">
            <a:extLst>
              <a:ext uri="{FF2B5EF4-FFF2-40B4-BE49-F238E27FC236}">
                <a16:creationId xmlns:a16="http://schemas.microsoft.com/office/drawing/2014/main" id="{C1DA1B8E-A697-457E-8904-7DBA4E53870F}"/>
              </a:ext>
            </a:extLst>
          </p:cNvPr>
          <p:cNvSpPr txBox="1"/>
          <p:nvPr/>
        </p:nvSpPr>
        <p:spPr>
          <a:xfrm>
            <a:off x="838200" y="5499427"/>
            <a:ext cx="5186148" cy="1107996"/>
          </a:xfrm>
          <a:prstGeom prst="rect">
            <a:avLst/>
          </a:prstGeom>
          <a:noFill/>
        </p:spPr>
        <p:txBody>
          <a:bodyPr wrap="square" rtlCol="0">
            <a:spAutoFit/>
          </a:bodyPr>
          <a:lstStyle/>
          <a:p>
            <a:r>
              <a:rPr lang="en-GB" sz="6600" dirty="0">
                <a:solidFill>
                  <a:srgbClr val="FF0000"/>
                </a:solidFill>
              </a:rPr>
              <a:t>T</a:t>
            </a:r>
            <a:r>
              <a:rPr lang="en-GB" sz="6600" dirty="0"/>
              <a:t>one</a:t>
            </a:r>
            <a:endParaRPr lang="en-GB" dirty="0"/>
          </a:p>
        </p:txBody>
      </p:sp>
      <p:sp>
        <p:nvSpPr>
          <p:cNvPr id="9" name="TextBox 8">
            <a:extLst>
              <a:ext uri="{FF2B5EF4-FFF2-40B4-BE49-F238E27FC236}">
                <a16:creationId xmlns:a16="http://schemas.microsoft.com/office/drawing/2014/main" id="{2A569AE7-6259-23EB-9755-9BC0C666FBD7}"/>
              </a:ext>
            </a:extLst>
          </p:cNvPr>
          <p:cNvSpPr txBox="1"/>
          <p:nvPr/>
        </p:nvSpPr>
        <p:spPr>
          <a:xfrm>
            <a:off x="5810639" y="1682853"/>
            <a:ext cx="6097554" cy="3693319"/>
          </a:xfrm>
          <a:prstGeom prst="rect">
            <a:avLst/>
          </a:prstGeom>
          <a:noFill/>
        </p:spPr>
        <p:txBody>
          <a:bodyPr wrap="square">
            <a:spAutoFit/>
          </a:bodyPr>
          <a:lstStyle/>
          <a:p>
            <a:r>
              <a:rPr lang="en-GB" dirty="0"/>
              <a:t>Start with </a:t>
            </a:r>
            <a:r>
              <a:rPr lang="en-GB" b="1" dirty="0">
                <a:solidFill>
                  <a:srgbClr val="FF0000"/>
                </a:solidFill>
              </a:rPr>
              <a:t>Tone</a:t>
            </a:r>
            <a:r>
              <a:rPr lang="en-GB" dirty="0"/>
              <a:t>: </a:t>
            </a:r>
          </a:p>
          <a:p>
            <a:r>
              <a:rPr lang="en-GB" dirty="0"/>
              <a:t>Positive / Negative; Optimistic / Pessimistic; </a:t>
            </a:r>
          </a:p>
          <a:p>
            <a:r>
              <a:rPr lang="en-GB" dirty="0"/>
              <a:t>Then think about </a:t>
            </a:r>
            <a:r>
              <a:rPr lang="en-GB" b="1" dirty="0">
                <a:solidFill>
                  <a:srgbClr val="FF0000"/>
                </a:solidFill>
              </a:rPr>
              <a:t>Intention</a:t>
            </a:r>
            <a:r>
              <a:rPr lang="en-GB" dirty="0"/>
              <a:t>:</a:t>
            </a:r>
          </a:p>
          <a:p>
            <a:r>
              <a:rPr lang="en-GB" dirty="0"/>
              <a:t>What is the poet it positive / negative etc about? </a:t>
            </a:r>
          </a:p>
          <a:p>
            <a:r>
              <a:rPr lang="en-GB" dirty="0"/>
              <a:t>Focus on </a:t>
            </a:r>
            <a:r>
              <a:rPr lang="en-GB" b="1" dirty="0">
                <a:solidFill>
                  <a:srgbClr val="FF0000"/>
                </a:solidFill>
              </a:rPr>
              <a:t>Vocabulary</a:t>
            </a:r>
          </a:p>
          <a:p>
            <a:r>
              <a:rPr lang="en-GB" dirty="0"/>
              <a:t>Which words/short phrases stand out and seem to carry meaning?</a:t>
            </a:r>
          </a:p>
          <a:p>
            <a:r>
              <a:rPr lang="en-GB" b="1" dirty="0">
                <a:solidFill>
                  <a:srgbClr val="FF0000"/>
                </a:solidFill>
              </a:rPr>
              <a:t>Imagery</a:t>
            </a:r>
          </a:p>
          <a:p>
            <a:r>
              <a:rPr lang="en-GB" dirty="0"/>
              <a:t>Which images – sights, sounds, touch – are </a:t>
            </a:r>
            <a:r>
              <a:rPr lang="en-GB" dirty="0" err="1"/>
              <a:t>mosts</a:t>
            </a:r>
            <a:r>
              <a:rPr lang="en-GB" dirty="0"/>
              <a:t> vivid? How? Why? </a:t>
            </a:r>
          </a:p>
          <a:p>
            <a:r>
              <a:rPr lang="en-GB" b="1" dirty="0">
                <a:solidFill>
                  <a:srgbClr val="FF0000"/>
                </a:solidFill>
              </a:rPr>
              <a:t>Structure</a:t>
            </a:r>
          </a:p>
          <a:p>
            <a:r>
              <a:rPr lang="en-GB" dirty="0"/>
              <a:t>How is the poem organised to help you notice the ideas? Is there a turning point? Or a break in the line or stanza? </a:t>
            </a:r>
          </a:p>
        </p:txBody>
      </p:sp>
    </p:spTree>
    <p:extLst>
      <p:ext uri="{BB962C8B-B14F-4D97-AF65-F5344CB8AC3E}">
        <p14:creationId xmlns:p14="http://schemas.microsoft.com/office/powerpoint/2010/main" val="364511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07845D-7CFE-4B7F-9A4A-A76992136FDD}"/>
              </a:ext>
            </a:extLst>
          </p:cNvPr>
          <p:cNvSpPr>
            <a:spLocks noGrp="1"/>
          </p:cNvSpPr>
          <p:nvPr>
            <p:ph type="title"/>
          </p:nvPr>
        </p:nvSpPr>
        <p:spPr>
          <a:xfrm>
            <a:off x="761800" y="762001"/>
            <a:ext cx="5334197" cy="1090322"/>
          </a:xfrm>
        </p:spPr>
        <p:txBody>
          <a:bodyPr anchor="ctr">
            <a:normAutofit/>
          </a:bodyPr>
          <a:lstStyle/>
          <a:p>
            <a:r>
              <a:rPr lang="en-GB" sz="3200" dirty="0"/>
              <a:t>Other strategies for  Unseen</a:t>
            </a:r>
          </a:p>
        </p:txBody>
      </p:sp>
      <p:sp>
        <p:nvSpPr>
          <p:cNvPr id="3" name="Content Placeholder 2">
            <a:extLst>
              <a:ext uri="{FF2B5EF4-FFF2-40B4-BE49-F238E27FC236}">
                <a16:creationId xmlns:a16="http://schemas.microsoft.com/office/drawing/2014/main" id="{9FA4E9E7-0820-48A6-899E-AB53B1D1988F}"/>
              </a:ext>
            </a:extLst>
          </p:cNvPr>
          <p:cNvSpPr>
            <a:spLocks noGrp="1"/>
          </p:cNvSpPr>
          <p:nvPr>
            <p:ph idx="1"/>
          </p:nvPr>
        </p:nvSpPr>
        <p:spPr>
          <a:xfrm>
            <a:off x="761800" y="1852324"/>
            <a:ext cx="5334197" cy="4812636"/>
          </a:xfrm>
        </p:spPr>
        <p:txBody>
          <a:bodyPr anchor="ctr">
            <a:normAutofit/>
          </a:bodyPr>
          <a:lstStyle/>
          <a:p>
            <a:r>
              <a:rPr lang="en-GB" sz="2000" b="1" dirty="0">
                <a:solidFill>
                  <a:srgbClr val="FF0000"/>
                </a:solidFill>
              </a:rPr>
              <a:t>Title</a:t>
            </a:r>
            <a:r>
              <a:rPr lang="en-GB" sz="2000" dirty="0"/>
              <a:t>: Which feelings and techniques are present in the title of the poem?</a:t>
            </a:r>
          </a:p>
          <a:p>
            <a:r>
              <a:rPr lang="en-GB" sz="2000" b="1" dirty="0">
                <a:solidFill>
                  <a:srgbClr val="FF0000"/>
                </a:solidFill>
              </a:rPr>
              <a:t>First line</a:t>
            </a:r>
            <a:r>
              <a:rPr lang="en-GB" sz="2000" dirty="0"/>
              <a:t>: What idea is introduced in the first line of the poem? Is there a striking language device that creates a powerful idea.</a:t>
            </a:r>
          </a:p>
          <a:p>
            <a:r>
              <a:rPr lang="en-GB" sz="2000" b="1" dirty="0">
                <a:solidFill>
                  <a:srgbClr val="FF0000"/>
                </a:solidFill>
              </a:rPr>
              <a:t>Imagery and a line of verse</a:t>
            </a:r>
            <a:r>
              <a:rPr lang="en-GB" sz="2000" dirty="0"/>
              <a:t>: When reading the whole poem, are there two or three striking images that capture or attention? Which techniques are used and why are they effective.</a:t>
            </a:r>
          </a:p>
          <a:p>
            <a:r>
              <a:rPr lang="en-GB" sz="2000" b="1" dirty="0">
                <a:solidFill>
                  <a:srgbClr val="FF0000"/>
                </a:solidFill>
              </a:rPr>
              <a:t>Last line or two lines</a:t>
            </a:r>
            <a:r>
              <a:rPr lang="en-GB" sz="2000" dirty="0"/>
              <a:t>: Has the idea introduced by the title and/or the first line changed?  Does the end of the poem offer an answer or conclusion to ideas suggested by the title.</a:t>
            </a:r>
          </a:p>
          <a:p>
            <a:endParaRPr lang="en-GB" sz="1700" dirty="0"/>
          </a:p>
        </p:txBody>
      </p:sp>
      <p:pic>
        <p:nvPicPr>
          <p:cNvPr id="5" name="Picture 4" descr="Lightbulb idea concept">
            <a:extLst>
              <a:ext uri="{FF2B5EF4-FFF2-40B4-BE49-F238E27FC236}">
                <a16:creationId xmlns:a16="http://schemas.microsoft.com/office/drawing/2014/main" id="{E5C512F1-1251-D4AE-104B-3982A6B184D4}"/>
              </a:ext>
            </a:extLst>
          </p:cNvPr>
          <p:cNvPicPr>
            <a:picLocks noChangeAspect="1"/>
          </p:cNvPicPr>
          <p:nvPr/>
        </p:nvPicPr>
        <p:blipFill>
          <a:blip r:embed="rId2"/>
          <a:srcRect l="57" r="48107"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604184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5720E-DBA9-6BFC-5700-C97D0C7A462E}"/>
              </a:ext>
            </a:extLst>
          </p:cNvPr>
          <p:cNvSpPr>
            <a:spLocks noGrp="1"/>
          </p:cNvSpPr>
          <p:nvPr>
            <p:ph type="title"/>
          </p:nvPr>
        </p:nvSpPr>
        <p:spPr/>
        <p:txBody>
          <a:bodyPr>
            <a:normAutofit fontScale="90000"/>
          </a:bodyPr>
          <a:lstStyle/>
          <a:p>
            <a:r>
              <a:rPr lang="en-GB" dirty="0"/>
              <a:t>For both Papers, where there is some text to help you : Paper 1, Anthology and Unseen. Remember:</a:t>
            </a:r>
          </a:p>
        </p:txBody>
      </p:sp>
      <p:sp>
        <p:nvSpPr>
          <p:cNvPr id="3" name="Content Placeholder 2">
            <a:extLst>
              <a:ext uri="{FF2B5EF4-FFF2-40B4-BE49-F238E27FC236}">
                <a16:creationId xmlns:a16="http://schemas.microsoft.com/office/drawing/2014/main" id="{15B84CA2-76D4-BB16-5DEC-71AF6E3BD9B9}"/>
              </a:ext>
            </a:extLst>
          </p:cNvPr>
          <p:cNvSpPr>
            <a:spLocks noGrp="1"/>
          </p:cNvSpPr>
          <p:nvPr>
            <p:ph idx="1"/>
          </p:nvPr>
        </p:nvSpPr>
        <p:spPr/>
        <p:txBody>
          <a:bodyPr/>
          <a:lstStyle/>
          <a:p>
            <a:r>
              <a:rPr lang="en-GB" dirty="0"/>
              <a:t>The question unlocks the poem for you.</a:t>
            </a:r>
          </a:p>
          <a:p>
            <a:r>
              <a:rPr lang="en-GB" dirty="0"/>
              <a:t>If the question is about attitudes to family relationships or effects of conflict, decide if the poem is largely positive, negative and/or turns. Use this to frame your answer.</a:t>
            </a:r>
          </a:p>
          <a:p>
            <a:endParaRPr lang="en-GB" dirty="0"/>
          </a:p>
        </p:txBody>
      </p:sp>
    </p:spTree>
    <p:extLst>
      <p:ext uri="{BB962C8B-B14F-4D97-AF65-F5344CB8AC3E}">
        <p14:creationId xmlns:p14="http://schemas.microsoft.com/office/powerpoint/2010/main" val="3740113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54FFF0DD-52A4-595A-6E35-80048C0C5F85}"/>
              </a:ext>
            </a:extLst>
          </p:cNvPr>
          <p:cNvSpPr>
            <a:spLocks noGrp="1"/>
          </p:cNvSpPr>
          <p:nvPr>
            <p:ph type="title"/>
          </p:nvPr>
        </p:nvSpPr>
        <p:spPr>
          <a:xfrm>
            <a:off x="761800" y="762001"/>
            <a:ext cx="5334197" cy="870856"/>
          </a:xfrm>
        </p:spPr>
        <p:txBody>
          <a:bodyPr anchor="ctr">
            <a:normAutofit/>
          </a:bodyPr>
          <a:lstStyle/>
          <a:p>
            <a:r>
              <a:rPr lang="en-GB" sz="4000" dirty="0"/>
              <a:t>What is assessed? </a:t>
            </a:r>
          </a:p>
        </p:txBody>
      </p:sp>
      <p:sp>
        <p:nvSpPr>
          <p:cNvPr id="9" name="Content Placeholder 8">
            <a:extLst>
              <a:ext uri="{FF2B5EF4-FFF2-40B4-BE49-F238E27FC236}">
                <a16:creationId xmlns:a16="http://schemas.microsoft.com/office/drawing/2014/main" id="{E9269AF6-89D2-4833-9D30-699A58305DA1}"/>
              </a:ext>
            </a:extLst>
          </p:cNvPr>
          <p:cNvSpPr>
            <a:spLocks noGrp="1"/>
          </p:cNvSpPr>
          <p:nvPr>
            <p:ph idx="1"/>
          </p:nvPr>
        </p:nvSpPr>
        <p:spPr>
          <a:xfrm>
            <a:off x="761800" y="1530220"/>
            <a:ext cx="5334197" cy="4709859"/>
          </a:xfrm>
          <a:prstGeom prst="rect">
            <a:avLst/>
          </a:prstGeom>
        </p:spPr>
        <p:txBody>
          <a:bodyPr anchor="ctr">
            <a:normAutofit/>
          </a:bodyPr>
          <a:lstStyle/>
          <a:p>
            <a:pPr marL="0" indent="0">
              <a:spcAft>
                <a:spcPts val="800"/>
              </a:spcAft>
              <a:buNone/>
            </a:pPr>
            <a:r>
              <a:rPr lang="en-GB" sz="2400" dirty="0">
                <a:latin typeface="Calibri" panose="020F0502020204030204" pitchFamily="34" charset="0"/>
                <a:ea typeface="Calibri" panose="020F0502020204030204" pitchFamily="34" charset="0"/>
                <a:cs typeface="Times New Roman" panose="02020603050405020304" pitchFamily="18" charset="0"/>
              </a:rPr>
              <a:t>Assessment Objectives:</a:t>
            </a:r>
          </a:p>
          <a:p>
            <a:pPr marL="342900" lvl="0" indent="-342900">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Read, respond and understand</a:t>
            </a:r>
          </a:p>
          <a:p>
            <a:pPr marL="342900" lvl="0" indent="-342900">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Analyse the effects of language, structure and form, using subject terminology to support their answer.</a:t>
            </a:r>
          </a:p>
          <a:p>
            <a:pPr marL="342900" lvl="0" indent="-342900">
              <a:spcAft>
                <a:spcPts val="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Make relevant links to context.</a:t>
            </a:r>
          </a:p>
          <a:p>
            <a:pPr marL="342900" lvl="0" indent="-342900">
              <a:spcBef>
                <a:spcPts val="1200"/>
              </a:spcBef>
              <a:spcAft>
                <a:spcPts val="800"/>
              </a:spcAft>
              <a:buFont typeface="+mj-lt"/>
              <a:buAutoNum type="arabicPeriod"/>
            </a:pPr>
            <a:r>
              <a:rPr lang="en-GB" sz="2400" dirty="0">
                <a:latin typeface="Calibri" panose="020F0502020204030204" pitchFamily="34" charset="0"/>
                <a:ea typeface="Calibri" panose="020F0502020204030204" pitchFamily="34" charset="0"/>
                <a:cs typeface="Times New Roman" panose="02020603050405020304" pitchFamily="18" charset="0"/>
              </a:rPr>
              <a:t>Accurate spelling, punctuation and grammar (4 marks on the </a:t>
            </a:r>
            <a:r>
              <a:rPr lang="en-GB" sz="2400" i="1" dirty="0">
                <a:latin typeface="Calibri" panose="020F0502020204030204" pitchFamily="34" charset="0"/>
                <a:ea typeface="Calibri" panose="020F0502020204030204" pitchFamily="34" charset="0"/>
                <a:cs typeface="Times New Roman" panose="02020603050405020304" pitchFamily="18" charset="0"/>
              </a:rPr>
              <a:t>Romeo and Juliet </a:t>
            </a:r>
            <a:r>
              <a:rPr lang="en-GB" sz="2400" dirty="0">
                <a:latin typeface="Calibri" panose="020F0502020204030204" pitchFamily="34" charset="0"/>
                <a:ea typeface="Calibri" panose="020F0502020204030204" pitchFamily="34" charset="0"/>
                <a:cs typeface="Times New Roman" panose="02020603050405020304" pitchFamily="18" charset="0"/>
              </a:rPr>
              <a:t>question.)</a:t>
            </a:r>
          </a:p>
        </p:txBody>
      </p:sp>
      <p:pic>
        <p:nvPicPr>
          <p:cNvPr id="11" name="Picture 10" descr="A hand holding a pen and shading circles on a sheet">
            <a:extLst>
              <a:ext uri="{FF2B5EF4-FFF2-40B4-BE49-F238E27FC236}">
                <a16:creationId xmlns:a16="http://schemas.microsoft.com/office/drawing/2014/main" id="{5D0ED6A7-87F8-AE31-C681-E932811ABDD8}"/>
              </a:ext>
            </a:extLst>
          </p:cNvPr>
          <p:cNvPicPr>
            <a:picLocks noChangeAspect="1"/>
          </p:cNvPicPr>
          <p:nvPr/>
        </p:nvPicPr>
        <p:blipFill>
          <a:blip r:embed="rId2"/>
          <a:srcRect l="39617" r="15147"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
        <p:nvSpPr>
          <p:cNvPr id="10" name="TextBox 9">
            <a:extLst>
              <a:ext uri="{FF2B5EF4-FFF2-40B4-BE49-F238E27FC236}">
                <a16:creationId xmlns:a16="http://schemas.microsoft.com/office/drawing/2014/main" id="{43CFA522-09AD-E3BB-7AFA-6200C6EECBA3}"/>
              </a:ext>
            </a:extLst>
          </p:cNvPr>
          <p:cNvSpPr txBox="1"/>
          <p:nvPr/>
        </p:nvSpPr>
        <p:spPr>
          <a:xfrm>
            <a:off x="7080278" y="979714"/>
            <a:ext cx="4889241" cy="3970318"/>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800" dirty="0"/>
              <a:t>Answers are marked in 6 levels, which generate the 9 grades.</a:t>
            </a:r>
          </a:p>
          <a:p>
            <a:endParaRPr lang="en-GB" sz="2800" dirty="0"/>
          </a:p>
          <a:p>
            <a:r>
              <a:rPr lang="en-GB" sz="2800" dirty="0"/>
              <a:t>Level 1: Minimal</a:t>
            </a:r>
          </a:p>
          <a:p>
            <a:r>
              <a:rPr lang="en-GB" sz="2800" dirty="0"/>
              <a:t>Level 2: Simple</a:t>
            </a:r>
          </a:p>
          <a:p>
            <a:r>
              <a:rPr lang="en-GB" sz="2800" dirty="0"/>
              <a:t>Level 3: Explained</a:t>
            </a:r>
          </a:p>
          <a:p>
            <a:r>
              <a:rPr lang="en-GB" sz="2800" dirty="0"/>
              <a:t>Level 4: Clear Understanding</a:t>
            </a:r>
          </a:p>
          <a:p>
            <a:r>
              <a:rPr lang="en-GB" sz="2800" dirty="0">
                <a:solidFill>
                  <a:srgbClr val="FF0000"/>
                </a:solidFill>
              </a:rPr>
              <a:t>Level 5: Clear and thoughtful</a:t>
            </a:r>
          </a:p>
          <a:p>
            <a:r>
              <a:rPr lang="en-GB" sz="2800" dirty="0">
                <a:solidFill>
                  <a:srgbClr val="FF0000"/>
                </a:solidFill>
              </a:rPr>
              <a:t>Level 6: Precise and perceptive</a:t>
            </a:r>
          </a:p>
        </p:txBody>
      </p:sp>
      <p:sp>
        <p:nvSpPr>
          <p:cNvPr id="14" name="TextBox 13">
            <a:extLst>
              <a:ext uri="{FF2B5EF4-FFF2-40B4-BE49-F238E27FC236}">
                <a16:creationId xmlns:a16="http://schemas.microsoft.com/office/drawing/2014/main" id="{0B6D70EF-264C-5DDE-9752-B428F1F088D7}"/>
              </a:ext>
            </a:extLst>
          </p:cNvPr>
          <p:cNvSpPr txBox="1"/>
          <p:nvPr/>
        </p:nvSpPr>
        <p:spPr>
          <a:xfrm>
            <a:off x="4450702" y="5812971"/>
            <a:ext cx="7660433"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dirty="0"/>
              <a:t>Higher level answers have a golden thread – the student has got hold of an idea in the question and uses this to frame their perspective and analysis</a:t>
            </a:r>
          </a:p>
        </p:txBody>
      </p:sp>
      <p:cxnSp>
        <p:nvCxnSpPr>
          <p:cNvPr id="13" name="Straight Arrow Connector 12">
            <a:extLst>
              <a:ext uri="{FF2B5EF4-FFF2-40B4-BE49-F238E27FC236}">
                <a16:creationId xmlns:a16="http://schemas.microsoft.com/office/drawing/2014/main" id="{F52D9540-E1D8-6E69-9E38-A77EA5FAF8E5}"/>
              </a:ext>
            </a:extLst>
          </p:cNvPr>
          <p:cNvCxnSpPr/>
          <p:nvPr/>
        </p:nvCxnSpPr>
        <p:spPr>
          <a:xfrm flipH="1">
            <a:off x="6214188" y="4590661"/>
            <a:ext cx="1371600" cy="130628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80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8D258D-EC48-43A1-95DB-5526B6C64AD3}"/>
              </a:ext>
            </a:extLst>
          </p:cNvPr>
          <p:cNvSpPr>
            <a:spLocks noGrp="1"/>
          </p:cNvSpPr>
          <p:nvPr>
            <p:ph type="title"/>
          </p:nvPr>
        </p:nvSpPr>
        <p:spPr>
          <a:xfrm>
            <a:off x="6094105" y="802955"/>
            <a:ext cx="4977976" cy="1454051"/>
          </a:xfrm>
        </p:spPr>
        <p:txBody>
          <a:bodyPr>
            <a:normAutofit/>
          </a:bodyPr>
          <a:lstStyle/>
          <a:p>
            <a:r>
              <a:rPr lang="en-GB" sz="3600" dirty="0">
                <a:solidFill>
                  <a:schemeClr val="tx2"/>
                </a:solidFill>
              </a:rPr>
              <a:t>What to revise…</a:t>
            </a:r>
          </a:p>
        </p:txBody>
      </p:sp>
      <p:pic>
        <p:nvPicPr>
          <p:cNvPr id="7" name="Graphic 6" descr="Quotes">
            <a:extLst>
              <a:ext uri="{FF2B5EF4-FFF2-40B4-BE49-F238E27FC236}">
                <a16:creationId xmlns:a16="http://schemas.microsoft.com/office/drawing/2014/main" id="{8A209C4C-67AD-3BDC-04D8-A11695DDBD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E78C760-5E07-4286-A14C-E8AEF9D2E7F3}"/>
              </a:ext>
            </a:extLst>
          </p:cNvPr>
          <p:cNvSpPr>
            <a:spLocks noGrp="1"/>
          </p:cNvSpPr>
          <p:nvPr>
            <p:ph idx="1"/>
          </p:nvPr>
        </p:nvSpPr>
        <p:spPr>
          <a:xfrm>
            <a:off x="6090574" y="2421682"/>
            <a:ext cx="4977578" cy="3639289"/>
          </a:xfrm>
        </p:spPr>
        <p:txBody>
          <a:bodyPr anchor="ctr">
            <a:normAutofit/>
          </a:bodyPr>
          <a:lstStyle/>
          <a:p>
            <a:pPr marL="0" indent="0">
              <a:spcAft>
                <a:spcPts val="800"/>
              </a:spcAft>
              <a:buNone/>
            </a:pP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Students need to have </a:t>
            </a:r>
            <a:r>
              <a:rPr lang="en-GB" sz="20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confident understanding of the whole text</a:t>
            </a: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 This means that they know:</a:t>
            </a:r>
          </a:p>
          <a:p>
            <a:pPr marL="342900" lvl="0" indent="-342900">
              <a:spcAft>
                <a:spcPts val="0"/>
              </a:spcAft>
              <a:buFont typeface="Symbol" panose="05050102010706020507" pitchFamily="18" charset="2"/>
              <a:buChar char=""/>
            </a:pP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Character</a:t>
            </a:r>
          </a:p>
          <a:p>
            <a:pPr marL="342900" lvl="0" indent="-342900">
              <a:spcAft>
                <a:spcPts val="0"/>
              </a:spcAft>
              <a:buFont typeface="Symbol" panose="05050102010706020507" pitchFamily="18" charset="2"/>
              <a:buChar char=""/>
            </a:pP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Theme</a:t>
            </a:r>
          </a:p>
          <a:p>
            <a:pPr marL="342900" lvl="0" indent="-342900">
              <a:spcAft>
                <a:spcPts val="800"/>
              </a:spcAft>
              <a:buFont typeface="Symbol" panose="05050102010706020507" pitchFamily="18" charset="2"/>
              <a:buChar char=""/>
            </a:pP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Plot</a:t>
            </a:r>
          </a:p>
          <a:p>
            <a:pPr marL="342900" lvl="0" indent="-342900">
              <a:spcAft>
                <a:spcPts val="800"/>
              </a:spcAft>
              <a:buFont typeface="Symbol" panose="05050102010706020507" pitchFamily="18" charset="2"/>
              <a:buChar char=""/>
            </a:pPr>
            <a:r>
              <a:rPr lang="en-GB" sz="2000" dirty="0">
                <a:solidFill>
                  <a:schemeClr val="tx2"/>
                </a:solidFill>
                <a:latin typeface="Calibri" panose="020F0502020204030204" pitchFamily="34" charset="0"/>
                <a:ea typeface="Calibri" panose="020F0502020204030204" pitchFamily="34" charset="0"/>
                <a:cs typeface="Times New Roman" panose="02020603050405020304" pitchFamily="18" charset="0"/>
              </a:rPr>
              <a:t>Quotations – and how each one supports ideas around character, theme and plot</a:t>
            </a:r>
          </a:p>
          <a:p>
            <a:endParaRPr lang="en-GB" sz="1800" dirty="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9912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BAFD505-211C-4BCE-A75C-02BCB8C3B35B}"/>
              </a:ext>
            </a:extLst>
          </p:cNvPr>
          <p:cNvSpPr>
            <a:spLocks noGrp="1"/>
          </p:cNvSpPr>
          <p:nvPr>
            <p:ph type="title"/>
          </p:nvPr>
        </p:nvSpPr>
        <p:spPr>
          <a:xfrm>
            <a:off x="1137034" y="609597"/>
            <a:ext cx="9392421" cy="1330841"/>
          </a:xfrm>
        </p:spPr>
        <p:txBody>
          <a:bodyPr>
            <a:normAutofit/>
          </a:bodyPr>
          <a:lstStyle/>
          <a:p>
            <a:r>
              <a:rPr lang="en-GB" sz="2800"/>
              <a:t>How to revise quotations: Quotation Drills</a:t>
            </a:r>
            <a:br>
              <a:rPr lang="en-GB" sz="2800"/>
            </a:br>
            <a:r>
              <a:rPr lang="en-GB" sz="2800"/>
              <a:t>Ask your child to help you complete the drill for this quotation: “solitary as an oyster”.</a:t>
            </a:r>
          </a:p>
        </p:txBody>
      </p:sp>
      <p:sp>
        <p:nvSpPr>
          <p:cNvPr id="3" name="Content Placeholder 2">
            <a:extLst>
              <a:ext uri="{FF2B5EF4-FFF2-40B4-BE49-F238E27FC236}">
                <a16:creationId xmlns:a16="http://schemas.microsoft.com/office/drawing/2014/main" id="{BCA93611-BCDF-44C8-85D0-04130BA0606E}"/>
              </a:ext>
            </a:extLst>
          </p:cNvPr>
          <p:cNvSpPr>
            <a:spLocks noGrp="1"/>
          </p:cNvSpPr>
          <p:nvPr>
            <p:ph idx="1"/>
          </p:nvPr>
        </p:nvSpPr>
        <p:spPr>
          <a:xfrm>
            <a:off x="1137034" y="2198362"/>
            <a:ext cx="4958966" cy="3917773"/>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GB" sz="2000" dirty="0"/>
              <a:t>Quotation drills are effective because:  </a:t>
            </a:r>
          </a:p>
          <a:p>
            <a:pPr marL="0" indent="0">
              <a:buNone/>
            </a:pPr>
            <a:r>
              <a:rPr lang="en-GB" sz="2000" dirty="0"/>
              <a:t>Students show their understanding by:</a:t>
            </a:r>
          </a:p>
          <a:p>
            <a:pPr lvl="0"/>
            <a:r>
              <a:rPr lang="en-GB" sz="2000" dirty="0"/>
              <a:t>Analysing the purpose and effects of key scenes</a:t>
            </a:r>
          </a:p>
          <a:p>
            <a:pPr lvl="0"/>
            <a:r>
              <a:rPr lang="en-GB" sz="2000" dirty="0"/>
              <a:t>Analysing the purpose and effects of key quotations</a:t>
            </a:r>
          </a:p>
          <a:p>
            <a:pPr lvl="0"/>
            <a:r>
              <a:rPr lang="en-GB" sz="2000" dirty="0"/>
              <a:t>Linking the issues, themes and ideas in the question with context – wider ideas about these issues and themes in society now and when the text was written.</a:t>
            </a:r>
          </a:p>
          <a:p>
            <a:endParaRPr lang="en-GB" sz="2000" dirty="0"/>
          </a:p>
        </p:txBody>
      </p:sp>
      <p:pic>
        <p:nvPicPr>
          <p:cNvPr id="5" name="Picture 4">
            <a:extLst>
              <a:ext uri="{FF2B5EF4-FFF2-40B4-BE49-F238E27FC236}">
                <a16:creationId xmlns:a16="http://schemas.microsoft.com/office/drawing/2014/main" id="{8C16CE92-33C3-71AD-3B22-8CA51C528EB1}"/>
              </a:ext>
            </a:extLst>
          </p:cNvPr>
          <p:cNvPicPr>
            <a:picLocks noChangeAspect="1"/>
          </p:cNvPicPr>
          <p:nvPr/>
        </p:nvPicPr>
        <p:blipFill>
          <a:blip r:embed="rId2"/>
          <a:stretch>
            <a:fillRect/>
          </a:stretch>
        </p:blipFill>
        <p:spPr>
          <a:xfrm>
            <a:off x="6267279" y="2061836"/>
            <a:ext cx="5697931" cy="3290352"/>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8CFE13E1-4493-ECC2-9E07-19D6C6E20F8B}"/>
              </a:ext>
            </a:extLst>
          </p:cNvPr>
          <p:cNvSpPr txBox="1"/>
          <p:nvPr/>
        </p:nvSpPr>
        <p:spPr>
          <a:xfrm>
            <a:off x="6431280" y="5352188"/>
            <a:ext cx="5334896"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Struggling: Go back to your copy or google the quotation. Choose videos by Mr </a:t>
            </a:r>
            <a:r>
              <a:rPr lang="en-GB" dirty="0" err="1"/>
              <a:t>Bruff</a:t>
            </a:r>
            <a:r>
              <a:rPr lang="en-GB" dirty="0"/>
              <a:t>, Mr Salles or Stacey Reay. Do NOT USE Mr Everything English.</a:t>
            </a:r>
          </a:p>
        </p:txBody>
      </p:sp>
    </p:spTree>
    <p:extLst>
      <p:ext uri="{BB962C8B-B14F-4D97-AF65-F5344CB8AC3E}">
        <p14:creationId xmlns:p14="http://schemas.microsoft.com/office/powerpoint/2010/main" val="104641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3C8625-9AF3-DAAE-39BB-DCC7F11EB187}"/>
              </a:ext>
            </a:extLst>
          </p:cNvPr>
          <p:cNvSpPr>
            <a:spLocks noGrp="1"/>
          </p:cNvSpPr>
          <p:nvPr>
            <p:ph type="title"/>
          </p:nvPr>
        </p:nvSpPr>
        <p:spPr>
          <a:xfrm>
            <a:off x="6784985" y="5984242"/>
            <a:ext cx="4977976" cy="475243"/>
          </a:xfrm>
        </p:spPr>
        <p:txBody>
          <a:bodyPr>
            <a:normAutofit/>
          </a:bodyPr>
          <a:lstStyle/>
          <a:p>
            <a:r>
              <a:rPr lang="en-GB" sz="2000" dirty="0">
                <a:solidFill>
                  <a:schemeClr val="tx2"/>
                </a:solidFill>
              </a:rPr>
              <a:t>Source: Report on the exam (Paper 1) 2024 </a:t>
            </a:r>
          </a:p>
        </p:txBody>
      </p:sp>
      <p:pic>
        <p:nvPicPr>
          <p:cNvPr id="7" name="Graphic 6" descr="Question mark">
            <a:extLst>
              <a:ext uri="{FF2B5EF4-FFF2-40B4-BE49-F238E27FC236}">
                <a16:creationId xmlns:a16="http://schemas.microsoft.com/office/drawing/2014/main" id="{01B682E9-92BF-CD58-B582-F6E54E4463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8FFBB1E6-4AC8-91F7-649C-270C04CD4F61}"/>
              </a:ext>
            </a:extLst>
          </p:cNvPr>
          <p:cNvSpPr>
            <a:spLocks noGrp="1"/>
          </p:cNvSpPr>
          <p:nvPr>
            <p:ph idx="1"/>
          </p:nvPr>
        </p:nvSpPr>
        <p:spPr>
          <a:xfrm>
            <a:off x="6095999" y="213361"/>
            <a:ext cx="5666961" cy="5557520"/>
          </a:xfrm>
        </p:spPr>
        <p:txBody>
          <a:bodyPr anchor="ctr">
            <a:normAutofit lnSpcReduction="10000"/>
          </a:bodyPr>
          <a:lstStyle/>
          <a:p>
            <a:pPr marL="0" indent="0">
              <a:lnSpc>
                <a:spcPct val="100000"/>
              </a:lnSpc>
              <a:buNone/>
            </a:pPr>
            <a:r>
              <a:rPr lang="en-GB" sz="2000" dirty="0">
                <a:solidFill>
                  <a:schemeClr val="tx2"/>
                </a:solidFill>
              </a:rPr>
              <a:t>The questions all make reference to the extract with the phrase “Starting with…” which is the invitation to start thinking about the  answer by considering how the extract may help to illustrate the concept or idea that is the key focus of the question. </a:t>
            </a:r>
          </a:p>
          <a:p>
            <a:pPr marL="0" indent="0">
              <a:lnSpc>
                <a:spcPct val="100000"/>
              </a:lnSpc>
              <a:buNone/>
            </a:pPr>
            <a:r>
              <a:rPr lang="en-GB" sz="2000" dirty="0">
                <a:solidFill>
                  <a:schemeClr val="tx2"/>
                </a:solidFill>
              </a:rPr>
              <a:t>Help your child to connect the extract to the whole by opening a page in their copy of the text and asking: </a:t>
            </a:r>
          </a:p>
          <a:p>
            <a:pPr marL="514350" indent="-514350">
              <a:lnSpc>
                <a:spcPct val="100000"/>
              </a:lnSpc>
              <a:buFont typeface="+mj-lt"/>
              <a:buAutoNum type="arabicPeriod"/>
            </a:pPr>
            <a:r>
              <a:rPr lang="en-GB" sz="2000" dirty="0">
                <a:solidFill>
                  <a:schemeClr val="tx2"/>
                </a:solidFill>
              </a:rPr>
              <a:t>What is happening at this point? </a:t>
            </a:r>
          </a:p>
          <a:p>
            <a:pPr marL="514350" indent="-514350">
              <a:lnSpc>
                <a:spcPct val="100000"/>
              </a:lnSpc>
              <a:buFont typeface="+mj-lt"/>
              <a:buAutoNum type="arabicPeriod"/>
            </a:pPr>
            <a:r>
              <a:rPr lang="en-GB" sz="2000" dirty="0">
                <a:solidFill>
                  <a:schemeClr val="tx2"/>
                </a:solidFill>
              </a:rPr>
              <a:t>Why is it significant?</a:t>
            </a:r>
          </a:p>
          <a:p>
            <a:pPr marL="514350" indent="-514350">
              <a:lnSpc>
                <a:spcPct val="100000"/>
              </a:lnSpc>
              <a:buFont typeface="+mj-lt"/>
              <a:buAutoNum type="arabicPeriod"/>
            </a:pPr>
            <a:r>
              <a:rPr lang="en-GB" sz="2000" dirty="0">
                <a:solidFill>
                  <a:schemeClr val="tx2"/>
                </a:solidFill>
              </a:rPr>
              <a:t>What happened prior to this moment? </a:t>
            </a:r>
          </a:p>
          <a:p>
            <a:pPr marL="514350" indent="-514350">
              <a:lnSpc>
                <a:spcPct val="100000"/>
              </a:lnSpc>
              <a:buFont typeface="+mj-lt"/>
              <a:buAutoNum type="arabicPeriod"/>
            </a:pPr>
            <a:r>
              <a:rPr lang="en-GB" sz="2000" dirty="0">
                <a:solidFill>
                  <a:schemeClr val="tx2"/>
                </a:solidFill>
              </a:rPr>
              <a:t>What happens after it? </a:t>
            </a:r>
          </a:p>
          <a:p>
            <a:pPr marL="0" indent="0">
              <a:lnSpc>
                <a:spcPct val="100000"/>
              </a:lnSpc>
              <a:buNone/>
            </a:pPr>
            <a:endParaRPr lang="en-GB" sz="2000" dirty="0">
              <a:solidFill>
                <a:schemeClr val="tx2"/>
              </a:solidFill>
            </a:endParaRPr>
          </a:p>
          <a:p>
            <a:pPr marL="0" indent="0">
              <a:lnSpc>
                <a:spcPct val="100000"/>
              </a:lnSpc>
              <a:buNone/>
            </a:pPr>
            <a:r>
              <a:rPr lang="en-GB" sz="2000" dirty="0">
                <a:solidFill>
                  <a:schemeClr val="tx2"/>
                </a:solidFill>
              </a:rPr>
              <a:t>If the answer to any of these is ‘don’t know’,  search for : Mr </a:t>
            </a:r>
            <a:r>
              <a:rPr lang="en-GB" sz="2000" dirty="0" err="1">
                <a:solidFill>
                  <a:schemeClr val="tx2"/>
                </a:solidFill>
              </a:rPr>
              <a:t>Bruff</a:t>
            </a:r>
            <a:r>
              <a:rPr lang="en-GB" sz="2000" dirty="0">
                <a:solidFill>
                  <a:schemeClr val="tx2"/>
                </a:solidFill>
              </a:rPr>
              <a:t> plot summary and choose the correct text. Do NOT USE Mr Everything English</a:t>
            </a: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0798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D1A54CE-00A2-4B26-AE04-FFF00EF69560}"/>
              </a:ext>
            </a:extLst>
          </p:cNvPr>
          <p:cNvSpPr>
            <a:spLocks noGrp="1"/>
          </p:cNvSpPr>
          <p:nvPr>
            <p:ph type="title"/>
          </p:nvPr>
        </p:nvSpPr>
        <p:spPr>
          <a:xfrm>
            <a:off x="640080" y="1243013"/>
            <a:ext cx="3855720" cy="4371974"/>
          </a:xfrm>
        </p:spPr>
        <p:txBody>
          <a:bodyPr>
            <a:normAutofit/>
          </a:bodyPr>
          <a:lstStyle/>
          <a:p>
            <a:r>
              <a:rPr lang="en-GB" sz="3600">
                <a:solidFill>
                  <a:schemeClr val="tx2"/>
                </a:solidFill>
              </a:rPr>
              <a:t>Useful sentence starters: </a:t>
            </a:r>
          </a:p>
        </p:txBody>
      </p:sp>
      <p:sp>
        <p:nvSpPr>
          <p:cNvPr id="3" name="Content Placeholder 2">
            <a:extLst>
              <a:ext uri="{FF2B5EF4-FFF2-40B4-BE49-F238E27FC236}">
                <a16:creationId xmlns:a16="http://schemas.microsoft.com/office/drawing/2014/main" id="{5B9D392B-6144-498A-8AB4-F535982AABE4}"/>
              </a:ext>
            </a:extLst>
          </p:cNvPr>
          <p:cNvSpPr>
            <a:spLocks noGrp="1"/>
          </p:cNvSpPr>
          <p:nvPr>
            <p:ph idx="1"/>
          </p:nvPr>
        </p:nvSpPr>
        <p:spPr>
          <a:xfrm>
            <a:off x="6172200" y="804672"/>
            <a:ext cx="5221224" cy="5230368"/>
          </a:xfrm>
        </p:spPr>
        <p:txBody>
          <a:bodyPr anchor="ctr">
            <a:normAutofit/>
          </a:bodyPr>
          <a:lstStyle/>
          <a:p>
            <a:pPr lvl="0"/>
            <a:r>
              <a:rPr lang="en-GB" sz="2400" dirty="0">
                <a:solidFill>
                  <a:schemeClr val="tx2"/>
                </a:solidFill>
              </a:rPr>
              <a:t>Shakespeare/ Dickens uses [technique] to convey ideas about…</a:t>
            </a:r>
          </a:p>
          <a:p>
            <a:pPr lvl="0"/>
            <a:r>
              <a:rPr lang="en-GB" sz="2400" dirty="0">
                <a:solidFill>
                  <a:schemeClr val="tx2"/>
                </a:solidFill>
              </a:rPr>
              <a:t>One thing that I notice in the extract is how Shakespeare/ Dickens uses…</a:t>
            </a:r>
          </a:p>
          <a:p>
            <a:pPr lvl="0"/>
            <a:r>
              <a:rPr lang="en-GB" sz="2400" dirty="0">
                <a:solidFill>
                  <a:schemeClr val="tx2"/>
                </a:solidFill>
              </a:rPr>
              <a:t>This idea is developed later in the extract when…</a:t>
            </a:r>
          </a:p>
          <a:p>
            <a:pPr lvl="0"/>
            <a:r>
              <a:rPr lang="en-GB" sz="2400" dirty="0">
                <a:solidFill>
                  <a:schemeClr val="tx2"/>
                </a:solidFill>
              </a:rPr>
              <a:t>It is interesting to note how this idea is established earlier in the text when…</a:t>
            </a:r>
          </a:p>
          <a:p>
            <a:pPr lvl="0"/>
            <a:r>
              <a:rPr lang="en-GB" sz="2400" dirty="0">
                <a:solidFill>
                  <a:schemeClr val="tx2"/>
                </a:solidFill>
              </a:rPr>
              <a:t>Later in the text, this idea is developed by …</a:t>
            </a:r>
          </a:p>
          <a:p>
            <a:endParaRPr lang="en-GB" sz="1800" dirty="0">
              <a:solidFill>
                <a:schemeClr val="tx2"/>
              </a:solidFill>
            </a:endParaRPr>
          </a:p>
        </p:txBody>
      </p:sp>
    </p:spTree>
    <p:extLst>
      <p:ext uri="{BB962C8B-B14F-4D97-AF65-F5344CB8AC3E}">
        <p14:creationId xmlns:p14="http://schemas.microsoft.com/office/powerpoint/2010/main" val="3226967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BF8B671-99B9-4824-998D-28366A7F278E}"/>
              </a:ext>
            </a:extLst>
          </p:cNvPr>
          <p:cNvSpPr>
            <a:spLocks noGrp="1"/>
          </p:cNvSpPr>
          <p:nvPr>
            <p:ph type="title"/>
          </p:nvPr>
        </p:nvSpPr>
        <p:spPr>
          <a:xfrm>
            <a:off x="640080" y="1243013"/>
            <a:ext cx="3855720" cy="4371974"/>
          </a:xfrm>
        </p:spPr>
        <p:txBody>
          <a:bodyPr>
            <a:normAutofit/>
          </a:bodyPr>
          <a:lstStyle/>
          <a:p>
            <a:r>
              <a:rPr lang="en-GB" sz="3600">
                <a:solidFill>
                  <a:schemeClr val="tx2"/>
                </a:solidFill>
              </a:rPr>
              <a:t>Useful revision techniques</a:t>
            </a:r>
          </a:p>
        </p:txBody>
      </p:sp>
      <p:sp>
        <p:nvSpPr>
          <p:cNvPr id="3" name="Content Placeholder 2">
            <a:extLst>
              <a:ext uri="{FF2B5EF4-FFF2-40B4-BE49-F238E27FC236}">
                <a16:creationId xmlns:a16="http://schemas.microsoft.com/office/drawing/2014/main" id="{4B80BCFE-708B-4777-BC07-EF4DEBA00A04}"/>
              </a:ext>
            </a:extLst>
          </p:cNvPr>
          <p:cNvSpPr>
            <a:spLocks noGrp="1"/>
          </p:cNvSpPr>
          <p:nvPr>
            <p:ph idx="1"/>
          </p:nvPr>
        </p:nvSpPr>
        <p:spPr>
          <a:xfrm>
            <a:off x="6172200" y="804672"/>
            <a:ext cx="5221224" cy="5230368"/>
          </a:xfrm>
        </p:spPr>
        <p:txBody>
          <a:bodyPr anchor="ctr">
            <a:normAutofit/>
          </a:bodyPr>
          <a:lstStyle/>
          <a:p>
            <a:pPr lvl="0"/>
            <a:r>
              <a:rPr lang="en-GB" sz="2400" dirty="0">
                <a:solidFill>
                  <a:schemeClr val="tx2"/>
                </a:solidFill>
              </a:rPr>
              <a:t>Quote cards and quotation drills</a:t>
            </a:r>
          </a:p>
          <a:p>
            <a:pPr lvl="0"/>
            <a:r>
              <a:rPr lang="en-GB" sz="2400" dirty="0">
                <a:solidFill>
                  <a:schemeClr val="tx2"/>
                </a:solidFill>
              </a:rPr>
              <a:t>Mind maps – choose a theme and look at when it occurs, who communicates or symbolises it and how it is developed across the text as a whole.  Do ideas in the text stay the same, develop or change?</a:t>
            </a:r>
          </a:p>
          <a:p>
            <a:pPr lvl="0"/>
            <a:r>
              <a:rPr lang="en-GB" sz="2400" dirty="0">
                <a:solidFill>
                  <a:schemeClr val="tx2"/>
                </a:solidFill>
              </a:rPr>
              <a:t>Timelines – what happens when and to whom.  Which quotes are important at different stages of the text.</a:t>
            </a:r>
          </a:p>
        </p:txBody>
      </p:sp>
    </p:spTree>
    <p:extLst>
      <p:ext uri="{BB962C8B-B14F-4D97-AF65-F5344CB8AC3E}">
        <p14:creationId xmlns:p14="http://schemas.microsoft.com/office/powerpoint/2010/main" val="2435077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53E4B-6B44-4E44-81CD-5276761AA086}"/>
              </a:ext>
            </a:extLst>
          </p:cNvPr>
          <p:cNvSpPr>
            <a:spLocks noGrp="1"/>
          </p:cNvSpPr>
          <p:nvPr>
            <p:ph type="title"/>
          </p:nvPr>
        </p:nvSpPr>
        <p:spPr>
          <a:xfrm>
            <a:off x="838200" y="365125"/>
            <a:ext cx="10515600" cy="2733675"/>
          </a:xfrm>
        </p:spPr>
        <p:txBody>
          <a:bodyPr>
            <a:normAutofit fontScale="90000"/>
          </a:bodyPr>
          <a:lstStyle/>
          <a:p>
            <a:r>
              <a:rPr lang="en-GB" dirty="0"/>
              <a:t>How to help with English Literature GCSE Paper 2</a:t>
            </a:r>
            <a:br>
              <a:rPr lang="en-GB" dirty="0"/>
            </a:br>
            <a:r>
              <a:rPr lang="en-GB" b="1" dirty="0"/>
              <a:t>English Literature Paper 2 – </a:t>
            </a:r>
            <a:r>
              <a:rPr lang="en-GB" b="1" i="1" dirty="0"/>
              <a:t>An Inspector Calls</a:t>
            </a:r>
            <a:r>
              <a:rPr lang="en-GB" b="1" dirty="0"/>
              <a:t> and </a:t>
            </a:r>
            <a:r>
              <a:rPr lang="en-GB" b="1" i="1" dirty="0"/>
              <a:t>AQA Anthology – Power and Conflict</a:t>
            </a:r>
            <a:r>
              <a:rPr lang="en-GB" b="1" dirty="0"/>
              <a:t> and Unseen Poetry</a:t>
            </a:r>
            <a:br>
              <a:rPr lang="en-GB" dirty="0"/>
            </a:br>
            <a:endParaRPr lang="en-GB" dirty="0"/>
          </a:p>
        </p:txBody>
      </p:sp>
      <p:sp>
        <p:nvSpPr>
          <p:cNvPr id="3" name="Content Placeholder 2">
            <a:extLst>
              <a:ext uri="{FF2B5EF4-FFF2-40B4-BE49-F238E27FC236}">
                <a16:creationId xmlns:a16="http://schemas.microsoft.com/office/drawing/2014/main" id="{0F7C241C-D445-42D6-9A3B-26FA870E1B1B}"/>
              </a:ext>
            </a:extLst>
          </p:cNvPr>
          <p:cNvSpPr>
            <a:spLocks noGrp="1"/>
          </p:cNvSpPr>
          <p:nvPr>
            <p:ph idx="1"/>
          </p:nvPr>
        </p:nvSpPr>
        <p:spPr>
          <a:xfrm>
            <a:off x="838200" y="2692399"/>
            <a:ext cx="10515600" cy="3484563"/>
          </a:xfrm>
        </p:spPr>
        <p:txBody>
          <a:bodyPr>
            <a:normAutofit/>
          </a:bodyPr>
          <a:lstStyle/>
          <a:p>
            <a:r>
              <a:rPr lang="en-GB" dirty="0"/>
              <a:t>What do you think would be the challenges in this exam? </a:t>
            </a:r>
          </a:p>
          <a:p>
            <a:r>
              <a:rPr lang="en-GB" dirty="0"/>
              <a:t>Which skills do you think might be necessary.</a:t>
            </a:r>
          </a:p>
          <a:p>
            <a:r>
              <a:rPr lang="en-GB" dirty="0"/>
              <a:t>Remember there are two unseen poems and students must also refer to a poem that is not printed on the exam, but that they have learnt about in class.</a:t>
            </a:r>
          </a:p>
        </p:txBody>
      </p:sp>
    </p:spTree>
    <p:extLst>
      <p:ext uri="{BB962C8B-B14F-4D97-AF65-F5344CB8AC3E}">
        <p14:creationId xmlns:p14="http://schemas.microsoft.com/office/powerpoint/2010/main" val="2282166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B04BBCB-0835-4D65-8DF7-29C9CE4C8D6E}"/>
              </a:ext>
            </a:extLst>
          </p:cNvPr>
          <p:cNvSpPr>
            <a:spLocks noGrp="1"/>
          </p:cNvSpPr>
          <p:nvPr>
            <p:ph type="title"/>
          </p:nvPr>
        </p:nvSpPr>
        <p:spPr>
          <a:xfrm>
            <a:off x="640080" y="1243013"/>
            <a:ext cx="3855720" cy="4812554"/>
          </a:xfrm>
        </p:spPr>
        <p:txBody>
          <a:bodyPr>
            <a:normAutofit fontScale="90000"/>
          </a:bodyPr>
          <a:lstStyle/>
          <a:p>
            <a:r>
              <a:rPr lang="en-GB" sz="3200" b="1" dirty="0">
                <a:solidFill>
                  <a:schemeClr val="tx2"/>
                </a:solidFill>
              </a:rPr>
              <a:t>Revision for this paper looks different because there is one complete text, </a:t>
            </a:r>
            <a:r>
              <a:rPr lang="en-GB" sz="3200" b="1" dirty="0">
                <a:solidFill>
                  <a:srgbClr val="FF0000"/>
                </a:solidFill>
              </a:rPr>
              <a:t>An Inspector Calls</a:t>
            </a:r>
            <a:r>
              <a:rPr lang="en-GB" sz="3200" b="1" dirty="0">
                <a:solidFill>
                  <a:schemeClr val="tx2"/>
                </a:solidFill>
              </a:rPr>
              <a:t>:  – use Paper 1 revision techniques. </a:t>
            </a:r>
            <a:br>
              <a:rPr lang="en-GB" sz="3200" b="1" dirty="0">
                <a:solidFill>
                  <a:schemeClr val="tx2"/>
                </a:solidFill>
              </a:rPr>
            </a:br>
            <a:r>
              <a:rPr lang="en-GB" sz="3200" b="1" dirty="0">
                <a:solidFill>
                  <a:schemeClr val="tx2"/>
                </a:solidFill>
              </a:rPr>
              <a:t>There is taught poetry, </a:t>
            </a:r>
            <a:r>
              <a:rPr lang="en-GB" sz="3200" b="1" dirty="0">
                <a:solidFill>
                  <a:srgbClr val="FF0000"/>
                </a:solidFill>
              </a:rPr>
              <a:t>Power and Conflict</a:t>
            </a:r>
            <a:r>
              <a:rPr lang="en-GB" sz="3200" b="1" dirty="0">
                <a:solidFill>
                  <a:schemeClr val="tx2"/>
                </a:solidFill>
              </a:rPr>
              <a:t>:  – Use revision clocks and VISIT + contextual link.</a:t>
            </a:r>
            <a:br>
              <a:rPr lang="en-GB" sz="3200" b="1" dirty="0">
                <a:solidFill>
                  <a:schemeClr val="tx2"/>
                </a:solidFill>
              </a:rPr>
            </a:br>
            <a:r>
              <a:rPr lang="en-GB" sz="3200" b="1" dirty="0">
                <a:solidFill>
                  <a:schemeClr val="tx2"/>
                </a:solidFill>
              </a:rPr>
              <a:t>There is </a:t>
            </a:r>
            <a:r>
              <a:rPr lang="en-GB" sz="3200" b="1" dirty="0">
                <a:solidFill>
                  <a:srgbClr val="FF0000"/>
                </a:solidFill>
              </a:rPr>
              <a:t>unseen poetry </a:t>
            </a:r>
            <a:r>
              <a:rPr lang="en-GB" sz="3200" b="1" dirty="0">
                <a:solidFill>
                  <a:schemeClr val="tx2"/>
                </a:solidFill>
              </a:rPr>
              <a:t>– Use VISIT.</a:t>
            </a:r>
          </a:p>
        </p:txBody>
      </p:sp>
      <p:sp>
        <p:nvSpPr>
          <p:cNvPr id="3" name="Content Placeholder 2">
            <a:extLst>
              <a:ext uri="{FF2B5EF4-FFF2-40B4-BE49-F238E27FC236}">
                <a16:creationId xmlns:a16="http://schemas.microsoft.com/office/drawing/2014/main" id="{999CC034-81F1-4D08-8E3B-54A481E3578B}"/>
              </a:ext>
            </a:extLst>
          </p:cNvPr>
          <p:cNvSpPr>
            <a:spLocks noGrp="1"/>
          </p:cNvSpPr>
          <p:nvPr>
            <p:ph idx="1"/>
          </p:nvPr>
        </p:nvSpPr>
        <p:spPr>
          <a:xfrm>
            <a:off x="6172200" y="223935"/>
            <a:ext cx="5221224" cy="6326155"/>
          </a:xfrm>
        </p:spPr>
        <p:txBody>
          <a:bodyPr anchor="ctr">
            <a:normAutofit fontScale="92500" lnSpcReduction="20000"/>
          </a:bodyPr>
          <a:lstStyle/>
          <a:p>
            <a:r>
              <a:rPr lang="en-GB" dirty="0">
                <a:solidFill>
                  <a:schemeClr val="tx2"/>
                </a:solidFill>
              </a:rPr>
              <a:t>Students need to have confident understanding of the whole text. This means that they know:</a:t>
            </a:r>
          </a:p>
          <a:p>
            <a:pPr lvl="0"/>
            <a:r>
              <a:rPr lang="en-GB" dirty="0">
                <a:solidFill>
                  <a:schemeClr val="tx2"/>
                </a:solidFill>
              </a:rPr>
              <a:t>Character, Theme, Plot and Context for </a:t>
            </a:r>
            <a:r>
              <a:rPr lang="en-GB" i="1" dirty="0">
                <a:solidFill>
                  <a:schemeClr val="tx2"/>
                </a:solidFill>
              </a:rPr>
              <a:t>An Inspector Calls</a:t>
            </a:r>
            <a:endParaRPr lang="en-GB" dirty="0">
              <a:solidFill>
                <a:schemeClr val="tx2"/>
              </a:solidFill>
            </a:endParaRPr>
          </a:p>
          <a:p>
            <a:pPr lvl="0"/>
            <a:r>
              <a:rPr lang="en-GB" dirty="0">
                <a:solidFill>
                  <a:schemeClr val="tx2"/>
                </a:solidFill>
              </a:rPr>
              <a:t>Quotes, Structural devices and Context for the Anthology poems</a:t>
            </a:r>
          </a:p>
          <a:p>
            <a:pPr lvl="0"/>
            <a:r>
              <a:rPr lang="en-GB" dirty="0">
                <a:solidFill>
                  <a:schemeClr val="tx2"/>
                </a:solidFill>
              </a:rPr>
              <a:t>Strategies for approaching an unseen poem.</a:t>
            </a:r>
          </a:p>
          <a:p>
            <a:r>
              <a:rPr lang="en-GB" dirty="0"/>
              <a:t>Students need to be able to show their understanding by:</a:t>
            </a:r>
          </a:p>
          <a:p>
            <a:pPr lvl="0"/>
            <a:r>
              <a:rPr lang="en-GB" dirty="0"/>
              <a:t>Analysing the effects of language, structure and form</a:t>
            </a:r>
          </a:p>
          <a:p>
            <a:pPr lvl="0"/>
            <a:r>
              <a:rPr lang="en-GB" dirty="0"/>
              <a:t>Linking the issues, themes and ideas in the question with context – wider ideas about these issues and themes in society now and when the text was written.</a:t>
            </a:r>
            <a:endParaRPr lang="en-GB" dirty="0">
              <a:solidFill>
                <a:schemeClr val="tx2"/>
              </a:solidFill>
            </a:endParaRPr>
          </a:p>
          <a:p>
            <a:endParaRPr lang="en-GB" sz="1800" dirty="0">
              <a:solidFill>
                <a:schemeClr val="tx2"/>
              </a:solidFill>
            </a:endParaRPr>
          </a:p>
        </p:txBody>
      </p:sp>
    </p:spTree>
    <p:extLst>
      <p:ext uri="{BB962C8B-B14F-4D97-AF65-F5344CB8AC3E}">
        <p14:creationId xmlns:p14="http://schemas.microsoft.com/office/powerpoint/2010/main" val="3959991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BC9E9A4DCA8F44A7A332BD0AEA8C9D" ma:contentTypeVersion="20" ma:contentTypeDescription="Create a new document." ma:contentTypeScope="" ma:versionID="0d9d33d14451f135e40f53961a10d49b">
  <xsd:schema xmlns:xsd="http://www.w3.org/2001/XMLSchema" xmlns:xs="http://www.w3.org/2001/XMLSchema" xmlns:p="http://schemas.microsoft.com/office/2006/metadata/properties" xmlns:ns2="54625c6d-7d40-4234-8833-6f778970b430" xmlns:ns3="ae36fa4e-c9d9-4d7c-adcf-c3d090d6f535" targetNamespace="http://schemas.microsoft.com/office/2006/metadata/properties" ma:root="true" ma:fieldsID="2db9ca46b3ed6de16dd8fb461c7224c7" ns2:_="" ns3:_="">
    <xsd:import namespace="54625c6d-7d40-4234-8833-6f778970b430"/>
    <xsd:import namespace="ae36fa4e-c9d9-4d7c-adcf-c3d090d6f53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Thumbnai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625c6d-7d40-4234-8833-6f778970b4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8d12c2-bcdf-4eb9-9ba1-26c18fa5f876" ma:termSetId="09814cd3-568e-fe90-9814-8d621ff8fb84" ma:anchorId="fba54fb3-c3e1-fe81-a776-ca4b69148c4d" ma:open="true" ma:isKeyword="false">
      <xsd:complexType>
        <xsd:sequence>
          <xsd:element ref="pc:Terms" minOccurs="0" maxOccurs="1"/>
        </xsd:sequence>
      </xsd:complexType>
    </xsd:element>
    <xsd:element name="Thumbnail" ma:index="23"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36fa4e-c9d9-4d7c-adcf-c3d090d6f53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ad92090-1dc9-4d7e-a038-c8d7b7798cef}" ma:internalName="TaxCatchAll" ma:showField="CatchAllData" ma:web="ae36fa4e-c9d9-4d7c-adcf-c3d090d6f5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4625c6d-7d40-4234-8833-6f778970b430">
      <Terms xmlns="http://schemas.microsoft.com/office/infopath/2007/PartnerControls"/>
    </lcf76f155ced4ddcb4097134ff3c332f>
    <TaxCatchAll xmlns="ae36fa4e-c9d9-4d7c-adcf-c3d090d6f535" xsi:nil="true"/>
    <Thumbnail xmlns="54625c6d-7d40-4234-8833-6f778970b430">
      <Url xsi:nil="true"/>
      <Description xsi:nil="true"/>
    </Thumbnail>
  </documentManagement>
</p:properties>
</file>

<file path=customXml/itemProps1.xml><?xml version="1.0" encoding="utf-8"?>
<ds:datastoreItem xmlns:ds="http://schemas.openxmlformats.org/officeDocument/2006/customXml" ds:itemID="{411474BE-9AE2-45F7-B797-08EA3025DD43}">
  <ds:schemaRefs>
    <ds:schemaRef ds:uri="http://schemas.microsoft.com/sharepoint/v3/contenttype/forms"/>
  </ds:schemaRefs>
</ds:datastoreItem>
</file>

<file path=customXml/itemProps2.xml><?xml version="1.0" encoding="utf-8"?>
<ds:datastoreItem xmlns:ds="http://schemas.openxmlformats.org/officeDocument/2006/customXml" ds:itemID="{AD69B389-45BB-4881-BCD8-428452147CF1}"/>
</file>

<file path=customXml/itemProps3.xml><?xml version="1.0" encoding="utf-8"?>
<ds:datastoreItem xmlns:ds="http://schemas.openxmlformats.org/officeDocument/2006/customXml" ds:itemID="{617AE18D-3A2D-483B-AC11-5D4AB55C28E8}">
  <ds:schemaRefs>
    <ds:schemaRef ds:uri="http://schemas.openxmlformats.org/package/2006/metadata/core-properties"/>
    <ds:schemaRef ds:uri="http://purl.org/dc/dcmitype/"/>
    <ds:schemaRef ds:uri="0487fd15-3488-484b-bcb3-f39f0ca0f4a0"/>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76a434b5-9615-4572-8fa0-15c92b2e83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50</TotalTime>
  <Words>1242</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Symbol</vt:lpstr>
      <vt:lpstr>Office Theme</vt:lpstr>
      <vt:lpstr>Set texts</vt:lpstr>
      <vt:lpstr>What is assessed? </vt:lpstr>
      <vt:lpstr>What to revise…</vt:lpstr>
      <vt:lpstr>How to revise quotations: Quotation Drills Ask your child to help you complete the drill for this quotation: “solitary as an oyster”.</vt:lpstr>
      <vt:lpstr>Source: Report on the exam (Paper 1) 2024 </vt:lpstr>
      <vt:lpstr>Useful sentence starters: </vt:lpstr>
      <vt:lpstr>Useful revision techniques</vt:lpstr>
      <vt:lpstr>How to help with English Literature GCSE Paper 2 English Literature Paper 2 – An Inspector Calls and AQA Anthology – Power and Conflict and Unseen Poetry </vt:lpstr>
      <vt:lpstr>Revision for this paper looks different because there is one complete text, An Inspector Calls:  – use Paper 1 revision techniques.  There is taught poetry, Power and Conflict:  – Use revision clocks and VISIT + contextual link. There is unseen poetry – Use VISIT.</vt:lpstr>
      <vt:lpstr>How do we read a poem?</vt:lpstr>
      <vt:lpstr>Other strategies for  Unseen</vt:lpstr>
      <vt:lpstr>For both Papers, where there is some text to help you : Paper 1, Anthology and Unseen. Remember: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Gardiner</dc:creator>
  <cp:lastModifiedBy>Shirley Gardiner</cp:lastModifiedBy>
  <cp:revision>1</cp:revision>
  <dcterms:created xsi:type="dcterms:W3CDTF">2025-01-23T09:11:43Z</dcterms:created>
  <dcterms:modified xsi:type="dcterms:W3CDTF">2025-01-23T15:33:14Z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0x0101004CBC9E9A4DCA8F44A7A332BD0AEA8C9D</vt:lpwstr>
  </property>
</Properties>
</file>