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89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E051E-DB9D-4B8C-8999-E6C30BE0E89A}" v="10" dt="2025-09-09T15:34:57.6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B6AE0-9475-F19F-B386-0A79778D9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BB579-43A9-B83F-E786-9F3D86717C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CBE48-4045-D772-01DD-C750689E9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B4EDD-0839-2AED-6ACA-45F05DB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82DA6-AB29-4F79-7B6E-35006684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25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C6B3-926B-3645-0321-B78FD63A4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FCC39-691D-642D-F8A4-A9CCCE605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C66DC-D594-9F0A-CAF0-44D2786EA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EAA75-2478-2E5B-7762-E62CCD763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847CC-742A-00D0-BA3D-8ABF2F67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412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1305-4791-2BE5-6859-FCAD5668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7DDDE-ED9D-B48C-687F-39718559B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E37DF-C20E-A18A-EC9C-DC01CC32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C16AC-60FB-EDB7-FDCE-ED5C8458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0F7E9-2E09-7991-ACBA-8FDFB762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49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99FD-9C0B-1749-9C9C-795320419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8AB52-BA1C-E280-3572-4F1CBAB2CB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0D4385-7273-5C0E-1C7B-70BBF9AF2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B9892-D750-29BD-D6C8-D7FD020AA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186F49-9AFC-8E35-2229-285E92EC7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6AD57-1EB1-DB8E-C720-0D83C35E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8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0F92-7AAC-6F86-042C-A049F187D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9F0D8-ED9C-F01F-21BA-B87A9AF80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A7B52-9060-E875-2ED7-14ECDAC1B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E1C03C-3DDF-DBC7-A2C4-895CA23D6F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DBA5B3-8749-734D-B2D4-31A129468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A6C08-209E-0D53-1330-F45B0A553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9076AD-0EDB-0879-F8DC-D574946EA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AF5E83-1253-EF37-28A6-2C929E0C3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853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7C3F-7616-0F1C-2B0F-99A0A892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424289-E1BB-7BF5-E012-BC64707F4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BD3A9-7464-C339-B769-DAFDCA8A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88FDC7-F899-F532-ED48-C0713D62D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671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AF66E-231B-DDA3-6F1F-39C23293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A0FF8A-C2D9-79D7-B8A8-6E6C7D00C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A8BDF-FD22-C002-DA91-31BDA30AD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41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C5E9-0471-C556-BD45-CCBFBCBD9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8BA7B-A7B4-D2D3-9164-EC3241F72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E7900-840B-654A-C854-437891E08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F2B34-1E26-2755-5EC6-D05F11A09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9ADB4-E988-F439-8D42-165491BC4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BCF2D-4C44-E003-B888-34BC4205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679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2C45-5781-1666-2FD4-424F2CD0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A5839E-722A-782A-D19D-30F49A0CCD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9328F-6B26-71B4-34B5-6F989751C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AB95EF-A0E5-5D03-1D24-976F8487C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9C872-E63F-4D8C-3E73-26831785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B8689-F7BF-BF09-D306-6D8E437F4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6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DE169-3F67-16F6-9882-0179F3EE7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13E7A4-691E-0566-7831-2189343BA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9FC15-5A32-01C8-02E2-98668A377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6D523-5389-E15C-E1EA-242C6532B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616928-AD93-6F07-280D-778B3719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29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4C270A-F89E-C911-2607-BCDB021F3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8E6A9-DA9C-F9FB-CF3E-1DF2009FA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B65C9-E2D2-5214-05FF-FEB4B7143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06701-81CC-9F51-5339-D93A4DB6D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7291A-2AD9-0068-62CA-B9B355CF1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101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EE9019-820F-E212-BE05-9E84781DD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B8C3A-16C1-900A-8FA2-4731AB02A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4A0B2-0C17-A171-5F71-E708207ACA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A581EA-CBEF-4982-8EC9-C7CC694E63A1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9510C-3CA5-CA20-77EC-C1244E44A4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9905A-DD2D-5FF8-7CC8-0C5455F85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A531F2-1FF3-4F43-9A47-7C8E2887DC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508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862E-6D04-1F48-3487-236A62876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84" y="383413"/>
            <a:ext cx="10515600" cy="823595"/>
          </a:xfrm>
        </p:spPr>
        <p:txBody>
          <a:bodyPr/>
          <a:lstStyle/>
          <a:p>
            <a:r>
              <a:rPr lang="en-GB" b="1" dirty="0"/>
              <a:t>Trips overview 2026-7: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C151F-FC56-115C-B33F-A32E64945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699" y="5979967"/>
            <a:ext cx="10515600" cy="49462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More information about costs, duration etc on the website…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FDF773-F19C-A885-DB89-430AA93DB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872584"/>
              </p:ext>
            </p:extLst>
          </p:nvPr>
        </p:nvGraphicFramePr>
        <p:xfrm>
          <a:off x="838198" y="1207008"/>
          <a:ext cx="11007964" cy="4387709"/>
        </p:xfrm>
        <a:graphic>
          <a:graphicData uri="http://schemas.openxmlformats.org/drawingml/2006/table">
            <a:tbl>
              <a:tblPr firstRow="1" firstCol="1" bandRow="1"/>
              <a:tblGrid>
                <a:gridCol w="1075166">
                  <a:extLst>
                    <a:ext uri="{9D8B030D-6E8A-4147-A177-3AD203B41FA5}">
                      <a16:colId xmlns:a16="http://schemas.microsoft.com/office/drawing/2014/main" val="309981627"/>
                    </a:ext>
                  </a:extLst>
                </a:gridCol>
                <a:gridCol w="1697856">
                  <a:extLst>
                    <a:ext uri="{9D8B030D-6E8A-4147-A177-3AD203B41FA5}">
                      <a16:colId xmlns:a16="http://schemas.microsoft.com/office/drawing/2014/main" val="3559043470"/>
                    </a:ext>
                  </a:extLst>
                </a:gridCol>
                <a:gridCol w="1974332">
                  <a:extLst>
                    <a:ext uri="{9D8B030D-6E8A-4147-A177-3AD203B41FA5}">
                      <a16:colId xmlns:a16="http://schemas.microsoft.com/office/drawing/2014/main" val="3161672761"/>
                    </a:ext>
                  </a:extLst>
                </a:gridCol>
                <a:gridCol w="2038258">
                  <a:extLst>
                    <a:ext uri="{9D8B030D-6E8A-4147-A177-3AD203B41FA5}">
                      <a16:colId xmlns:a16="http://schemas.microsoft.com/office/drawing/2014/main" val="359681440"/>
                    </a:ext>
                  </a:extLst>
                </a:gridCol>
                <a:gridCol w="2222103">
                  <a:extLst>
                    <a:ext uri="{9D8B030D-6E8A-4147-A177-3AD203B41FA5}">
                      <a16:colId xmlns:a16="http://schemas.microsoft.com/office/drawing/2014/main" val="3926271898"/>
                    </a:ext>
                  </a:extLst>
                </a:gridCol>
                <a:gridCol w="2000249">
                  <a:extLst>
                    <a:ext uri="{9D8B030D-6E8A-4147-A177-3AD203B41FA5}">
                      <a16:colId xmlns:a16="http://schemas.microsoft.com/office/drawing/2014/main" val="3072973894"/>
                    </a:ext>
                  </a:extLst>
                </a:gridCol>
              </a:tblGrid>
              <a:tr h="1751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 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7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8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9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10 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11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347565"/>
                  </a:ext>
                </a:extLst>
              </a:tr>
              <a:tr h="194664"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Autumn 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DoE Bronze Expedition 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DoE Silver Expedition 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698808"/>
                  </a:ext>
                </a:extLst>
              </a:tr>
              <a:tr h="1751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 Exchange return visit</a:t>
                      </a:r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69534923"/>
                  </a:ext>
                </a:extLst>
              </a:tr>
              <a:tr h="1751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Paris Trip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48024"/>
                  </a:ext>
                </a:extLst>
              </a:tr>
              <a:tr h="1751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Cologne trip (GCSE German)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312664"/>
                  </a:ext>
                </a:extLst>
              </a:tr>
              <a:tr h="1751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London Theatre trip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318493"/>
                  </a:ext>
                </a:extLst>
              </a:tr>
              <a:tr h="1924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80557"/>
                  </a:ext>
                </a:extLst>
              </a:tr>
              <a:tr h="21419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Pantomime/Theatre*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261439"/>
                  </a:ext>
                </a:extLst>
              </a:tr>
              <a:tr h="192499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Spring 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German Exchange trip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773260"/>
                  </a:ext>
                </a:extLst>
              </a:tr>
              <a:tr h="1751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Hagg Farm Residential</a:t>
                      </a:r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GCSE English Poetry Live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38132213"/>
                  </a:ext>
                </a:extLst>
              </a:tr>
              <a:tr h="3424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GCSE Geography fieldtrip 1</a:t>
                      </a:r>
                      <a:endParaRPr lang="en-GB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10069"/>
                  </a:ext>
                </a:extLst>
              </a:tr>
              <a:tr h="1924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Trip*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UoN Engineering Trip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471252"/>
                  </a:ext>
                </a:extLst>
              </a:tr>
              <a:tr h="1924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Skiing Trip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964538"/>
                  </a:ext>
                </a:extLst>
              </a:tr>
              <a:tr h="1751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Athletics Competition / </a:t>
                      </a:r>
                      <a:r>
                        <a:rPr lang="en-GB" sz="11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Rugby Casuals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15257966"/>
                  </a:ext>
                </a:extLst>
              </a:tr>
              <a:tr h="239531">
                <a:tc row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Summer 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AEB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DoE Bronze Practice Exp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DoE Silver Practice Exp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039872"/>
                  </a:ext>
                </a:extLst>
              </a:tr>
              <a:tr h="3424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GB" sz="11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GCSE Geography fieldtrip 2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2281892"/>
                  </a:ext>
                </a:extLst>
              </a:tr>
              <a:tr h="8107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Big Bang Fair</a:t>
                      </a:r>
                      <a:endParaRPr lang="en-GB" dirty="0"/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Prom*</a:t>
                      </a:r>
                      <a:endParaRPr lang="en-GB"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009165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9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Music Tour</a:t>
                      </a:r>
                      <a:endParaRPr lang="en-GB" sz="2800" dirty="0"/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04787659"/>
                  </a:ext>
                </a:extLst>
              </a:tr>
              <a:tr h="1960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Bushcraft Camping*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en-GB" dirty="0"/>
                    </a:p>
                  </a:txBody>
                  <a:tcPr marL="56332" marR="56332" marT="7824" marB="7824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79843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9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6332" marR="56332" marT="7824" marB="782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68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31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BC9E9A4DCA8F44A7A332BD0AEA8C9D" ma:contentTypeVersion="21" ma:contentTypeDescription="Create a new document." ma:contentTypeScope="" ma:versionID="74c2adcdeefadb98e6b7cc6f8116ed16">
  <xsd:schema xmlns:xsd="http://www.w3.org/2001/XMLSchema" xmlns:xs="http://www.w3.org/2001/XMLSchema" xmlns:p="http://schemas.microsoft.com/office/2006/metadata/properties" xmlns:ns2="54625c6d-7d40-4234-8833-6f778970b430" xmlns:ns3="ae36fa4e-c9d9-4d7c-adcf-c3d090d6f535" targetNamespace="http://schemas.microsoft.com/office/2006/metadata/properties" ma:root="true" ma:fieldsID="6f635371492329545411b195302e76a9" ns2:_="" ns3:_="">
    <xsd:import namespace="54625c6d-7d40-4234-8833-6f778970b430"/>
    <xsd:import namespace="ae36fa4e-c9d9-4d7c-adcf-c3d090d6f5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Thumbnai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625c6d-7d40-4234-8833-6f778970b4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88d12c2-bcdf-4eb9-9ba1-26c18fa5f8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3" nillable="true" ma:displayName="Thumbnail" ma:format="Image" ma:internalName="Thumbnai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36fa4e-c9d9-4d7c-adcf-c3d090d6f53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ad92090-1dc9-4d7e-a038-c8d7b7798cef}" ma:internalName="TaxCatchAll" ma:showField="CatchAllData" ma:web="ae36fa4e-c9d9-4d7c-adcf-c3d090d6f5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625c6d-7d40-4234-8833-6f778970b430">
      <Terms xmlns="http://schemas.microsoft.com/office/infopath/2007/PartnerControls"/>
    </lcf76f155ced4ddcb4097134ff3c332f>
    <TaxCatchAll xmlns="ae36fa4e-c9d9-4d7c-adcf-c3d090d6f535" xsi:nil="true"/>
    <Thumbnail xmlns="54625c6d-7d40-4234-8833-6f778970b430">
      <Url xsi:nil="true"/>
      <Description xsi:nil="true"/>
    </Thumbnai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72FF99-9D98-4763-8651-7E4E55FA7E4E}">
  <ds:schemaRefs>
    <ds:schemaRef ds:uri="54625c6d-7d40-4234-8833-6f778970b430"/>
    <ds:schemaRef ds:uri="ae36fa4e-c9d9-4d7c-adcf-c3d090d6f5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3CDA678-7FBC-4187-AB32-DCA3DACD408B}">
  <ds:schemaRefs>
    <ds:schemaRef ds:uri="54625c6d-7d40-4234-8833-6f778970b430"/>
    <ds:schemaRef ds:uri="ae36fa4e-c9d9-4d7c-adcf-c3d090d6f53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F3A4C07-D170-472A-8D60-4DB7DD95DB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109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Trips overview 2026-7: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Trips overview 2025-6:</dc:title>
  <dc:creator>Lisa Rockley</dc:creator>
  <cp:lastModifiedBy>Amy Oakes</cp:lastModifiedBy>
  <cp:revision>2</cp:revision>
  <dcterms:created xsi:type="dcterms:W3CDTF">2024-09-11T12:35:38Z</dcterms:created>
  <dcterms:modified xsi:type="dcterms:W3CDTF">2026-10-15T06:17:03Z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0x0101004CBC9E9A4DCA8F44A7A332BD0AEA8C9D</vt:lpwstr>
  </property>
  <property fmtid="{D5CDD505-2E9C-101B-9397-08002B2CF9AE}" pid="3" name="MediaServiceImageTags">
    <vt:lpwstr/>
  </property>
</Properties>
</file>