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201400-993B-460F-AAA4-A254B0DE7D40}" v="2" dt="2026-05-05T11:41:54.4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rewer" userId="b4449fff-a5a5-4e81-819b-e2bcb2f538fd" providerId="ADAL" clId="{98408D71-86D6-49C0-A75E-212C46231694}"/>
    <pc:docChg chg="custSel modSld">
      <pc:chgData name="Rebecca Brewer" userId="b4449fff-a5a5-4e81-819b-e2bcb2f538fd" providerId="ADAL" clId="{98408D71-86D6-49C0-A75E-212C46231694}" dt="2026-05-04T16:18:16.769" v="2516" actId="207"/>
      <pc:docMkLst>
        <pc:docMk/>
      </pc:docMkLst>
      <pc:sldChg chg="modSp mod">
        <pc:chgData name="Rebecca Brewer" userId="b4449fff-a5a5-4e81-819b-e2bcb2f538fd" providerId="ADAL" clId="{98408D71-86D6-49C0-A75E-212C46231694}" dt="2026-05-04T16:17:43.228" v="2514" actId="207"/>
        <pc:sldMkLst>
          <pc:docMk/>
          <pc:sldMk cId="759371134" sldId="256"/>
        </pc:sldMkLst>
        <pc:graphicFrameChg chg="mod modGraphic">
          <ac:chgData name="Rebecca Brewer" userId="b4449fff-a5a5-4e81-819b-e2bcb2f538fd" providerId="ADAL" clId="{98408D71-86D6-49C0-A75E-212C46231694}" dt="2026-05-04T16:17:43.228" v="2514" actId="207"/>
          <ac:graphicFrameMkLst>
            <pc:docMk/>
            <pc:sldMk cId="759371134" sldId="256"/>
            <ac:graphicFrameMk id="5" creationId="{55EFED16-3686-AD30-501E-FB9E0CCF92F6}"/>
          </ac:graphicFrameMkLst>
        </pc:graphicFrameChg>
      </pc:sldChg>
      <pc:sldChg chg="modSp mod">
        <pc:chgData name="Rebecca Brewer" userId="b4449fff-a5a5-4e81-819b-e2bcb2f538fd" providerId="ADAL" clId="{98408D71-86D6-49C0-A75E-212C46231694}" dt="2026-05-04T16:18:16.769" v="2516" actId="207"/>
        <pc:sldMkLst>
          <pc:docMk/>
          <pc:sldMk cId="3646121914" sldId="257"/>
        </pc:sldMkLst>
        <pc:graphicFrameChg chg="modGraphic">
          <ac:chgData name="Rebecca Brewer" userId="b4449fff-a5a5-4e81-819b-e2bcb2f538fd" providerId="ADAL" clId="{98408D71-86D6-49C0-A75E-212C46231694}" dt="2026-05-04T16:18:16.769" v="2516" actId="207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  <pc:docChgLst>
    <pc:chgData name="Rebecca Brewer" userId="b4449fff-a5a5-4e81-819b-e2bcb2f538fd" providerId="ADAL" clId="{E233951E-72BD-4B64-9DA4-3AFF2968D505}"/>
    <pc:docChg chg="custSel modSld">
      <pc:chgData name="Rebecca Brewer" userId="b4449fff-a5a5-4e81-819b-e2bcb2f538fd" providerId="ADAL" clId="{E233951E-72BD-4B64-9DA4-3AFF2968D505}" dt="2026-05-05T11:43:11.768" v="1084" actId="1076"/>
      <pc:docMkLst>
        <pc:docMk/>
      </pc:docMkLst>
      <pc:sldChg chg="modSp mod">
        <pc:chgData name="Rebecca Brewer" userId="b4449fff-a5a5-4e81-819b-e2bcb2f538fd" providerId="ADAL" clId="{E233951E-72BD-4B64-9DA4-3AFF2968D505}" dt="2026-05-05T11:42:54.555" v="1081" actId="1076"/>
        <pc:sldMkLst>
          <pc:docMk/>
          <pc:sldMk cId="759371134" sldId="256"/>
        </pc:sldMkLst>
        <pc:graphicFrameChg chg="mod">
          <ac:chgData name="Rebecca Brewer" userId="b4449fff-a5a5-4e81-819b-e2bcb2f538fd" providerId="ADAL" clId="{E233951E-72BD-4B64-9DA4-3AFF2968D505}" dt="2026-05-05T11:42:54.555" v="1081" actId="1076"/>
          <ac:graphicFrameMkLst>
            <pc:docMk/>
            <pc:sldMk cId="759371134" sldId="256"/>
            <ac:graphicFrameMk id="5" creationId="{55EFED16-3686-AD30-501E-FB9E0CCF92F6}"/>
          </ac:graphicFrameMkLst>
        </pc:graphicFrameChg>
      </pc:sldChg>
      <pc:sldChg chg="addSp modSp mod">
        <pc:chgData name="Rebecca Brewer" userId="b4449fff-a5a5-4e81-819b-e2bcb2f538fd" providerId="ADAL" clId="{E233951E-72BD-4B64-9DA4-3AFF2968D505}" dt="2026-05-05T11:43:11.768" v="1084" actId="1076"/>
        <pc:sldMkLst>
          <pc:docMk/>
          <pc:sldMk cId="3646121914" sldId="257"/>
        </pc:sldMkLst>
        <pc:spChg chg="add mod">
          <ac:chgData name="Rebecca Brewer" userId="b4449fff-a5a5-4e81-819b-e2bcb2f538fd" providerId="ADAL" clId="{E233951E-72BD-4B64-9DA4-3AFF2968D505}" dt="2026-05-05T11:43:11.768" v="1084" actId="1076"/>
          <ac:spMkLst>
            <pc:docMk/>
            <pc:sldMk cId="3646121914" sldId="257"/>
            <ac:spMk id="3" creationId="{14A55605-98BA-0062-9C18-26D35A876FD7}"/>
          </ac:spMkLst>
        </pc:spChg>
        <pc:graphicFrameChg chg="mod modGraphic">
          <ac:chgData name="Rebecca Brewer" userId="b4449fff-a5a5-4e81-819b-e2bcb2f538fd" providerId="ADAL" clId="{E233951E-72BD-4B64-9DA4-3AFF2968D505}" dt="2026-05-05T11:43:05.449" v="1082" actId="1076"/>
          <ac:graphicFrameMkLst>
            <pc:docMk/>
            <pc:sldMk cId="3646121914" sldId="257"/>
            <ac:graphicFrameMk id="4" creationId="{27F9865F-B2DB-2356-731D-5FAF1362425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18199-A9C1-CBAF-B526-CACF780B8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A82A3-A687-0A78-98C7-D19A27870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76AB7-3739-D01F-F2B3-8C770A68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5DC8-7BBB-9EE5-F084-D3F04022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7880A-436D-0382-629A-F65573237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27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548BA-9058-AA35-67D3-B056C4554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40777-ED9E-D292-C2C9-FE4922594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9C10-57B4-FBB5-5D88-6E3E7BBF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7E182-C22C-BF7E-C6E5-F9DCB997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6BBBA-3C56-F8DA-DE3F-97D9E8CC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6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ADE55-0B8E-DFFC-7B96-A923CA537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B606D-1BB1-3BC0-4BD2-1A25975DF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ED7CE-0BF6-AA18-DEAB-27052766A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6020D-8075-5407-4ECD-CF7AF97A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C09F4-DAFA-70A7-C76F-611BEA2AC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18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E2AB-E9EC-9C80-7CE3-8E0473C6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449F1-7D7A-35C1-4F2E-9BC8F24BE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EA138-FA57-886C-47E1-47FB9BE3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221EA-0BD7-FC36-A6ED-249B6372C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764CE-AE21-4B12-241C-762DAE6A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2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94972-F7C3-2AD7-57BF-DF815DF8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4849C-9B08-830C-92AD-7002698A2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3F7C5-00A0-76B9-7084-7FC65B72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2B8BE-49E4-92B9-4D3F-93A7F702E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1C72D-7B58-F189-D886-61A30CA2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3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907E1-192C-E0AF-93D7-FC0FFA0C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0136-8DA6-DA68-71F3-DA639F1656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817D8-5214-241F-6F80-C7ACD62FD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08139-F2F1-3559-C533-483142BF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2FD47-2F70-93B9-2EB0-24199F38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57DF9-472E-2CF2-C531-A2CB7C28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8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1ACF-CB9F-72D0-BCB7-BF882849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84C19-2C3A-17CB-FEDB-8119806A6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72D9B-0D4D-2586-A0F7-BC4193954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7D46-72B1-7AF1-47AF-13098120A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8D0C38-89BA-93D8-95E2-ADAF3571C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87EC92-EA83-E44D-52CB-20CA86085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B0CB38-2CDD-7FFB-2605-CCD0E96E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4F8712-2233-35A9-8198-D012666E1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92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A41E-6068-286D-0D2A-F95EA739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504D3C-180D-8BC7-7FEB-0823ACBC1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7542A-AE74-BB64-5A15-6DDBA21E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A63FF4-1230-6C99-31BA-C34FE804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68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41B152-4FC3-286B-50EA-3ADF9DC27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1746C-CD1F-71A8-F16C-E35DBE56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04EFC2-B111-F484-AC5C-7D5529EE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8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C198-7631-E482-84E4-5DF5B27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3C9DF-0FE3-90AD-3972-3F862A03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A1101-1D9E-B458-B469-D095CEC3E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77319-2826-ADC6-86B4-B2D7E0D46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BFD67-D372-9548-DA86-695D8EDA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C102A-F36A-C44D-9D15-DF6FE6EB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7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60656-667C-20E6-6863-80333DA1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130C4-60B6-0CF8-2387-B9C8A4CF5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9BB6B-295A-AA1B-DF30-69A64CE8B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95D31-1458-BAA5-95D0-6295DA19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4F26D-8BD1-0B0E-17E0-7237BCF1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71508-8590-1104-EFE7-5DF30424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27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380B9-BF28-B2A0-FDD7-7B045B75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2DE84-5EE8-2208-F941-8F949FE67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9550-AB3B-730A-AF2D-83741673B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E61E5-5F38-4E53-8281-B9A99D8F5FE9}" type="datetimeFigureOut">
              <a:rPr lang="en-GB" smtClean="0"/>
              <a:t>05/05/2026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6AEBF-9CEF-BD58-58D5-43BA7A8CE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6B706-7D54-472F-E194-0847C7A8F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8979A7-9893-4BED-9F50-0BF03E3453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42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7AB91B-3699-CC25-78BD-49BD9B3834D2}"/>
              </a:ext>
            </a:extLst>
          </p:cNvPr>
          <p:cNvSpPr txBox="1"/>
          <p:nvPr/>
        </p:nvSpPr>
        <p:spPr>
          <a:xfrm>
            <a:off x="310896" y="265176"/>
            <a:ext cx="480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Year 9 Design and Technology curriculum plan.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EFED16-3686-AD30-501E-FB9E0CCF9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902094"/>
              </p:ext>
            </p:extLst>
          </p:nvPr>
        </p:nvGraphicFramePr>
        <p:xfrm>
          <a:off x="177545" y="945404"/>
          <a:ext cx="11836909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561">
                  <a:extLst>
                    <a:ext uri="{9D8B030D-6E8A-4147-A177-3AD203B41FA5}">
                      <a16:colId xmlns:a16="http://schemas.microsoft.com/office/drawing/2014/main" val="1376068842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235975291"/>
                    </a:ext>
                  </a:extLst>
                </a:gridCol>
                <a:gridCol w="1258529">
                  <a:extLst>
                    <a:ext uri="{9D8B030D-6E8A-4147-A177-3AD203B41FA5}">
                      <a16:colId xmlns:a16="http://schemas.microsoft.com/office/drawing/2014/main" val="4173214206"/>
                    </a:ext>
                  </a:extLst>
                </a:gridCol>
                <a:gridCol w="953225">
                  <a:extLst>
                    <a:ext uri="{9D8B030D-6E8A-4147-A177-3AD203B41FA5}">
                      <a16:colId xmlns:a16="http://schemas.microsoft.com/office/drawing/2014/main" val="811351229"/>
                    </a:ext>
                  </a:extLst>
                </a:gridCol>
                <a:gridCol w="1169557">
                  <a:extLst>
                    <a:ext uri="{9D8B030D-6E8A-4147-A177-3AD203B41FA5}">
                      <a16:colId xmlns:a16="http://schemas.microsoft.com/office/drawing/2014/main" val="363154601"/>
                    </a:ext>
                  </a:extLst>
                </a:gridCol>
                <a:gridCol w="1364337">
                  <a:extLst>
                    <a:ext uri="{9D8B030D-6E8A-4147-A177-3AD203B41FA5}">
                      <a16:colId xmlns:a16="http://schemas.microsoft.com/office/drawing/2014/main" val="3780865055"/>
                    </a:ext>
                  </a:extLst>
                </a:gridCol>
                <a:gridCol w="1173371">
                  <a:extLst>
                    <a:ext uri="{9D8B030D-6E8A-4147-A177-3AD203B41FA5}">
                      <a16:colId xmlns:a16="http://schemas.microsoft.com/office/drawing/2014/main" val="2690630440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1330776921"/>
                    </a:ext>
                  </a:extLst>
                </a:gridCol>
                <a:gridCol w="855407">
                  <a:extLst>
                    <a:ext uri="{9D8B030D-6E8A-4147-A177-3AD203B41FA5}">
                      <a16:colId xmlns:a16="http://schemas.microsoft.com/office/drawing/2014/main" val="575516809"/>
                    </a:ext>
                  </a:extLst>
                </a:gridCol>
                <a:gridCol w="943897">
                  <a:extLst>
                    <a:ext uri="{9D8B030D-6E8A-4147-A177-3AD203B41FA5}">
                      <a16:colId xmlns:a16="http://schemas.microsoft.com/office/drawing/2014/main" val="4275265819"/>
                    </a:ext>
                  </a:extLst>
                </a:gridCol>
                <a:gridCol w="762786">
                  <a:extLst>
                    <a:ext uri="{9D8B030D-6E8A-4147-A177-3AD203B41FA5}">
                      <a16:colId xmlns:a16="http://schemas.microsoft.com/office/drawing/2014/main" val="3425075927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TEXTILES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BUCKET HATS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Project overview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Health and Safety recap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Analyse the design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Research music festivals.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Designing of badges to go onto the hat.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Designing of the hat fabric and placement of the badges.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What is resit dye ?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Tie – dye of fabric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Introduction to using a commercial pattern and lay plan.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Pattern cutting 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Ergonomics and anthropometrics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Start the construction of the bucket hat.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Pinning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Ease to fit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Machine sewing.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Continue   the construction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Pinning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Ease to fit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Clipping the curves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Use of sewing machine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Adding </a:t>
                      </a:r>
                    </a:p>
                    <a:p>
                      <a:r>
                        <a:rPr lang="en-GB" sz="1050" dirty="0"/>
                        <a:t>Patches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Adding a lining.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Completion of hat.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Final evaluation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Post 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340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FOOD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PASTRY AROUND THE WORLD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Pre-test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Overview of the project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Researching pastries from different cultures.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The function and science of ingredients in pastry.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HW research French pastry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of shortcrust pastry – quiche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Time planning – what is it ?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Why do we use it ?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of French inspired pastry dish, using shortcrust pastry.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practical skills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and Hygiene.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HW – research Italian puff  pastry dishes.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of puff pastry – lamination and puff pastry dish – cheese twists.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Function and science of ingredients in puff pastry.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Planning for Italian puff pastry dish.</a:t>
                      </a:r>
                    </a:p>
                    <a:p>
                      <a:endParaRPr lang="en-GB" sz="1050" dirty="0"/>
                    </a:p>
                    <a:p>
                      <a:endParaRPr lang="en-GB" sz="105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– Italian inspired puff pastry dish.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 practical skills.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and Hygiene.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Time management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Demo samosa dough and filling.</a:t>
                      </a:r>
                    </a:p>
                    <a:p>
                      <a:r>
                        <a:rPr lang="en-GB" sz="1050" dirty="0"/>
                        <a:t>Demo spring roll.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Nutrients needed for a healthy body.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Sensory analysis – star profile samosa v spring roll.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 spring roll or samosa.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</a:t>
                      </a:r>
                    </a:p>
                    <a:p>
                      <a:r>
                        <a:rPr lang="en-GB" sz="1050" dirty="0"/>
                        <a:t>Practical</a:t>
                      </a:r>
                    </a:p>
                    <a:p>
                      <a:r>
                        <a:rPr lang="en-GB" sz="1050" dirty="0"/>
                        <a:t>Skills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and</a:t>
                      </a:r>
                    </a:p>
                    <a:p>
                      <a:r>
                        <a:rPr lang="en-GB" sz="1050" dirty="0"/>
                        <a:t>Hygiene.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Time </a:t>
                      </a:r>
                    </a:p>
                    <a:p>
                      <a:r>
                        <a:rPr lang="en-GB" sz="1050" dirty="0"/>
                        <a:t>planning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Research into multi cultural dishes made with pastry for a multi cultural buffet.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Creation of dovetail plan for chosen dish. 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Practical</a:t>
                      </a:r>
                    </a:p>
                    <a:p>
                      <a:r>
                        <a:rPr lang="en-GB" sz="1050" dirty="0"/>
                        <a:t>Multi</a:t>
                      </a:r>
                    </a:p>
                    <a:p>
                      <a:r>
                        <a:rPr lang="en-GB" sz="1050" dirty="0"/>
                        <a:t>Cultural</a:t>
                      </a:r>
                    </a:p>
                    <a:p>
                      <a:r>
                        <a:rPr lang="en-GB" sz="1050" dirty="0"/>
                        <a:t>Buffet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Working</a:t>
                      </a:r>
                    </a:p>
                    <a:p>
                      <a:r>
                        <a:rPr lang="en-GB" sz="1050" dirty="0"/>
                        <a:t>In groups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Assessing</a:t>
                      </a:r>
                    </a:p>
                    <a:p>
                      <a:r>
                        <a:rPr lang="en-GB" sz="1050" dirty="0"/>
                        <a:t>Practical </a:t>
                      </a:r>
                    </a:p>
                    <a:p>
                      <a:r>
                        <a:rPr lang="en-GB" sz="1050" dirty="0"/>
                        <a:t>And team</a:t>
                      </a:r>
                    </a:p>
                    <a:p>
                      <a:r>
                        <a:rPr lang="en-GB" sz="1050" dirty="0"/>
                        <a:t>Working.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925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37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F9865F-B2DB-2356-731D-5FAF13624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16393"/>
              </p:ext>
            </p:extLst>
          </p:nvPr>
        </p:nvGraphicFramePr>
        <p:xfrm>
          <a:off x="525017" y="937260"/>
          <a:ext cx="10924692" cy="498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1759">
                  <a:extLst>
                    <a:ext uri="{9D8B030D-6E8A-4147-A177-3AD203B41FA5}">
                      <a16:colId xmlns:a16="http://schemas.microsoft.com/office/drawing/2014/main" val="155666942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185162410"/>
                    </a:ext>
                  </a:extLst>
                </a:gridCol>
                <a:gridCol w="995003">
                  <a:extLst>
                    <a:ext uri="{9D8B030D-6E8A-4147-A177-3AD203B41FA5}">
                      <a16:colId xmlns:a16="http://schemas.microsoft.com/office/drawing/2014/main" val="3881107705"/>
                    </a:ext>
                  </a:extLst>
                </a:gridCol>
                <a:gridCol w="1254421">
                  <a:extLst>
                    <a:ext uri="{9D8B030D-6E8A-4147-A177-3AD203B41FA5}">
                      <a16:colId xmlns:a16="http://schemas.microsoft.com/office/drawing/2014/main" val="2782744343"/>
                    </a:ext>
                  </a:extLst>
                </a:gridCol>
                <a:gridCol w="1024128">
                  <a:extLst>
                    <a:ext uri="{9D8B030D-6E8A-4147-A177-3AD203B41FA5}">
                      <a16:colId xmlns:a16="http://schemas.microsoft.com/office/drawing/2014/main" val="222266190"/>
                    </a:ext>
                  </a:extLst>
                </a:gridCol>
                <a:gridCol w="1060704">
                  <a:extLst>
                    <a:ext uri="{9D8B030D-6E8A-4147-A177-3AD203B41FA5}">
                      <a16:colId xmlns:a16="http://schemas.microsoft.com/office/drawing/2014/main" val="4251014140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3266180462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2790452699"/>
                    </a:ext>
                  </a:extLst>
                </a:gridCol>
                <a:gridCol w="960120">
                  <a:extLst>
                    <a:ext uri="{9D8B030D-6E8A-4147-A177-3AD203B41FA5}">
                      <a16:colId xmlns:a16="http://schemas.microsoft.com/office/drawing/2014/main" val="1489660644"/>
                    </a:ext>
                  </a:extLst>
                </a:gridCol>
                <a:gridCol w="740664">
                  <a:extLst>
                    <a:ext uri="{9D8B030D-6E8A-4147-A177-3AD203B41FA5}">
                      <a16:colId xmlns:a16="http://schemas.microsoft.com/office/drawing/2014/main" val="4177988348"/>
                    </a:ext>
                  </a:extLst>
                </a:gridCol>
                <a:gridCol w="723797">
                  <a:extLst>
                    <a:ext uri="{9D8B030D-6E8A-4147-A177-3AD203B41FA5}">
                      <a16:colId xmlns:a16="http://schemas.microsoft.com/office/drawing/2014/main" val="2196920099"/>
                    </a:ext>
                  </a:extLst>
                </a:gridCol>
              </a:tblGrid>
              <a:tr h="217424">
                <a:tc>
                  <a:txBody>
                    <a:bodyPr/>
                    <a:lstStyle/>
                    <a:p>
                      <a:r>
                        <a:rPr lang="en-GB" sz="1400" dirty="0"/>
                        <a:t>GRAPHICS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MOVIE </a:t>
                      </a:r>
                    </a:p>
                    <a:p>
                      <a:r>
                        <a:rPr lang="en-GB" sz="1200" dirty="0"/>
                        <a:t>POSTER </a:t>
                      </a:r>
                    </a:p>
                    <a:p>
                      <a:r>
                        <a:rPr lang="en-GB" sz="1200" dirty="0"/>
                        <a:t>AND MERCH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Overview of project.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Understand</a:t>
                      </a:r>
                    </a:p>
                    <a:p>
                      <a:r>
                        <a:rPr lang="en-GB" sz="1050" dirty="0"/>
                        <a:t>images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Recall photoshop.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Portrait and adjustments.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Understanding images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Recap and upskill</a:t>
                      </a:r>
                    </a:p>
                    <a:p>
                      <a:r>
                        <a:rPr lang="en-GB" sz="1050" dirty="0"/>
                        <a:t>Adobe illustrator  - Landscape and live tracing.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Design brief and specification.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Research from the design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 err="1"/>
                        <a:t>Hw</a:t>
                      </a:r>
                      <a:r>
                        <a:rPr lang="en-GB" sz="1050" dirty="0"/>
                        <a:t> – draw movie poster plan.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Working on the movie poster with support using Adobe illustrator and photoshop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Working on the movie poster with less support using Adobe illustrator and photoshop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Independent working to complete the movie poster using CAD packages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 err="1"/>
                        <a:t>Hw</a:t>
                      </a:r>
                      <a:r>
                        <a:rPr lang="en-GB" sz="1050" dirty="0"/>
                        <a:t> – Typography worksheet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Merchandise designing using Adobe illustrator exporting to </a:t>
                      </a:r>
                      <a:r>
                        <a:rPr lang="en-GB" sz="1050" dirty="0" err="1"/>
                        <a:t>dfx</a:t>
                      </a:r>
                      <a:r>
                        <a:rPr lang="en-GB" sz="1050" dirty="0"/>
                        <a:t> file.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Laser cutting </a:t>
                      </a:r>
                      <a:r>
                        <a:rPr lang="en-GB" sz="1050" dirty="0" err="1"/>
                        <a:t>h&amp;s</a:t>
                      </a:r>
                      <a:r>
                        <a:rPr lang="en-GB" sz="1050" dirty="0"/>
                        <a:t>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Printing poster.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Laser cutting keyring</a:t>
                      </a:r>
                    </a:p>
                    <a:p>
                      <a:r>
                        <a:rPr lang="en-GB" sz="1050" dirty="0"/>
                        <a:t>Merch.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Final </a:t>
                      </a:r>
                    </a:p>
                    <a:p>
                      <a:r>
                        <a:rPr lang="en-GB" sz="1050" dirty="0"/>
                        <a:t>Printed</a:t>
                      </a:r>
                    </a:p>
                    <a:p>
                      <a:r>
                        <a:rPr lang="en-GB" sz="1050" dirty="0"/>
                        <a:t>posters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Post test</a:t>
                      </a:r>
                    </a:p>
                    <a:p>
                      <a:r>
                        <a:rPr lang="en-GB" sz="1050" dirty="0"/>
                        <a:t>And </a:t>
                      </a:r>
                    </a:p>
                    <a:p>
                      <a:r>
                        <a:rPr lang="en-GB" sz="1050" dirty="0"/>
                        <a:t>Evaluate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 setting.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97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PRODUCT </a:t>
                      </a:r>
                    </a:p>
                    <a:p>
                      <a:r>
                        <a:rPr lang="en-GB" sz="1400" dirty="0"/>
                        <a:t>DESIGN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INDUSTRIAL</a:t>
                      </a:r>
                    </a:p>
                    <a:p>
                      <a:r>
                        <a:rPr lang="en-GB" sz="1100" dirty="0"/>
                        <a:t>REVOLUTION</a:t>
                      </a:r>
                    </a:p>
                    <a:p>
                      <a:r>
                        <a:rPr lang="en-GB" sz="1100" dirty="0"/>
                        <a:t>THEN AND NOW.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Intro to the project and brief.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Specification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William Morris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H&amp;S in the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How and what do we do to inform and develop designs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Identifying consumer needs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Create a mood board focusing on the needs of the user and specification points.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workshop –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Intro to 1- and 2-point perspective.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Product testing</a:t>
                      </a:r>
                    </a:p>
                    <a:p>
                      <a:r>
                        <a:rPr lang="en-GB" sz="1050" dirty="0"/>
                        <a:t>How can we use product analysis to inform our designs?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Skills – isometric drawing.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William Morris research.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What is a repeat pattern?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How can we improve the aesthetics of our product 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Techsoft 2D, creating a CAD file, DXF file, rasterize, CAM, Line colour.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Skills workshop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Use of photoshop to make a repeat pattern.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Combine</a:t>
                      </a:r>
                    </a:p>
                    <a:p>
                      <a:r>
                        <a:rPr lang="en-GB" sz="1050" dirty="0"/>
                        <a:t>Adobe with Techsoft 2d to prepare CAM.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Post test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Evaluate</a:t>
                      </a:r>
                    </a:p>
                    <a:p>
                      <a:endParaRPr lang="en-GB" sz="1050" dirty="0"/>
                    </a:p>
                    <a:p>
                      <a:r>
                        <a:rPr lang="en-GB" sz="1050" dirty="0"/>
                        <a:t>Target</a:t>
                      </a:r>
                    </a:p>
                    <a:p>
                      <a:r>
                        <a:rPr lang="en-GB" sz="1050" dirty="0"/>
                        <a:t>setting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62808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4A55605-98BA-0062-9C18-26D35A876FD7}"/>
              </a:ext>
            </a:extLst>
          </p:cNvPr>
          <p:cNvSpPr txBox="1"/>
          <p:nvPr/>
        </p:nvSpPr>
        <p:spPr>
          <a:xfrm>
            <a:off x="525017" y="318254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Year 9 Design and Technology curriculum plan.</a:t>
            </a:r>
          </a:p>
        </p:txBody>
      </p:sp>
    </p:spTree>
    <p:extLst>
      <p:ext uri="{BB962C8B-B14F-4D97-AF65-F5344CB8AC3E}">
        <p14:creationId xmlns:p14="http://schemas.microsoft.com/office/powerpoint/2010/main" val="364612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600</Words>
  <Application>Microsoft Office PowerPoint</Application>
  <PresentationFormat>Widescreen</PresentationFormat>
  <Paragraphs>202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Rebecca Brewer</dc:creator>
  <cp:lastModifiedBy>Rebecca Brewer</cp:lastModifiedBy>
  <cp:revision>3</cp:revision>
  <dcterms:created xsi:type="dcterms:W3CDTF">2026-04-28T09:47:59Z</dcterms:created>
  <dcterms:modified xsi:type="dcterms:W3CDTF">2026-05-05T11:43:22Z</dcterms:modified>
</cp:coreProperties>
</file>