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Brewer" userId="b4449fff-a5a5-4e81-819b-e2bcb2f538fd" providerId="ADAL" clId="{98408D71-86D6-49C0-A75E-212C46231694}"/>
    <pc:docChg chg="custSel modSld">
      <pc:chgData name="Rebecca Brewer" userId="b4449fff-a5a5-4e81-819b-e2bcb2f538fd" providerId="ADAL" clId="{98408D71-86D6-49C0-A75E-212C46231694}" dt="2026-05-04T16:21:25.584" v="11" actId="207"/>
      <pc:docMkLst>
        <pc:docMk/>
      </pc:docMkLst>
      <pc:sldChg chg="modSp mod">
        <pc:chgData name="Rebecca Brewer" userId="b4449fff-a5a5-4e81-819b-e2bcb2f538fd" providerId="ADAL" clId="{98408D71-86D6-49C0-A75E-212C46231694}" dt="2026-05-04T16:20:06.878" v="1" actId="207"/>
        <pc:sldMkLst>
          <pc:docMk/>
          <pc:sldMk cId="759371134" sldId="256"/>
        </pc:sldMkLst>
        <pc:graphicFrameChg chg="modGraphic">
          <ac:chgData name="Rebecca Brewer" userId="b4449fff-a5a5-4e81-819b-e2bcb2f538fd" providerId="ADAL" clId="{98408D71-86D6-49C0-A75E-212C46231694}" dt="2026-05-04T16:20:06.878" v="1" actId="207"/>
          <ac:graphicFrameMkLst>
            <pc:docMk/>
            <pc:sldMk cId="759371134" sldId="256"/>
            <ac:graphicFrameMk id="5" creationId="{55EFED16-3686-AD30-501E-FB9E0CCF92F6}"/>
          </ac:graphicFrameMkLst>
        </pc:graphicFrameChg>
      </pc:sldChg>
      <pc:sldChg chg="modSp mod">
        <pc:chgData name="Rebecca Brewer" userId="b4449fff-a5a5-4e81-819b-e2bcb2f538fd" providerId="ADAL" clId="{98408D71-86D6-49C0-A75E-212C46231694}" dt="2026-05-04T16:21:25.584" v="11" actId="207"/>
        <pc:sldMkLst>
          <pc:docMk/>
          <pc:sldMk cId="3646121914" sldId="257"/>
        </pc:sldMkLst>
        <pc:graphicFrameChg chg="modGraphic">
          <ac:chgData name="Rebecca Brewer" userId="b4449fff-a5a5-4e81-819b-e2bcb2f538fd" providerId="ADAL" clId="{98408D71-86D6-49C0-A75E-212C46231694}" dt="2026-05-04T16:21:25.584" v="11" actId="207"/>
          <ac:graphicFrameMkLst>
            <pc:docMk/>
            <pc:sldMk cId="3646121914" sldId="257"/>
            <ac:graphicFrameMk id="4" creationId="{27F9865F-B2DB-2356-731D-5FAF1362425E}"/>
          </ac:graphicFrameMkLst>
        </pc:graphicFrameChg>
      </pc:sldChg>
    </pc:docChg>
  </pc:docChgLst>
  <pc:docChgLst>
    <pc:chgData name="Rebecca Brewer" userId="b4449fff-a5a5-4e81-819b-e2bcb2f538fd" providerId="ADAL" clId="{E233951E-72BD-4B64-9DA4-3AFF2968D505}"/>
    <pc:docChg chg="custSel modSld">
      <pc:chgData name="Rebecca Brewer" userId="b4449fff-a5a5-4e81-819b-e2bcb2f538fd" providerId="ADAL" clId="{E233951E-72BD-4B64-9DA4-3AFF2968D505}" dt="2026-05-05T11:32:12.317" v="1108" actId="1076"/>
      <pc:docMkLst>
        <pc:docMk/>
      </pc:docMkLst>
      <pc:sldChg chg="addSp modSp mod">
        <pc:chgData name="Rebecca Brewer" userId="b4449fff-a5a5-4e81-819b-e2bcb2f538fd" providerId="ADAL" clId="{E233951E-72BD-4B64-9DA4-3AFF2968D505}" dt="2026-05-05T11:32:12.317" v="1108" actId="1076"/>
        <pc:sldMkLst>
          <pc:docMk/>
          <pc:sldMk cId="3646121914" sldId="257"/>
        </pc:sldMkLst>
        <pc:spChg chg="add mod">
          <ac:chgData name="Rebecca Brewer" userId="b4449fff-a5a5-4e81-819b-e2bcb2f538fd" providerId="ADAL" clId="{E233951E-72BD-4B64-9DA4-3AFF2968D505}" dt="2026-05-05T11:32:12.317" v="1108" actId="1076"/>
          <ac:spMkLst>
            <pc:docMk/>
            <pc:sldMk cId="3646121914" sldId="257"/>
            <ac:spMk id="3" creationId="{45CCF2A8-1037-9C4D-50F8-B9DF079BDC54}"/>
          </ac:spMkLst>
        </pc:spChg>
        <pc:graphicFrameChg chg="mod modGraphic">
          <ac:chgData name="Rebecca Brewer" userId="b4449fff-a5a5-4e81-819b-e2bcb2f538fd" providerId="ADAL" clId="{E233951E-72BD-4B64-9DA4-3AFF2968D505}" dt="2026-05-05T11:31:55.235" v="1106" actId="1076"/>
          <ac:graphicFrameMkLst>
            <pc:docMk/>
            <pc:sldMk cId="3646121914" sldId="257"/>
            <ac:graphicFrameMk id="4" creationId="{27F9865F-B2DB-2356-731D-5FAF1362425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18199-A9C1-CBAF-B526-CACF780B8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0A82A3-A687-0A78-98C7-D19A27870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76AB7-3739-D01F-F2B3-8C770A68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5DC8-7BBB-9EE5-F084-D3F04022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7880A-436D-0382-629A-F65573237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27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548BA-9058-AA35-67D3-B056C4554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40777-ED9E-D292-C2C9-FE4922594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39C10-57B4-FBB5-5D88-6E3E7BBF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7E182-C22C-BF7E-C6E5-F9DCB997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6BBBA-3C56-F8DA-DE3F-97D9E8CC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36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9ADE55-0B8E-DFFC-7B96-A923CA5370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B606D-1BB1-3BC0-4BD2-1A25975DF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ED7CE-0BF6-AA18-DEAB-27052766A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6020D-8075-5407-4ECD-CF7AF97AA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C09F4-DAFA-70A7-C76F-611BEA2AC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18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E2AB-E9EC-9C80-7CE3-8E0473C60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449F1-7D7A-35C1-4F2E-9BC8F24BE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EA138-FA57-886C-47E1-47FB9BE32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221EA-0BD7-FC36-A6ED-249B6372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764CE-AE21-4B12-241C-762DAE6A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92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94972-F7C3-2AD7-57BF-DF815DF8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4849C-9B08-830C-92AD-7002698A2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3F7C5-00A0-76B9-7084-7FC65B725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2B8BE-49E4-92B9-4D3F-93A7F702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1C72D-7B58-F189-D886-61A30CA2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63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07E1-192C-E0AF-93D7-FC0FFA0C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0136-8DA6-DA68-71F3-DA639F1656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817D8-5214-241F-6F80-C7ACD62FD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08139-F2F1-3559-C533-483142BF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2FD47-2F70-93B9-2EB0-24199F38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57DF9-472E-2CF2-C531-A2CB7C28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58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A1ACF-CB9F-72D0-BCB7-BF882849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84C19-2C3A-17CB-FEDB-8119806A6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72D9B-0D4D-2586-A0F7-BC4193954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7D46-72B1-7AF1-47AF-13098120A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8D0C38-89BA-93D8-95E2-ADAF3571C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87EC92-EA83-E44D-52CB-20CA86085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B0CB38-2CDD-7FFB-2605-CCD0E96E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4F8712-2233-35A9-8198-D012666E1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69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1A41E-6068-286D-0D2A-F95EA7394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504D3C-180D-8BC7-7FEB-0823ACBC1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7542A-AE74-BB64-5A15-6DDBA21E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A63FF4-1230-6C99-31BA-C34FE804E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6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41B152-4FC3-286B-50EA-3ADF9DC27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1746C-CD1F-71A8-F16C-E35DBE568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04EFC2-B111-F484-AC5C-7D5529EED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88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AC198-7631-E482-84E4-5DF5B27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3C9DF-0FE3-90AD-3972-3F862A03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A1101-1D9E-B458-B469-D095CEC3E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77319-2826-ADC6-86B4-B2D7E0D46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BFD67-D372-9548-DA86-695D8EDA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C102A-F36A-C44D-9D15-DF6FE6EB7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7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60656-667C-20E6-6863-80333DA13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130C4-60B6-0CF8-2387-B9C8A4CF5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9BB6B-295A-AA1B-DF30-69A64CE8B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95D31-1458-BAA5-95D0-6295DA19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4F26D-8BD1-0B0E-17E0-7237BCF1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71508-8590-1104-EFE7-5DF30424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27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380B9-BF28-B2A0-FDD7-7B045B754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2DE84-5EE8-2208-F941-8F949FE67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D9550-AB3B-730A-AF2D-83741673B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6AEBF-9CEF-BD58-58D5-43BA7A8CE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6B706-7D54-472F-E194-0847C7A8F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42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7AB91B-3699-CC25-78BD-49BD9B3834D2}"/>
              </a:ext>
            </a:extLst>
          </p:cNvPr>
          <p:cNvSpPr txBox="1"/>
          <p:nvPr/>
        </p:nvSpPr>
        <p:spPr>
          <a:xfrm>
            <a:off x="310896" y="265176"/>
            <a:ext cx="480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Year 8 Design and Technology curriculum plan.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EFED16-3686-AD30-501E-FB9E0CCF9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6264"/>
              </p:ext>
            </p:extLst>
          </p:nvPr>
        </p:nvGraphicFramePr>
        <p:xfrm>
          <a:off x="105155" y="994664"/>
          <a:ext cx="11836909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5757">
                  <a:extLst>
                    <a:ext uri="{9D8B030D-6E8A-4147-A177-3AD203B41FA5}">
                      <a16:colId xmlns:a16="http://schemas.microsoft.com/office/drawing/2014/main" val="1376068842"/>
                    </a:ext>
                  </a:extLst>
                </a:gridCol>
                <a:gridCol w="1358395">
                  <a:extLst>
                    <a:ext uri="{9D8B030D-6E8A-4147-A177-3AD203B41FA5}">
                      <a16:colId xmlns:a16="http://schemas.microsoft.com/office/drawing/2014/main" val="235975291"/>
                    </a:ext>
                  </a:extLst>
                </a:gridCol>
                <a:gridCol w="1207903">
                  <a:extLst>
                    <a:ext uri="{9D8B030D-6E8A-4147-A177-3AD203B41FA5}">
                      <a16:colId xmlns:a16="http://schemas.microsoft.com/office/drawing/2014/main" val="4173214206"/>
                    </a:ext>
                  </a:extLst>
                </a:gridCol>
                <a:gridCol w="999523">
                  <a:extLst>
                    <a:ext uri="{9D8B030D-6E8A-4147-A177-3AD203B41FA5}">
                      <a16:colId xmlns:a16="http://schemas.microsoft.com/office/drawing/2014/main" val="811351229"/>
                    </a:ext>
                  </a:extLst>
                </a:gridCol>
                <a:gridCol w="1013649">
                  <a:extLst>
                    <a:ext uri="{9D8B030D-6E8A-4147-A177-3AD203B41FA5}">
                      <a16:colId xmlns:a16="http://schemas.microsoft.com/office/drawing/2014/main" val="363154601"/>
                    </a:ext>
                  </a:extLst>
                </a:gridCol>
                <a:gridCol w="1064105">
                  <a:extLst>
                    <a:ext uri="{9D8B030D-6E8A-4147-A177-3AD203B41FA5}">
                      <a16:colId xmlns:a16="http://schemas.microsoft.com/office/drawing/2014/main" val="3780865055"/>
                    </a:ext>
                  </a:extLst>
                </a:gridCol>
                <a:gridCol w="1110793">
                  <a:extLst>
                    <a:ext uri="{9D8B030D-6E8A-4147-A177-3AD203B41FA5}">
                      <a16:colId xmlns:a16="http://schemas.microsoft.com/office/drawing/2014/main" val="2690630440"/>
                    </a:ext>
                  </a:extLst>
                </a:gridCol>
                <a:gridCol w="940724">
                  <a:extLst>
                    <a:ext uri="{9D8B030D-6E8A-4147-A177-3AD203B41FA5}">
                      <a16:colId xmlns:a16="http://schemas.microsoft.com/office/drawing/2014/main" val="1330776921"/>
                    </a:ext>
                  </a:extLst>
                </a:gridCol>
                <a:gridCol w="1073692">
                  <a:extLst>
                    <a:ext uri="{9D8B030D-6E8A-4147-A177-3AD203B41FA5}">
                      <a16:colId xmlns:a16="http://schemas.microsoft.com/office/drawing/2014/main" val="575516809"/>
                    </a:ext>
                  </a:extLst>
                </a:gridCol>
                <a:gridCol w="975672">
                  <a:extLst>
                    <a:ext uri="{9D8B030D-6E8A-4147-A177-3AD203B41FA5}">
                      <a16:colId xmlns:a16="http://schemas.microsoft.com/office/drawing/2014/main" val="4275265819"/>
                    </a:ext>
                  </a:extLst>
                </a:gridCol>
                <a:gridCol w="996696">
                  <a:extLst>
                    <a:ext uri="{9D8B030D-6E8A-4147-A177-3AD203B41FA5}">
                      <a16:colId xmlns:a16="http://schemas.microsoft.com/office/drawing/2014/main" val="3425075927"/>
                    </a:ext>
                  </a:extLst>
                </a:gridCol>
              </a:tblGrid>
              <a:tr h="217424">
                <a:tc>
                  <a:txBody>
                    <a:bodyPr/>
                    <a:lstStyle/>
                    <a:p>
                      <a:r>
                        <a:rPr lang="en-GB" sz="1400" dirty="0"/>
                        <a:t>TEXTILES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FOODIE </a:t>
                      </a:r>
                    </a:p>
                    <a:p>
                      <a:r>
                        <a:rPr lang="en-GB" sz="1200" dirty="0"/>
                        <a:t>POUCH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Pre-test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Overview of the project.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Intro to applique skills – hand and machines sewing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Research food packaging.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Complete applique samples.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Design brief and specification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Mood board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Design ideas</a:t>
                      </a:r>
                    </a:p>
                    <a:p>
                      <a:r>
                        <a:rPr lang="en-GB" sz="1050" dirty="0"/>
                        <a:t>Based on the mood board research.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Final design ideas.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Start of the main pouch. 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Applique and Sewing machine skills.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practical ability, health and safety.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Continuation of the pouch.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creativity, practical ability, health and safety.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Continuation of the pouch.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creativity, practical ability, health and safety.</a:t>
                      </a:r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Continuation of the pouch.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creativity, practical ability, health and safety.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Fastenings homework.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Machine stitching the pouches together.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Applying the Velcro fastening.</a:t>
                      </a:r>
                    </a:p>
                    <a:p>
                      <a:endParaRPr lang="en-GB" sz="1050" dirty="0"/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Final evaluation.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Post-test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 setting.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340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FOOD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Carbohydrates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Pre-test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Overview of the project.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Function and science of ingredients in bread making.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Demo bread rolls.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of bread making.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health and safety and practical ability.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Research breads around the world.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Selection of bread recipe to develop.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of developed cultural bread.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health and safety and practical ability.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Adapting recipes.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Dem and do</a:t>
                      </a:r>
                    </a:p>
                    <a:p>
                      <a:r>
                        <a:rPr lang="en-GB" sz="1050" dirty="0"/>
                        <a:t>Making fresh pasta.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Macro and micronutrients.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Demo of pasta sauces.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Function and science of the ingredients used.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Planning pasta sauce to incorporate micro and macro knowledge.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of pasta sauce.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practical ability, health and safety and application of the principles of nutrition.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Post-test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Potato experiment.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Different ways to prepare and cook potato.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Tasting and analysing potato.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Selection of potato topped pie recipe.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of potato topped pie.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practical skills, health and safety and ability to apply the principles of nutrition.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92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37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F9865F-B2DB-2356-731D-5FAF13624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167642"/>
              </p:ext>
            </p:extLst>
          </p:nvPr>
        </p:nvGraphicFramePr>
        <p:xfrm>
          <a:off x="223265" y="1294094"/>
          <a:ext cx="11896468" cy="45034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0652">
                  <a:extLst>
                    <a:ext uri="{9D8B030D-6E8A-4147-A177-3AD203B41FA5}">
                      <a16:colId xmlns:a16="http://schemas.microsoft.com/office/drawing/2014/main" val="1556669428"/>
                    </a:ext>
                  </a:extLst>
                </a:gridCol>
                <a:gridCol w="814229">
                  <a:extLst>
                    <a:ext uri="{9D8B030D-6E8A-4147-A177-3AD203B41FA5}">
                      <a16:colId xmlns:a16="http://schemas.microsoft.com/office/drawing/2014/main" val="2185162410"/>
                    </a:ext>
                  </a:extLst>
                </a:gridCol>
                <a:gridCol w="1414380">
                  <a:extLst>
                    <a:ext uri="{9D8B030D-6E8A-4147-A177-3AD203B41FA5}">
                      <a16:colId xmlns:a16="http://schemas.microsoft.com/office/drawing/2014/main" val="3881107705"/>
                    </a:ext>
                  </a:extLst>
                </a:gridCol>
                <a:gridCol w="1161671">
                  <a:extLst>
                    <a:ext uri="{9D8B030D-6E8A-4147-A177-3AD203B41FA5}">
                      <a16:colId xmlns:a16="http://schemas.microsoft.com/office/drawing/2014/main" val="278274434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22266190"/>
                    </a:ext>
                  </a:extLst>
                </a:gridCol>
                <a:gridCol w="1255416">
                  <a:extLst>
                    <a:ext uri="{9D8B030D-6E8A-4147-A177-3AD203B41FA5}">
                      <a16:colId xmlns:a16="http://schemas.microsoft.com/office/drawing/2014/main" val="4251014140"/>
                    </a:ext>
                  </a:extLst>
                </a:gridCol>
                <a:gridCol w="1075397">
                  <a:extLst>
                    <a:ext uri="{9D8B030D-6E8A-4147-A177-3AD203B41FA5}">
                      <a16:colId xmlns:a16="http://schemas.microsoft.com/office/drawing/2014/main" val="3266180462"/>
                    </a:ext>
                  </a:extLst>
                </a:gridCol>
                <a:gridCol w="1105270">
                  <a:extLst>
                    <a:ext uri="{9D8B030D-6E8A-4147-A177-3AD203B41FA5}">
                      <a16:colId xmlns:a16="http://schemas.microsoft.com/office/drawing/2014/main" val="2790452699"/>
                    </a:ext>
                  </a:extLst>
                </a:gridCol>
                <a:gridCol w="1045525">
                  <a:extLst>
                    <a:ext uri="{9D8B030D-6E8A-4147-A177-3AD203B41FA5}">
                      <a16:colId xmlns:a16="http://schemas.microsoft.com/office/drawing/2014/main" val="1489660644"/>
                    </a:ext>
                  </a:extLst>
                </a:gridCol>
                <a:gridCol w="896638">
                  <a:extLst>
                    <a:ext uri="{9D8B030D-6E8A-4147-A177-3AD203B41FA5}">
                      <a16:colId xmlns:a16="http://schemas.microsoft.com/office/drawing/2014/main" val="4177988348"/>
                    </a:ext>
                  </a:extLst>
                </a:gridCol>
                <a:gridCol w="698090">
                  <a:extLst>
                    <a:ext uri="{9D8B030D-6E8A-4147-A177-3AD203B41FA5}">
                      <a16:colId xmlns:a16="http://schemas.microsoft.com/office/drawing/2014/main" val="2196920099"/>
                    </a:ext>
                  </a:extLst>
                </a:gridCol>
              </a:tblGrid>
              <a:tr h="217424">
                <a:tc>
                  <a:txBody>
                    <a:bodyPr/>
                    <a:lstStyle/>
                    <a:p>
                      <a:r>
                        <a:rPr lang="en-GB" sz="1400" dirty="0"/>
                        <a:t>GRAPHICS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DOODLE </a:t>
                      </a:r>
                    </a:p>
                    <a:p>
                      <a:r>
                        <a:rPr lang="en-GB" sz="1200" dirty="0"/>
                        <a:t>BAG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How to work safely in the IT room.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Overview of the project.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The fundamentals of design.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Pre-test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Introduction to </a:t>
                      </a:r>
                    </a:p>
                    <a:p>
                      <a:r>
                        <a:rPr lang="en-GB" sz="1050" dirty="0"/>
                        <a:t>Adobe Illustrator.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Research doodle artists.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Homework</a:t>
                      </a:r>
                    </a:p>
                    <a:p>
                      <a:r>
                        <a:rPr lang="en-GB" sz="1050" dirty="0"/>
                        <a:t>Draw a simple doodle character.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Using the doodle characters create the character using Adobe illustrator.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Analysis of the design brief.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Writing spec points.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Final design for doodle characters to be used on the bag.</a:t>
                      </a:r>
                    </a:p>
                    <a:p>
                      <a:endParaRPr lang="en-GB" sz="1050" dirty="0"/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Begin the final design using Adobe Illustrator.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application of CAD package skills.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Continuation of designing on Adobe Illustrator.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Continuation</a:t>
                      </a:r>
                    </a:p>
                    <a:p>
                      <a:r>
                        <a:rPr lang="en-GB" sz="1050" dirty="0"/>
                        <a:t>Of designing on Adobe illustrator and placement of characters to develop into a medium print.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Printing out of final design and transfer onto bags.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Final evaluation.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Post – 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 setting.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970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PRODUCT </a:t>
                      </a:r>
                    </a:p>
                    <a:p>
                      <a:r>
                        <a:rPr lang="en-GB" sz="1400" dirty="0"/>
                        <a:t>DESIGN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WALL CLOCKS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 to the project and brief.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Specification points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H&amp;S in the workshop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Generation of initial ideas and assigning a target market.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Develop / refine ideas with  consideration of the user needs and the spec points.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Stylisation – what is it and how do we recognise the characteristic of different designer's work.</a:t>
                      </a:r>
                    </a:p>
                    <a:p>
                      <a:r>
                        <a:rPr lang="en-GB" sz="1050" dirty="0"/>
                        <a:t>Saul Bass / Rene Makintosh / Art Deco.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Skills workshop – using craft knives to create a poster in the style of Saul Bass.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 workshop – Using traditional workshop tools to create a keyring.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Reflecting on the practical skills just used and refining ideas based on these reflections.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 workshop </a:t>
                      </a:r>
                    </a:p>
                    <a:p>
                      <a:r>
                        <a:rPr lang="en-GB" sz="1050" dirty="0"/>
                        <a:t>Working with acrylic and Vinyl to make the clocks.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Continue to </a:t>
                      </a:r>
                    </a:p>
                    <a:p>
                      <a:r>
                        <a:rPr lang="en-GB" sz="1050" dirty="0"/>
                        <a:t>Manufacture the clocks.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Complete</a:t>
                      </a:r>
                    </a:p>
                    <a:p>
                      <a:r>
                        <a:rPr lang="en-GB" sz="1050" dirty="0"/>
                        <a:t>The practical</a:t>
                      </a:r>
                    </a:p>
                    <a:p>
                      <a:r>
                        <a:rPr lang="en-GB" sz="1050" dirty="0"/>
                        <a:t>Clocks.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Final</a:t>
                      </a:r>
                    </a:p>
                    <a:p>
                      <a:r>
                        <a:rPr lang="en-GB" sz="1050" dirty="0"/>
                        <a:t>Evaluate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</a:t>
                      </a:r>
                    </a:p>
                    <a:p>
                      <a:r>
                        <a:rPr lang="en-GB" sz="1050" dirty="0"/>
                        <a:t>setting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62808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5CCF2A8-1037-9C4D-50F8-B9DF079BDC54}"/>
              </a:ext>
            </a:extLst>
          </p:cNvPr>
          <p:cNvSpPr txBox="1"/>
          <p:nvPr/>
        </p:nvSpPr>
        <p:spPr>
          <a:xfrm>
            <a:off x="223265" y="473702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Year 8 Design and Technology curriculum plan</a:t>
            </a:r>
          </a:p>
        </p:txBody>
      </p:sp>
    </p:spTree>
    <p:extLst>
      <p:ext uri="{BB962C8B-B14F-4D97-AF65-F5344CB8AC3E}">
        <p14:creationId xmlns:p14="http://schemas.microsoft.com/office/powerpoint/2010/main" val="3646121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581</Words>
  <Application>Microsoft Office PowerPoint</Application>
  <PresentationFormat>Widescreen</PresentationFormat>
  <Paragraphs>153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Brewer</dc:creator>
  <cp:lastModifiedBy>Rebecca Brewer</cp:lastModifiedBy>
  <cp:revision>4</cp:revision>
  <dcterms:created xsi:type="dcterms:W3CDTF">2026-04-28T09:47:59Z</dcterms:created>
  <dcterms:modified xsi:type="dcterms:W3CDTF">2026-05-05T11:32:17Z</dcterms:modified>
</cp:coreProperties>
</file>