
<file path=[Content_Types].xml><?xml version="1.0" encoding="utf-8"?>
<Types xmlns="http://schemas.openxmlformats.org/package/2006/content-types">
  <Default Extension="gif" ContentType="image/gi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55" r:id="rId1"/>
  </p:sldMasterIdLst>
  <p:notesMasterIdLst>
    <p:notesMasterId r:id="rId30"/>
  </p:notesMasterIdLst>
  <p:handoutMasterIdLst>
    <p:handoutMasterId r:id="rId31"/>
  </p:handoutMasterIdLst>
  <p:sldIdLst>
    <p:sldId id="256" r:id="rId2"/>
    <p:sldId id="273" r:id="rId3"/>
    <p:sldId id="278" r:id="rId4"/>
    <p:sldId id="322" r:id="rId5"/>
    <p:sldId id="266" r:id="rId6"/>
    <p:sldId id="276" r:id="rId7"/>
    <p:sldId id="308" r:id="rId8"/>
    <p:sldId id="309" r:id="rId9"/>
    <p:sldId id="294" r:id="rId10"/>
    <p:sldId id="321" r:id="rId11"/>
    <p:sldId id="298" r:id="rId12"/>
    <p:sldId id="289" r:id="rId13"/>
    <p:sldId id="315" r:id="rId14"/>
    <p:sldId id="317" r:id="rId15"/>
    <p:sldId id="316" r:id="rId16"/>
    <p:sldId id="292" r:id="rId17"/>
    <p:sldId id="304" r:id="rId18"/>
    <p:sldId id="303" r:id="rId19"/>
    <p:sldId id="295" r:id="rId20"/>
    <p:sldId id="296" r:id="rId21"/>
    <p:sldId id="305" r:id="rId22"/>
    <p:sldId id="306" r:id="rId23"/>
    <p:sldId id="293" r:id="rId24"/>
    <p:sldId id="320" r:id="rId25"/>
    <p:sldId id="268" r:id="rId26"/>
    <p:sldId id="323" r:id="rId27"/>
    <p:sldId id="324" r:id="rId28"/>
    <p:sldId id="272" r:id="rId29"/>
  </p:sldIdLst>
  <p:sldSz cx="9144000" cy="6858000" type="screen4x3"/>
  <p:notesSz cx="6797675" cy="9926638"/>
  <p:defaultTextStyle>
    <a:defPPr>
      <a:defRPr lang="en-GB"/>
    </a:defPPr>
    <a:lvl1pPr algn="l" rtl="0" eaLnBrk="0" fontAlgn="base" hangingPunct="0">
      <a:spcBef>
        <a:spcPct val="0"/>
      </a:spcBef>
      <a:spcAft>
        <a:spcPct val="0"/>
      </a:spcAft>
      <a:defRPr sz="2400" kern="1200">
        <a:solidFill>
          <a:schemeClr val="tx1"/>
        </a:solidFill>
        <a:latin typeface="Times New Roman" panose="02020603050405020304" pitchFamily="18" charset="0"/>
        <a:ea typeface="+mn-ea"/>
        <a:cs typeface="+mn-cs"/>
      </a:defRPr>
    </a:lvl1pPr>
    <a:lvl2pPr marL="457200" algn="l" rtl="0" eaLnBrk="0" fontAlgn="base" hangingPunct="0">
      <a:spcBef>
        <a:spcPct val="0"/>
      </a:spcBef>
      <a:spcAft>
        <a:spcPct val="0"/>
      </a:spcAft>
      <a:defRPr sz="2400" kern="1200">
        <a:solidFill>
          <a:schemeClr val="tx1"/>
        </a:solidFill>
        <a:latin typeface="Times New Roman" panose="02020603050405020304" pitchFamily="18" charset="0"/>
        <a:ea typeface="+mn-ea"/>
        <a:cs typeface="+mn-cs"/>
      </a:defRPr>
    </a:lvl2pPr>
    <a:lvl3pPr marL="914400" algn="l" rtl="0" eaLnBrk="0" fontAlgn="base" hangingPunct="0">
      <a:spcBef>
        <a:spcPct val="0"/>
      </a:spcBef>
      <a:spcAft>
        <a:spcPct val="0"/>
      </a:spcAft>
      <a:defRPr sz="2400" kern="1200">
        <a:solidFill>
          <a:schemeClr val="tx1"/>
        </a:solidFill>
        <a:latin typeface="Times New Roman" panose="02020603050405020304" pitchFamily="18" charset="0"/>
        <a:ea typeface="+mn-ea"/>
        <a:cs typeface="+mn-cs"/>
      </a:defRPr>
    </a:lvl3pPr>
    <a:lvl4pPr marL="1371600" algn="l" rtl="0" eaLnBrk="0" fontAlgn="base" hangingPunct="0">
      <a:spcBef>
        <a:spcPct val="0"/>
      </a:spcBef>
      <a:spcAft>
        <a:spcPct val="0"/>
      </a:spcAft>
      <a:defRPr sz="2400" kern="1200">
        <a:solidFill>
          <a:schemeClr val="tx1"/>
        </a:solidFill>
        <a:latin typeface="Times New Roman" panose="02020603050405020304" pitchFamily="18" charset="0"/>
        <a:ea typeface="+mn-ea"/>
        <a:cs typeface="+mn-cs"/>
      </a:defRPr>
    </a:lvl4pPr>
    <a:lvl5pPr marL="1828800" algn="l" rtl="0" eaLnBrk="0" fontAlgn="base" hangingPunct="0">
      <a:spcBef>
        <a:spcPct val="0"/>
      </a:spcBef>
      <a:spcAft>
        <a:spcPct val="0"/>
      </a:spcAft>
      <a:defRPr sz="2400" kern="1200">
        <a:solidFill>
          <a:schemeClr val="tx1"/>
        </a:solidFill>
        <a:latin typeface="Times New Roman" panose="02020603050405020304" pitchFamily="18" charset="0"/>
        <a:ea typeface="+mn-ea"/>
        <a:cs typeface="+mn-cs"/>
      </a:defRPr>
    </a:lvl5pPr>
    <a:lvl6pPr marL="2286000" algn="l" defTabSz="914400" rtl="0" eaLnBrk="1" latinLnBrk="0" hangingPunct="1">
      <a:defRPr sz="2400" kern="1200">
        <a:solidFill>
          <a:schemeClr val="tx1"/>
        </a:solidFill>
        <a:latin typeface="Times New Roman" panose="02020603050405020304" pitchFamily="18" charset="0"/>
        <a:ea typeface="+mn-ea"/>
        <a:cs typeface="+mn-cs"/>
      </a:defRPr>
    </a:lvl6pPr>
    <a:lvl7pPr marL="2743200" algn="l" defTabSz="914400" rtl="0" eaLnBrk="1" latinLnBrk="0" hangingPunct="1">
      <a:defRPr sz="2400" kern="1200">
        <a:solidFill>
          <a:schemeClr val="tx1"/>
        </a:solidFill>
        <a:latin typeface="Times New Roman" panose="02020603050405020304" pitchFamily="18" charset="0"/>
        <a:ea typeface="+mn-ea"/>
        <a:cs typeface="+mn-cs"/>
      </a:defRPr>
    </a:lvl7pPr>
    <a:lvl8pPr marL="3200400" algn="l" defTabSz="914400" rtl="0" eaLnBrk="1" latinLnBrk="0" hangingPunct="1">
      <a:defRPr sz="2400" kern="1200">
        <a:solidFill>
          <a:schemeClr val="tx1"/>
        </a:solidFill>
        <a:latin typeface="Times New Roman" panose="02020603050405020304" pitchFamily="18" charset="0"/>
        <a:ea typeface="+mn-ea"/>
        <a:cs typeface="+mn-cs"/>
      </a:defRPr>
    </a:lvl8pPr>
    <a:lvl9pPr marL="3657600" algn="l" defTabSz="914400" rtl="0" eaLnBrk="1" latinLnBrk="0" hangingPunct="1">
      <a:defRPr sz="2400" kern="1200">
        <a:solidFill>
          <a:schemeClr val="tx1"/>
        </a:solidFill>
        <a:latin typeface="Times New Roman" panose="02020603050405020304" pitchFamily="18"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999FF"/>
    <a:srgbClr val="CC99FF"/>
    <a:srgbClr val="66669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9352" autoAdjust="0"/>
    <p:restoredTop sz="85158" autoAdjust="0"/>
  </p:normalViewPr>
  <p:slideViewPr>
    <p:cSldViewPr>
      <p:cViewPr varScale="1">
        <p:scale>
          <a:sx n="72" d="100"/>
          <a:sy n="72" d="100"/>
        </p:scale>
        <p:origin x="1594" y="43"/>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microsoft.com/office/2016/11/relationships/changesInfo" Target="changesInfos/changesInfo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notesMaster" Target="notesMasters/notesMaster1.xml"/><Relationship Id="rId35"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Fiona Lambert" userId="9b93725a-3f00-44b9-932d-441d6d5da058" providerId="ADAL" clId="{1FC174B8-F27E-47AC-841B-ED2B704010AE}"/>
    <pc:docChg chg="custSel modSld">
      <pc:chgData name="Fiona Lambert" userId="9b93725a-3f00-44b9-932d-441d6d5da058" providerId="ADAL" clId="{1FC174B8-F27E-47AC-841B-ED2B704010AE}" dt="2024-05-18T13:09:02.791" v="983" actId="20577"/>
      <pc:docMkLst>
        <pc:docMk/>
      </pc:docMkLst>
      <pc:sldChg chg="modSp mod">
        <pc:chgData name="Fiona Lambert" userId="9b93725a-3f00-44b9-932d-441d6d5da058" providerId="ADAL" clId="{1FC174B8-F27E-47AC-841B-ED2B704010AE}" dt="2024-05-18T13:09:02.791" v="983" actId="20577"/>
        <pc:sldMkLst>
          <pc:docMk/>
          <pc:sldMk cId="0" sldId="292"/>
        </pc:sldMkLst>
        <pc:spChg chg="mod">
          <ac:chgData name="Fiona Lambert" userId="9b93725a-3f00-44b9-932d-441d6d5da058" providerId="ADAL" clId="{1FC174B8-F27E-47AC-841B-ED2B704010AE}" dt="2024-05-18T13:09:02.791" v="983" actId="20577"/>
          <ac:spMkLst>
            <pc:docMk/>
            <pc:sldMk cId="0" sldId="292"/>
            <ac:spMk id="52226" creationId="{6B52F1FF-8205-4838-8BA5-6108172521AA}"/>
          </ac:spMkLst>
        </pc:spChg>
      </pc:sldChg>
      <pc:sldChg chg="modSp mod">
        <pc:chgData name="Fiona Lambert" userId="9b93725a-3f00-44b9-932d-441d6d5da058" providerId="ADAL" clId="{1FC174B8-F27E-47AC-841B-ED2B704010AE}" dt="2024-05-18T12:40:12.626" v="16" actId="20577"/>
        <pc:sldMkLst>
          <pc:docMk/>
          <pc:sldMk cId="0" sldId="294"/>
        </pc:sldMkLst>
        <pc:spChg chg="mod">
          <ac:chgData name="Fiona Lambert" userId="9b93725a-3f00-44b9-932d-441d6d5da058" providerId="ADAL" clId="{1FC174B8-F27E-47AC-841B-ED2B704010AE}" dt="2024-05-18T12:40:12.626" v="16" actId="20577"/>
          <ac:spMkLst>
            <pc:docMk/>
            <pc:sldMk cId="0" sldId="294"/>
            <ac:spMk id="28675" creationId="{CF9D178D-FC00-43D1-98CC-727921ACB05F}"/>
          </ac:spMkLst>
        </pc:spChg>
      </pc:sldChg>
      <pc:sldChg chg="modSp mod">
        <pc:chgData name="Fiona Lambert" userId="9b93725a-3f00-44b9-932d-441d6d5da058" providerId="ADAL" clId="{1FC174B8-F27E-47AC-841B-ED2B704010AE}" dt="2024-05-18T12:50:12.855" v="907" actId="20577"/>
        <pc:sldMkLst>
          <pc:docMk/>
          <pc:sldMk cId="0" sldId="295"/>
        </pc:sldMkLst>
        <pc:spChg chg="mod">
          <ac:chgData name="Fiona Lambert" userId="9b93725a-3f00-44b9-932d-441d6d5da058" providerId="ADAL" clId="{1FC174B8-F27E-47AC-841B-ED2B704010AE}" dt="2024-05-18T12:50:12.855" v="907" actId="20577"/>
          <ac:spMkLst>
            <pc:docMk/>
            <pc:sldMk cId="0" sldId="295"/>
            <ac:spMk id="57347" creationId="{82A5ABE0-C342-4B07-99E2-84B65C8217B6}"/>
          </ac:spMkLst>
        </pc:spChg>
      </pc:sldChg>
      <pc:sldChg chg="modSp mod modNotesTx">
        <pc:chgData name="Fiona Lambert" userId="9b93725a-3f00-44b9-932d-441d6d5da058" providerId="ADAL" clId="{1FC174B8-F27E-47AC-841B-ED2B704010AE}" dt="2024-05-18T12:48:45.720" v="805" actId="20577"/>
        <pc:sldMkLst>
          <pc:docMk/>
          <pc:sldMk cId="0" sldId="303"/>
        </pc:sldMkLst>
        <pc:spChg chg="mod">
          <ac:chgData name="Fiona Lambert" userId="9b93725a-3f00-44b9-932d-441d6d5da058" providerId="ADAL" clId="{1FC174B8-F27E-47AC-841B-ED2B704010AE}" dt="2024-05-18T12:47:59.851" v="608" actId="20577"/>
          <ac:spMkLst>
            <pc:docMk/>
            <pc:sldMk cId="0" sldId="303"/>
            <ac:spMk id="56323" creationId="{8C6624B8-D230-48B6-B550-9300E5C163E6}"/>
          </ac:spMkLst>
        </pc:spChg>
      </pc:sldChg>
      <pc:sldChg chg="modSp mod">
        <pc:chgData name="Fiona Lambert" userId="9b93725a-3f00-44b9-932d-441d6d5da058" providerId="ADAL" clId="{1FC174B8-F27E-47AC-841B-ED2B704010AE}" dt="2024-05-18T12:46:38.768" v="420" actId="20577"/>
        <pc:sldMkLst>
          <pc:docMk/>
          <pc:sldMk cId="0" sldId="304"/>
        </pc:sldMkLst>
        <pc:spChg chg="mod">
          <ac:chgData name="Fiona Lambert" userId="9b93725a-3f00-44b9-932d-441d6d5da058" providerId="ADAL" clId="{1FC174B8-F27E-47AC-841B-ED2B704010AE}" dt="2024-05-18T12:46:38.768" v="420" actId="20577"/>
          <ac:spMkLst>
            <pc:docMk/>
            <pc:sldMk cId="0" sldId="304"/>
            <ac:spMk id="55299" creationId="{F9C25B6F-4864-4DAC-9C19-E61EAE78C79E}"/>
          </ac:spMkLst>
        </pc:spChg>
      </pc:sldChg>
      <pc:sldChg chg="modSp mod">
        <pc:chgData name="Fiona Lambert" userId="9b93725a-3f00-44b9-932d-441d6d5da058" providerId="ADAL" clId="{1FC174B8-F27E-47AC-841B-ED2B704010AE}" dt="2024-05-18T12:52:46.211" v="911" actId="255"/>
        <pc:sldMkLst>
          <pc:docMk/>
          <pc:sldMk cId="0" sldId="306"/>
        </pc:sldMkLst>
        <pc:spChg chg="mod">
          <ac:chgData name="Fiona Lambert" userId="9b93725a-3f00-44b9-932d-441d6d5da058" providerId="ADAL" clId="{1FC174B8-F27E-47AC-841B-ED2B704010AE}" dt="2024-05-18T12:52:46.211" v="911" actId="255"/>
          <ac:spMkLst>
            <pc:docMk/>
            <pc:sldMk cId="0" sldId="306"/>
            <ac:spMk id="58371" creationId="{2C010B60-2343-4DB2-B0C5-3C918F4CBC70}"/>
          </ac:spMkLst>
        </pc:spChg>
      </pc:sldChg>
      <pc:sldChg chg="addSp delSp modSp mod">
        <pc:chgData name="Fiona Lambert" userId="9b93725a-3f00-44b9-932d-441d6d5da058" providerId="ADAL" clId="{1FC174B8-F27E-47AC-841B-ED2B704010AE}" dt="2024-05-18T13:08:48.373" v="981" actId="14100"/>
        <pc:sldMkLst>
          <pc:docMk/>
          <pc:sldMk cId="0" sldId="316"/>
        </pc:sldMkLst>
        <pc:picChg chg="add mod ord">
          <ac:chgData name="Fiona Lambert" userId="9b93725a-3f00-44b9-932d-441d6d5da058" providerId="ADAL" clId="{1FC174B8-F27E-47AC-841B-ED2B704010AE}" dt="2024-05-18T13:08:37.966" v="979" actId="166"/>
          <ac:picMkLst>
            <pc:docMk/>
            <pc:sldMk cId="0" sldId="316"/>
            <ac:picMk id="3" creationId="{05718FD9-8F24-48F1-95BC-D8B0BBE3C5F6}"/>
          </ac:picMkLst>
        </pc:picChg>
        <pc:picChg chg="add mod ord">
          <ac:chgData name="Fiona Lambert" userId="9b93725a-3f00-44b9-932d-441d6d5da058" providerId="ADAL" clId="{1FC174B8-F27E-47AC-841B-ED2B704010AE}" dt="2024-05-18T13:08:43.908" v="980" actId="166"/>
          <ac:picMkLst>
            <pc:docMk/>
            <pc:sldMk cId="0" sldId="316"/>
            <ac:picMk id="6" creationId="{5C0B78D5-FEFB-4A50-9114-30C4AE7B14E4}"/>
          </ac:picMkLst>
        </pc:picChg>
        <pc:picChg chg="del">
          <ac:chgData name="Fiona Lambert" userId="9b93725a-3f00-44b9-932d-441d6d5da058" providerId="ADAL" clId="{1FC174B8-F27E-47AC-841B-ED2B704010AE}" dt="2024-05-18T13:04:50.336" v="968" actId="478"/>
          <ac:picMkLst>
            <pc:docMk/>
            <pc:sldMk cId="0" sldId="316"/>
            <ac:picMk id="7" creationId="{14BC2E96-F131-13A6-1187-5C400A74C0B4}"/>
          </ac:picMkLst>
        </pc:picChg>
        <pc:picChg chg="del">
          <ac:chgData name="Fiona Lambert" userId="9b93725a-3f00-44b9-932d-441d6d5da058" providerId="ADAL" clId="{1FC174B8-F27E-47AC-841B-ED2B704010AE}" dt="2024-05-18T13:04:27.729" v="960" actId="478"/>
          <ac:picMkLst>
            <pc:docMk/>
            <pc:sldMk cId="0" sldId="316"/>
            <ac:picMk id="9" creationId="{25D3FE73-B247-396C-6854-F2FA6725E585}"/>
          </ac:picMkLst>
        </pc:picChg>
        <pc:picChg chg="add mod">
          <ac:chgData name="Fiona Lambert" userId="9b93725a-3f00-44b9-932d-441d6d5da058" providerId="ADAL" clId="{1FC174B8-F27E-47AC-841B-ED2B704010AE}" dt="2024-05-18T13:08:48.373" v="981" actId="14100"/>
          <ac:picMkLst>
            <pc:docMk/>
            <pc:sldMk cId="0" sldId="316"/>
            <ac:picMk id="10" creationId="{B1407E49-8709-45B6-AEC2-5ADF0DED8F63}"/>
          </ac:picMkLst>
        </pc:picChg>
        <pc:picChg chg="del mod">
          <ac:chgData name="Fiona Lambert" userId="9b93725a-3f00-44b9-932d-441d6d5da058" providerId="ADAL" clId="{1FC174B8-F27E-47AC-841B-ED2B704010AE}" dt="2024-05-18T13:04:48.446" v="967" actId="478"/>
          <ac:picMkLst>
            <pc:docMk/>
            <pc:sldMk cId="0" sldId="316"/>
            <ac:picMk id="11" creationId="{53D602F0-7F76-A4C4-FAD6-110C4F17B029}"/>
          </ac:picMkLst>
        </pc:picChg>
        <pc:picChg chg="mod ord">
          <ac:chgData name="Fiona Lambert" userId="9b93725a-3f00-44b9-932d-441d6d5da058" providerId="ADAL" clId="{1FC174B8-F27E-47AC-841B-ED2B704010AE}" dt="2024-05-18T13:04:44.116" v="965" actId="1076"/>
          <ac:picMkLst>
            <pc:docMk/>
            <pc:sldMk cId="0" sldId="316"/>
            <ac:picMk id="13" creationId="{CD26E548-131F-FB8C-8914-C5F2ADE0AEEB}"/>
          </ac:picMkLst>
        </pc:picChg>
      </pc:sldChg>
      <pc:sldChg chg="addSp delSp modSp mod">
        <pc:chgData name="Fiona Lambert" userId="9b93725a-3f00-44b9-932d-441d6d5da058" providerId="ADAL" clId="{1FC174B8-F27E-47AC-841B-ED2B704010AE}" dt="2024-05-18T13:05:32.199" v="972" actId="1076"/>
        <pc:sldMkLst>
          <pc:docMk/>
          <pc:sldMk cId="0" sldId="317"/>
        </pc:sldMkLst>
        <pc:picChg chg="add mod">
          <ac:chgData name="Fiona Lambert" userId="9b93725a-3f00-44b9-932d-441d6d5da058" providerId="ADAL" clId="{1FC174B8-F27E-47AC-841B-ED2B704010AE}" dt="2024-05-18T13:01:49.672" v="953" actId="1076"/>
          <ac:picMkLst>
            <pc:docMk/>
            <pc:sldMk cId="0" sldId="317"/>
            <ac:picMk id="4" creationId="{340C5935-F062-4DE9-B4CE-1EE38ED9399C}"/>
          </ac:picMkLst>
        </pc:picChg>
        <pc:picChg chg="del">
          <ac:chgData name="Fiona Lambert" userId="9b93725a-3f00-44b9-932d-441d6d5da058" providerId="ADAL" clId="{1FC174B8-F27E-47AC-841B-ED2B704010AE}" dt="2024-05-18T12:59:58.421" v="945" actId="478"/>
          <ac:picMkLst>
            <pc:docMk/>
            <pc:sldMk cId="0" sldId="317"/>
            <ac:picMk id="6" creationId="{BDEF16EA-8A64-C521-69FE-C58B69F62B93}"/>
          </ac:picMkLst>
        </pc:picChg>
        <pc:picChg chg="add mod">
          <ac:chgData name="Fiona Lambert" userId="9b93725a-3f00-44b9-932d-441d6d5da058" providerId="ADAL" clId="{1FC174B8-F27E-47AC-841B-ED2B704010AE}" dt="2024-05-18T13:01:52.576" v="954" actId="14100"/>
          <ac:picMkLst>
            <pc:docMk/>
            <pc:sldMk cId="0" sldId="317"/>
            <ac:picMk id="7" creationId="{8BDD4D95-9422-478C-9DF2-38564012D696}"/>
          </ac:picMkLst>
        </pc:picChg>
        <pc:picChg chg="del">
          <ac:chgData name="Fiona Lambert" userId="9b93725a-3f00-44b9-932d-441d6d5da058" providerId="ADAL" clId="{1FC174B8-F27E-47AC-841B-ED2B704010AE}" dt="2024-05-18T13:01:53.824" v="955" actId="478"/>
          <ac:picMkLst>
            <pc:docMk/>
            <pc:sldMk cId="0" sldId="317"/>
            <ac:picMk id="8" creationId="{87B789CC-5578-98A0-6B8A-0784A47D9FFA}"/>
          </ac:picMkLst>
        </pc:picChg>
        <pc:picChg chg="del">
          <ac:chgData name="Fiona Lambert" userId="9b93725a-3f00-44b9-932d-441d6d5da058" providerId="ADAL" clId="{1FC174B8-F27E-47AC-841B-ED2B704010AE}" dt="2024-05-18T13:01:39.910" v="951" actId="478"/>
          <ac:picMkLst>
            <pc:docMk/>
            <pc:sldMk cId="0" sldId="317"/>
            <ac:picMk id="10" creationId="{B84FC565-7700-FCA2-18A9-F0B584F38101}"/>
          </ac:picMkLst>
        </pc:picChg>
        <pc:picChg chg="add mod">
          <ac:chgData name="Fiona Lambert" userId="9b93725a-3f00-44b9-932d-441d6d5da058" providerId="ADAL" clId="{1FC174B8-F27E-47AC-841B-ED2B704010AE}" dt="2024-05-18T13:03:11.184" v="959" actId="1076"/>
          <ac:picMkLst>
            <pc:docMk/>
            <pc:sldMk cId="0" sldId="317"/>
            <ac:picMk id="11" creationId="{E8D933C9-1FC8-40E1-8F1F-07989BDACECF}"/>
          </ac:picMkLst>
        </pc:picChg>
        <pc:picChg chg="del">
          <ac:chgData name="Fiona Lambert" userId="9b93725a-3f00-44b9-932d-441d6d5da058" providerId="ADAL" clId="{1FC174B8-F27E-47AC-841B-ED2B704010AE}" dt="2024-05-18T13:01:55.946" v="956" actId="478"/>
          <ac:picMkLst>
            <pc:docMk/>
            <pc:sldMk cId="0" sldId="317"/>
            <ac:picMk id="12" creationId="{C7A40565-8119-81F0-A104-6D0EFC0A8E89}"/>
          </ac:picMkLst>
        </pc:picChg>
        <pc:picChg chg="add mod">
          <ac:chgData name="Fiona Lambert" userId="9b93725a-3f00-44b9-932d-441d6d5da058" providerId="ADAL" clId="{1FC174B8-F27E-47AC-841B-ED2B704010AE}" dt="2024-05-18T13:05:32.199" v="972" actId="1076"/>
          <ac:picMkLst>
            <pc:docMk/>
            <pc:sldMk cId="0" sldId="317"/>
            <ac:picMk id="14" creationId="{9F11B8FC-D077-4A69-AA65-E522491B3917}"/>
          </ac:picMkLst>
        </pc:picChg>
      </pc:sldChg>
      <pc:sldChg chg="modSp mod">
        <pc:chgData name="Fiona Lambert" userId="9b93725a-3f00-44b9-932d-441d6d5da058" providerId="ADAL" clId="{1FC174B8-F27E-47AC-841B-ED2B704010AE}" dt="2024-05-18T12:54:39.873" v="914" actId="20577"/>
        <pc:sldMkLst>
          <pc:docMk/>
          <pc:sldMk cId="0" sldId="320"/>
        </pc:sldMkLst>
        <pc:spChg chg="mod">
          <ac:chgData name="Fiona Lambert" userId="9b93725a-3f00-44b9-932d-441d6d5da058" providerId="ADAL" clId="{1FC174B8-F27E-47AC-841B-ED2B704010AE}" dt="2024-05-18T12:54:39.873" v="914" actId="20577"/>
          <ac:spMkLst>
            <pc:docMk/>
            <pc:sldMk cId="0" sldId="320"/>
            <ac:spMk id="65539" creationId="{0F7B5458-7416-4A16-8695-469DD2CEE849}"/>
          </ac:spMkLst>
        </pc:spChg>
      </pc:sldChg>
      <pc:sldChg chg="modSp mod">
        <pc:chgData name="Fiona Lambert" userId="9b93725a-3f00-44b9-932d-441d6d5da058" providerId="ADAL" clId="{1FC174B8-F27E-47AC-841B-ED2B704010AE}" dt="2024-05-18T12:37:34.026" v="10" actId="20577"/>
        <pc:sldMkLst>
          <pc:docMk/>
          <pc:sldMk cId="1777545958" sldId="322"/>
        </pc:sldMkLst>
        <pc:spChg chg="mod">
          <ac:chgData name="Fiona Lambert" userId="9b93725a-3f00-44b9-932d-441d6d5da058" providerId="ADAL" clId="{1FC174B8-F27E-47AC-841B-ED2B704010AE}" dt="2024-05-18T12:37:34.026" v="10" actId="20577"/>
          <ac:spMkLst>
            <pc:docMk/>
            <pc:sldMk cId="1777545958" sldId="322"/>
            <ac:spMk id="3" creationId="{00000000-0000-0000-0000-000000000000}"/>
          </ac:spMkLst>
        </pc:spChg>
      </pc:sldChg>
      <pc:sldChg chg="addSp modSp mod">
        <pc:chgData name="Fiona Lambert" userId="9b93725a-3f00-44b9-932d-441d6d5da058" providerId="ADAL" clId="{1FC174B8-F27E-47AC-841B-ED2B704010AE}" dt="2024-05-18T12:57:04.534" v="933" actId="2711"/>
        <pc:sldMkLst>
          <pc:docMk/>
          <pc:sldMk cId="3651360781" sldId="323"/>
        </pc:sldMkLst>
        <pc:spChg chg="mod">
          <ac:chgData name="Fiona Lambert" userId="9b93725a-3f00-44b9-932d-441d6d5da058" providerId="ADAL" clId="{1FC174B8-F27E-47AC-841B-ED2B704010AE}" dt="2024-05-18T12:56:46.926" v="929" actId="1076"/>
          <ac:spMkLst>
            <pc:docMk/>
            <pc:sldMk cId="3651360781" sldId="323"/>
            <ac:spMk id="4" creationId="{31DFEF0F-9A46-6891-EAAA-C71AAF3C7E9D}"/>
          </ac:spMkLst>
        </pc:spChg>
        <pc:spChg chg="add mod">
          <ac:chgData name="Fiona Lambert" userId="9b93725a-3f00-44b9-932d-441d6d5da058" providerId="ADAL" clId="{1FC174B8-F27E-47AC-841B-ED2B704010AE}" dt="2024-05-18T12:57:04.534" v="933" actId="2711"/>
          <ac:spMkLst>
            <pc:docMk/>
            <pc:sldMk cId="3651360781" sldId="323"/>
            <ac:spMk id="5" creationId="{9975701A-62B1-4B10-849E-5C1C18F0CDAE}"/>
          </ac:spMkLst>
        </pc:spChg>
      </pc:sldChg>
      <pc:sldChg chg="modSp mod">
        <pc:chgData name="Fiona Lambert" userId="9b93725a-3f00-44b9-932d-441d6d5da058" providerId="ADAL" clId="{1FC174B8-F27E-47AC-841B-ED2B704010AE}" dt="2024-05-18T12:57:44.922" v="944" actId="20577"/>
        <pc:sldMkLst>
          <pc:docMk/>
          <pc:sldMk cId="1668981967" sldId="324"/>
        </pc:sldMkLst>
        <pc:spChg chg="mod">
          <ac:chgData name="Fiona Lambert" userId="9b93725a-3f00-44b9-932d-441d6d5da058" providerId="ADAL" clId="{1FC174B8-F27E-47AC-841B-ED2B704010AE}" dt="2024-05-18T12:57:44.922" v="944" actId="20577"/>
          <ac:spMkLst>
            <pc:docMk/>
            <pc:sldMk cId="1668981967" sldId="324"/>
            <ac:spMk id="4" creationId="{31DFEF0F-9A46-6891-EAAA-C71AAF3C7E9D}"/>
          </ac:spMkLst>
        </pc:spChg>
      </pc:sldChg>
    </pc:docChg>
  </pc:docChgLst>
  <pc:docChgLst>
    <pc:chgData name="Fiona Lambert" userId="9b93725a-3f00-44b9-932d-441d6d5da058" providerId="ADAL" clId="{B78B905A-74B2-4D43-B262-DBD47AF78E52}"/>
    <pc:docChg chg="custSel modSld sldOrd">
      <pc:chgData name="Fiona Lambert" userId="9b93725a-3f00-44b9-932d-441d6d5da058" providerId="ADAL" clId="{B78B905A-74B2-4D43-B262-DBD47AF78E52}" dt="2024-06-03T10:58:38.977" v="522" actId="20577"/>
      <pc:docMkLst>
        <pc:docMk/>
      </pc:docMkLst>
      <pc:sldChg chg="modSp mod">
        <pc:chgData name="Fiona Lambert" userId="9b93725a-3f00-44b9-932d-441d6d5da058" providerId="ADAL" clId="{B78B905A-74B2-4D43-B262-DBD47AF78E52}" dt="2024-06-03T10:58:38.977" v="522" actId="20577"/>
        <pc:sldMkLst>
          <pc:docMk/>
          <pc:sldMk cId="0" sldId="272"/>
        </pc:sldMkLst>
        <pc:spChg chg="mod">
          <ac:chgData name="Fiona Lambert" userId="9b93725a-3f00-44b9-932d-441d6d5da058" providerId="ADAL" clId="{B78B905A-74B2-4D43-B262-DBD47AF78E52}" dt="2024-06-03T10:58:38.977" v="522" actId="20577"/>
          <ac:spMkLst>
            <pc:docMk/>
            <pc:sldMk cId="0" sldId="272"/>
            <ac:spMk id="69635" creationId="{6C787D6C-E04E-4E31-8038-131279818015}"/>
          </ac:spMkLst>
        </pc:spChg>
      </pc:sldChg>
      <pc:sldChg chg="delSp modSp mod">
        <pc:chgData name="Fiona Lambert" userId="9b93725a-3f00-44b9-932d-441d6d5da058" providerId="ADAL" clId="{B78B905A-74B2-4D43-B262-DBD47AF78E52}" dt="2024-06-03T10:45:21.644" v="47" actId="1076"/>
        <pc:sldMkLst>
          <pc:docMk/>
          <pc:sldMk cId="0" sldId="278"/>
        </pc:sldMkLst>
        <pc:spChg chg="mod">
          <ac:chgData name="Fiona Lambert" userId="9b93725a-3f00-44b9-932d-441d6d5da058" providerId="ADAL" clId="{B78B905A-74B2-4D43-B262-DBD47AF78E52}" dt="2024-06-03T10:44:54.181" v="42" actId="20577"/>
          <ac:spMkLst>
            <pc:docMk/>
            <pc:sldMk cId="0" sldId="278"/>
            <ac:spMk id="22531" creationId="{AC34294A-DCF5-4887-845A-0695B55B2DC1}"/>
          </ac:spMkLst>
        </pc:spChg>
        <pc:picChg chg="mod">
          <ac:chgData name="Fiona Lambert" userId="9b93725a-3f00-44b9-932d-441d6d5da058" providerId="ADAL" clId="{B78B905A-74B2-4D43-B262-DBD47AF78E52}" dt="2024-06-03T10:45:21.644" v="47" actId="1076"/>
          <ac:picMkLst>
            <pc:docMk/>
            <pc:sldMk cId="0" sldId="278"/>
            <ac:picMk id="2" creationId="{00000000-0000-0000-0000-000000000000}"/>
          </ac:picMkLst>
        </pc:picChg>
        <pc:picChg chg="mod">
          <ac:chgData name="Fiona Lambert" userId="9b93725a-3f00-44b9-932d-441d6d5da058" providerId="ADAL" clId="{B78B905A-74B2-4D43-B262-DBD47AF78E52}" dt="2024-06-03T10:45:05.031" v="44" actId="1076"/>
          <ac:picMkLst>
            <pc:docMk/>
            <pc:sldMk cId="0" sldId="278"/>
            <ac:picMk id="5" creationId="{00000000-0000-0000-0000-000000000000}"/>
          </ac:picMkLst>
        </pc:picChg>
        <pc:picChg chg="mod">
          <ac:chgData name="Fiona Lambert" userId="9b93725a-3f00-44b9-932d-441d6d5da058" providerId="ADAL" clId="{B78B905A-74B2-4D43-B262-DBD47AF78E52}" dt="2024-06-03T10:45:01.874" v="43" actId="1076"/>
          <ac:picMkLst>
            <pc:docMk/>
            <pc:sldMk cId="0" sldId="278"/>
            <ac:picMk id="6" creationId="{00000000-0000-0000-0000-000000000000}"/>
          </ac:picMkLst>
        </pc:picChg>
        <pc:picChg chg="mod">
          <ac:chgData name="Fiona Lambert" userId="9b93725a-3f00-44b9-932d-441d6d5da058" providerId="ADAL" clId="{B78B905A-74B2-4D43-B262-DBD47AF78E52}" dt="2024-06-03T10:45:17.264" v="46" actId="1076"/>
          <ac:picMkLst>
            <pc:docMk/>
            <pc:sldMk cId="0" sldId="278"/>
            <ac:picMk id="8" creationId="{00000000-0000-0000-0000-000000000000}"/>
          </ac:picMkLst>
        </pc:picChg>
        <pc:picChg chg="mod">
          <ac:chgData name="Fiona Lambert" userId="9b93725a-3f00-44b9-932d-441d6d5da058" providerId="ADAL" clId="{B78B905A-74B2-4D43-B262-DBD47AF78E52}" dt="2024-06-03T10:45:13.814" v="45" actId="1076"/>
          <ac:picMkLst>
            <pc:docMk/>
            <pc:sldMk cId="0" sldId="278"/>
            <ac:picMk id="9" creationId="{00000000-0000-0000-0000-000000000000}"/>
          </ac:picMkLst>
        </pc:picChg>
        <pc:picChg chg="del">
          <ac:chgData name="Fiona Lambert" userId="9b93725a-3f00-44b9-932d-441d6d5da058" providerId="ADAL" clId="{B78B905A-74B2-4D43-B262-DBD47AF78E52}" dt="2024-06-03T10:44:05.180" v="0" actId="478"/>
          <ac:picMkLst>
            <pc:docMk/>
            <pc:sldMk cId="0" sldId="278"/>
            <ac:picMk id="11" creationId="{00000000-0000-0000-0000-000000000000}"/>
          </ac:picMkLst>
        </pc:picChg>
      </pc:sldChg>
      <pc:sldChg chg="modSp mod">
        <pc:chgData name="Fiona Lambert" userId="9b93725a-3f00-44b9-932d-441d6d5da058" providerId="ADAL" clId="{B78B905A-74B2-4D43-B262-DBD47AF78E52}" dt="2024-06-03T10:47:12.720" v="108" actId="20577"/>
        <pc:sldMkLst>
          <pc:docMk/>
          <pc:sldMk cId="0" sldId="294"/>
        </pc:sldMkLst>
        <pc:spChg chg="mod">
          <ac:chgData name="Fiona Lambert" userId="9b93725a-3f00-44b9-932d-441d6d5da058" providerId="ADAL" clId="{B78B905A-74B2-4D43-B262-DBD47AF78E52}" dt="2024-06-03T10:47:12.720" v="108" actId="20577"/>
          <ac:spMkLst>
            <pc:docMk/>
            <pc:sldMk cId="0" sldId="294"/>
            <ac:spMk id="28675" creationId="{CF9D178D-FC00-43D1-98CC-727921ACB05F}"/>
          </ac:spMkLst>
        </pc:spChg>
      </pc:sldChg>
      <pc:sldChg chg="modSp mod">
        <pc:chgData name="Fiona Lambert" userId="9b93725a-3f00-44b9-932d-441d6d5da058" providerId="ADAL" clId="{B78B905A-74B2-4D43-B262-DBD47AF78E52}" dt="2024-06-03T10:56:11.830" v="520" actId="20577"/>
        <pc:sldMkLst>
          <pc:docMk/>
          <pc:sldMk cId="0" sldId="304"/>
        </pc:sldMkLst>
        <pc:spChg chg="mod">
          <ac:chgData name="Fiona Lambert" userId="9b93725a-3f00-44b9-932d-441d6d5da058" providerId="ADAL" clId="{B78B905A-74B2-4D43-B262-DBD47AF78E52}" dt="2024-06-03T10:56:11.830" v="520" actId="20577"/>
          <ac:spMkLst>
            <pc:docMk/>
            <pc:sldMk cId="0" sldId="304"/>
            <ac:spMk id="55299" creationId="{F9C25B6F-4864-4DAC-9C19-E61EAE78C79E}"/>
          </ac:spMkLst>
        </pc:spChg>
      </pc:sldChg>
      <pc:sldChg chg="modSp mod ord modNotesTx">
        <pc:chgData name="Fiona Lambert" userId="9b93725a-3f00-44b9-932d-441d6d5da058" providerId="ADAL" clId="{B78B905A-74B2-4D43-B262-DBD47AF78E52}" dt="2024-06-03T10:51:15.767" v="496" actId="20577"/>
        <pc:sldMkLst>
          <pc:docMk/>
          <pc:sldMk cId="0" sldId="308"/>
        </pc:sldMkLst>
        <pc:spChg chg="mod">
          <ac:chgData name="Fiona Lambert" userId="9b93725a-3f00-44b9-932d-441d6d5da058" providerId="ADAL" clId="{B78B905A-74B2-4D43-B262-DBD47AF78E52}" dt="2024-06-03T10:51:15.767" v="496" actId="20577"/>
          <ac:spMkLst>
            <pc:docMk/>
            <pc:sldMk cId="0" sldId="308"/>
            <ac:spMk id="30722" creationId="{D59C7F8E-FA06-4700-8C1D-DCE3CEEDC009}"/>
          </ac:spMkLst>
        </pc:spChg>
      </pc:sldChg>
      <pc:sldChg chg="modSp mod ord modNotesTx">
        <pc:chgData name="Fiona Lambert" userId="9b93725a-3f00-44b9-932d-441d6d5da058" providerId="ADAL" clId="{B78B905A-74B2-4D43-B262-DBD47AF78E52}" dt="2024-06-03T10:51:26.159" v="497"/>
        <pc:sldMkLst>
          <pc:docMk/>
          <pc:sldMk cId="0" sldId="309"/>
        </pc:sldMkLst>
        <pc:spChg chg="mod">
          <ac:chgData name="Fiona Lambert" userId="9b93725a-3f00-44b9-932d-441d6d5da058" providerId="ADAL" clId="{B78B905A-74B2-4D43-B262-DBD47AF78E52}" dt="2024-06-03T10:51:26.159" v="497"/>
          <ac:spMkLst>
            <pc:docMk/>
            <pc:sldMk cId="0" sldId="309"/>
            <ac:spMk id="31746" creationId="{5C729CA7-4C24-4C5D-81B3-4220F36D8F1D}"/>
          </ac:spMkLst>
        </pc:spChg>
      </pc:sldChg>
      <pc:sldChg chg="modSp mod modNotesTx">
        <pc:chgData name="Fiona Lambert" userId="9b93725a-3f00-44b9-932d-441d6d5da058" providerId="ADAL" clId="{B78B905A-74B2-4D43-B262-DBD47AF78E52}" dt="2024-06-03T10:45:56.204" v="92" actId="20577"/>
        <pc:sldMkLst>
          <pc:docMk/>
          <pc:sldMk cId="1777545958" sldId="322"/>
        </pc:sldMkLst>
        <pc:spChg chg="mod">
          <ac:chgData name="Fiona Lambert" userId="9b93725a-3f00-44b9-932d-441d6d5da058" providerId="ADAL" clId="{B78B905A-74B2-4D43-B262-DBD47AF78E52}" dt="2024-06-03T10:45:56.204" v="92" actId="20577"/>
          <ac:spMkLst>
            <pc:docMk/>
            <pc:sldMk cId="1777545958" sldId="322"/>
            <ac:spMk id="3" creationId="{00000000-0000-0000-0000-000000000000}"/>
          </ac:spMkLst>
        </pc:sp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64F87EEE-5EBC-4E3A-AB1D-B7DD9E1EC38B}"/>
              </a:ext>
            </a:extLst>
          </p:cNvPr>
          <p:cNvSpPr>
            <a:spLocks noGrp="1"/>
          </p:cNvSpPr>
          <p:nvPr>
            <p:ph type="hdr" sz="quarter"/>
          </p:nvPr>
        </p:nvSpPr>
        <p:spPr>
          <a:xfrm>
            <a:off x="0" y="0"/>
            <a:ext cx="2946400" cy="498475"/>
          </a:xfrm>
          <a:prstGeom prst="rect">
            <a:avLst/>
          </a:prstGeom>
        </p:spPr>
        <p:txBody>
          <a:bodyPr vert="horz" lIns="91440" tIns="45720" rIns="91440" bIns="45720" rtlCol="0"/>
          <a:lstStyle>
            <a:lvl1pPr algn="l">
              <a:defRPr sz="1200"/>
            </a:lvl1pPr>
          </a:lstStyle>
          <a:p>
            <a:pPr>
              <a:defRPr/>
            </a:pPr>
            <a:endParaRPr lang="en-GB"/>
          </a:p>
        </p:txBody>
      </p:sp>
      <p:sp>
        <p:nvSpPr>
          <p:cNvPr id="3" name="Date Placeholder 2">
            <a:extLst>
              <a:ext uri="{FF2B5EF4-FFF2-40B4-BE49-F238E27FC236}">
                <a16:creationId xmlns:a16="http://schemas.microsoft.com/office/drawing/2014/main" id="{4C545322-E81A-478D-9DEB-657E969E45E5}"/>
              </a:ext>
            </a:extLst>
          </p:cNvPr>
          <p:cNvSpPr>
            <a:spLocks noGrp="1"/>
          </p:cNvSpPr>
          <p:nvPr>
            <p:ph type="dt" sz="quarter" idx="1"/>
          </p:nvPr>
        </p:nvSpPr>
        <p:spPr>
          <a:xfrm>
            <a:off x="3849688" y="0"/>
            <a:ext cx="2946400" cy="498475"/>
          </a:xfrm>
          <a:prstGeom prst="rect">
            <a:avLst/>
          </a:prstGeom>
        </p:spPr>
        <p:txBody>
          <a:bodyPr vert="horz" lIns="91440" tIns="45720" rIns="91440" bIns="45720" rtlCol="0"/>
          <a:lstStyle>
            <a:lvl1pPr algn="r">
              <a:defRPr sz="1200"/>
            </a:lvl1pPr>
          </a:lstStyle>
          <a:p>
            <a:pPr>
              <a:defRPr/>
            </a:pPr>
            <a:fld id="{D7FC5BCD-D133-4E1F-9F53-DE768DEA163D}" type="datetimeFigureOut">
              <a:rPr lang="en-GB"/>
              <a:pPr>
                <a:defRPr/>
              </a:pPr>
              <a:t>03/06/2024</a:t>
            </a:fld>
            <a:endParaRPr lang="en-GB" dirty="0"/>
          </a:p>
        </p:txBody>
      </p:sp>
      <p:sp>
        <p:nvSpPr>
          <p:cNvPr id="4" name="Footer Placeholder 3">
            <a:extLst>
              <a:ext uri="{FF2B5EF4-FFF2-40B4-BE49-F238E27FC236}">
                <a16:creationId xmlns:a16="http://schemas.microsoft.com/office/drawing/2014/main" id="{E8E7A050-DF05-464C-8714-0295F88C4006}"/>
              </a:ext>
            </a:extLst>
          </p:cNvPr>
          <p:cNvSpPr>
            <a:spLocks noGrp="1"/>
          </p:cNvSpPr>
          <p:nvPr>
            <p:ph type="ftr" sz="quarter" idx="2"/>
          </p:nvPr>
        </p:nvSpPr>
        <p:spPr>
          <a:xfrm>
            <a:off x="0" y="9428163"/>
            <a:ext cx="2946400" cy="498475"/>
          </a:xfrm>
          <a:prstGeom prst="rect">
            <a:avLst/>
          </a:prstGeom>
        </p:spPr>
        <p:txBody>
          <a:bodyPr vert="horz" lIns="91440" tIns="45720" rIns="91440" bIns="45720" rtlCol="0" anchor="b"/>
          <a:lstStyle>
            <a:lvl1pPr algn="l">
              <a:defRPr sz="1200"/>
            </a:lvl1pPr>
          </a:lstStyle>
          <a:p>
            <a:pPr>
              <a:defRPr/>
            </a:pPr>
            <a:endParaRPr lang="en-GB"/>
          </a:p>
        </p:txBody>
      </p:sp>
      <p:sp>
        <p:nvSpPr>
          <p:cNvPr id="5" name="Slide Number Placeholder 4">
            <a:extLst>
              <a:ext uri="{FF2B5EF4-FFF2-40B4-BE49-F238E27FC236}">
                <a16:creationId xmlns:a16="http://schemas.microsoft.com/office/drawing/2014/main" id="{A5E613B7-65ED-4613-998E-8AF160B30753}"/>
              </a:ext>
            </a:extLst>
          </p:cNvPr>
          <p:cNvSpPr>
            <a:spLocks noGrp="1"/>
          </p:cNvSpPr>
          <p:nvPr>
            <p:ph type="sldNum" sz="quarter" idx="3"/>
          </p:nvPr>
        </p:nvSpPr>
        <p:spPr>
          <a:xfrm>
            <a:off x="3849688" y="9428163"/>
            <a:ext cx="2946400" cy="498475"/>
          </a:xfrm>
          <a:prstGeom prst="rect">
            <a:avLst/>
          </a:prstGeom>
        </p:spPr>
        <p:txBody>
          <a:bodyPr vert="horz" wrap="square" lIns="91440" tIns="45720" rIns="91440" bIns="45720" numCol="1" anchor="b" anchorCtr="0" compatLnSpc="1">
            <a:prstTxWarp prst="textNoShape">
              <a:avLst/>
            </a:prstTxWarp>
          </a:bodyPr>
          <a:lstStyle>
            <a:lvl1pPr algn="r">
              <a:defRPr sz="1200"/>
            </a:lvl1pPr>
          </a:lstStyle>
          <a:p>
            <a:fld id="{2E71EA13-DA0E-4900-820E-F38954DB4F84}" type="slidenum">
              <a:rPr lang="en-GB" altLang="en-US"/>
              <a:pPr/>
              <a:t>‹#›</a:t>
            </a:fld>
            <a:endParaRPr lang="en-GB" altLang="en-US"/>
          </a:p>
        </p:txBody>
      </p:sp>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A46D7C11-98C8-498F-8A17-657B6259EE7E}"/>
              </a:ext>
            </a:extLst>
          </p:cNvPr>
          <p:cNvSpPr>
            <a:spLocks noGrp="1"/>
          </p:cNvSpPr>
          <p:nvPr>
            <p:ph type="hdr" sz="quarter"/>
          </p:nvPr>
        </p:nvSpPr>
        <p:spPr>
          <a:xfrm>
            <a:off x="0" y="0"/>
            <a:ext cx="2946400" cy="496888"/>
          </a:xfrm>
          <a:prstGeom prst="rect">
            <a:avLst/>
          </a:prstGeom>
        </p:spPr>
        <p:txBody>
          <a:bodyPr vert="horz" lIns="91440" tIns="45720" rIns="91440" bIns="45720" rtlCol="0"/>
          <a:lstStyle>
            <a:lvl1pPr algn="l" eaLnBrk="1" hangingPunct="1">
              <a:defRPr sz="1200">
                <a:latin typeface="Times New Roman" charset="0"/>
              </a:defRPr>
            </a:lvl1pPr>
          </a:lstStyle>
          <a:p>
            <a:pPr>
              <a:defRPr/>
            </a:pPr>
            <a:endParaRPr lang="en-GB"/>
          </a:p>
        </p:txBody>
      </p:sp>
      <p:sp>
        <p:nvSpPr>
          <p:cNvPr id="3" name="Date Placeholder 2">
            <a:extLst>
              <a:ext uri="{FF2B5EF4-FFF2-40B4-BE49-F238E27FC236}">
                <a16:creationId xmlns:a16="http://schemas.microsoft.com/office/drawing/2014/main" id="{C01CC38D-7061-4982-9C31-DABB5591E8DD}"/>
              </a:ext>
            </a:extLst>
          </p:cNvPr>
          <p:cNvSpPr>
            <a:spLocks noGrp="1"/>
          </p:cNvSpPr>
          <p:nvPr>
            <p:ph type="dt" idx="1"/>
          </p:nvPr>
        </p:nvSpPr>
        <p:spPr>
          <a:xfrm>
            <a:off x="3849688" y="0"/>
            <a:ext cx="2946400" cy="496888"/>
          </a:xfrm>
          <a:prstGeom prst="rect">
            <a:avLst/>
          </a:prstGeom>
        </p:spPr>
        <p:txBody>
          <a:bodyPr vert="horz" lIns="91440" tIns="45720" rIns="91440" bIns="45720" rtlCol="0"/>
          <a:lstStyle>
            <a:lvl1pPr algn="r" eaLnBrk="1" hangingPunct="1">
              <a:defRPr sz="1200">
                <a:latin typeface="Times New Roman" charset="0"/>
              </a:defRPr>
            </a:lvl1pPr>
          </a:lstStyle>
          <a:p>
            <a:pPr>
              <a:defRPr/>
            </a:pPr>
            <a:fld id="{974CB3F9-D0A3-4E6B-ADDE-9D7DB788BE00}" type="datetimeFigureOut">
              <a:rPr lang="en-US"/>
              <a:pPr>
                <a:defRPr/>
              </a:pPr>
              <a:t>6/3/2024</a:t>
            </a:fld>
            <a:endParaRPr lang="en-GB" dirty="0"/>
          </a:p>
        </p:txBody>
      </p:sp>
      <p:sp>
        <p:nvSpPr>
          <p:cNvPr id="4" name="Slide Image Placeholder 3">
            <a:extLst>
              <a:ext uri="{FF2B5EF4-FFF2-40B4-BE49-F238E27FC236}">
                <a16:creationId xmlns:a16="http://schemas.microsoft.com/office/drawing/2014/main" id="{D0939662-2C92-4077-AF91-86DE5D8F1606}"/>
              </a:ext>
            </a:extLst>
          </p:cNvPr>
          <p:cNvSpPr>
            <a:spLocks noGrp="1" noRot="1" noChangeAspect="1"/>
          </p:cNvSpPr>
          <p:nvPr>
            <p:ph type="sldImg" idx="2"/>
          </p:nvPr>
        </p:nvSpPr>
        <p:spPr>
          <a:xfrm>
            <a:off x="917575" y="744538"/>
            <a:ext cx="4962525" cy="3722687"/>
          </a:xfrm>
          <a:prstGeom prst="rect">
            <a:avLst/>
          </a:prstGeom>
          <a:noFill/>
          <a:ln w="12700">
            <a:solidFill>
              <a:prstClr val="black"/>
            </a:solidFill>
          </a:ln>
        </p:spPr>
        <p:txBody>
          <a:bodyPr vert="horz" lIns="91440" tIns="45720" rIns="91440" bIns="45720" rtlCol="0" anchor="ctr"/>
          <a:lstStyle/>
          <a:p>
            <a:pPr lvl="0"/>
            <a:endParaRPr lang="en-GB" noProof="0" dirty="0"/>
          </a:p>
        </p:txBody>
      </p:sp>
      <p:sp>
        <p:nvSpPr>
          <p:cNvPr id="5" name="Notes Placeholder 4">
            <a:extLst>
              <a:ext uri="{FF2B5EF4-FFF2-40B4-BE49-F238E27FC236}">
                <a16:creationId xmlns:a16="http://schemas.microsoft.com/office/drawing/2014/main" id="{7CEBEF1A-2755-48BF-B20F-FEEC69E8E1A5}"/>
              </a:ext>
            </a:extLst>
          </p:cNvPr>
          <p:cNvSpPr>
            <a:spLocks noGrp="1"/>
          </p:cNvSpPr>
          <p:nvPr>
            <p:ph type="body" sz="quarter" idx="3"/>
          </p:nvPr>
        </p:nvSpPr>
        <p:spPr>
          <a:xfrm>
            <a:off x="679450" y="4714875"/>
            <a:ext cx="5438775" cy="4467225"/>
          </a:xfrm>
          <a:prstGeom prst="rect">
            <a:avLst/>
          </a:prstGeom>
        </p:spPr>
        <p:txBody>
          <a:bodyPr vert="horz" lIns="91440" tIns="45720" rIns="91440" bIns="45720" rtlCol="0">
            <a:norm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a:p>
        </p:txBody>
      </p:sp>
      <p:sp>
        <p:nvSpPr>
          <p:cNvPr id="6" name="Footer Placeholder 5">
            <a:extLst>
              <a:ext uri="{FF2B5EF4-FFF2-40B4-BE49-F238E27FC236}">
                <a16:creationId xmlns:a16="http://schemas.microsoft.com/office/drawing/2014/main" id="{98DFEBC2-3F82-4CF1-804B-A2EBF12CA5E1}"/>
              </a:ext>
            </a:extLst>
          </p:cNvPr>
          <p:cNvSpPr>
            <a:spLocks noGrp="1"/>
          </p:cNvSpPr>
          <p:nvPr>
            <p:ph type="ftr" sz="quarter" idx="4"/>
          </p:nvPr>
        </p:nvSpPr>
        <p:spPr>
          <a:xfrm>
            <a:off x="0" y="9428163"/>
            <a:ext cx="2946400" cy="496887"/>
          </a:xfrm>
          <a:prstGeom prst="rect">
            <a:avLst/>
          </a:prstGeom>
        </p:spPr>
        <p:txBody>
          <a:bodyPr vert="horz" lIns="91440" tIns="45720" rIns="91440" bIns="45720" rtlCol="0" anchor="b"/>
          <a:lstStyle>
            <a:lvl1pPr algn="l" eaLnBrk="1" hangingPunct="1">
              <a:defRPr sz="1200">
                <a:latin typeface="Times New Roman" charset="0"/>
              </a:defRPr>
            </a:lvl1pPr>
          </a:lstStyle>
          <a:p>
            <a:pPr>
              <a:defRPr/>
            </a:pPr>
            <a:endParaRPr lang="en-GB"/>
          </a:p>
        </p:txBody>
      </p:sp>
      <p:sp>
        <p:nvSpPr>
          <p:cNvPr id="7" name="Slide Number Placeholder 6">
            <a:extLst>
              <a:ext uri="{FF2B5EF4-FFF2-40B4-BE49-F238E27FC236}">
                <a16:creationId xmlns:a16="http://schemas.microsoft.com/office/drawing/2014/main" id="{00944DDB-BE43-436F-A0A1-93ED85373600}"/>
              </a:ext>
            </a:extLst>
          </p:cNvPr>
          <p:cNvSpPr>
            <a:spLocks noGrp="1"/>
          </p:cNvSpPr>
          <p:nvPr>
            <p:ph type="sldNum" sz="quarter" idx="5"/>
          </p:nvPr>
        </p:nvSpPr>
        <p:spPr>
          <a:xfrm>
            <a:off x="3849688" y="9428163"/>
            <a:ext cx="2946400" cy="496887"/>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a:lvl1pPr>
          </a:lstStyle>
          <a:p>
            <a:fld id="{4C092FBB-BAB6-4C36-82C0-9CD937C65E2B}" type="slidenum">
              <a:rPr lang="en-GB" altLang="en-US"/>
              <a:pPr/>
              <a:t>‹#›</a:t>
            </a:fld>
            <a:endParaRPr lang="en-GB" alt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Slide Image Placeholder 1">
            <a:extLst>
              <a:ext uri="{FF2B5EF4-FFF2-40B4-BE49-F238E27FC236}">
                <a16:creationId xmlns:a16="http://schemas.microsoft.com/office/drawing/2014/main" id="{132974FB-9356-47C4-A738-9A8D71872E1A}"/>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8435" name="Notes Placeholder 2">
            <a:extLst>
              <a:ext uri="{FF2B5EF4-FFF2-40B4-BE49-F238E27FC236}">
                <a16:creationId xmlns:a16="http://schemas.microsoft.com/office/drawing/2014/main" id="{206BA116-883A-4BFC-AEE3-76041CE46517}"/>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
        <p:nvSpPr>
          <p:cNvPr id="18436" name="Slide Number Placeholder 3">
            <a:extLst>
              <a:ext uri="{FF2B5EF4-FFF2-40B4-BE49-F238E27FC236}">
                <a16:creationId xmlns:a16="http://schemas.microsoft.com/office/drawing/2014/main" id="{3A9D5DA3-7960-4609-9DEA-B6DB26E0DBA9}"/>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54BB2D0C-4AC3-4CFA-AC2D-44FB58859315}" type="slidenum">
              <a:rPr lang="en-GB" altLang="en-US">
                <a:latin typeface="Times New Roman" panose="02020603050405020304" pitchFamily="18" charset="0"/>
              </a:rPr>
              <a:pPr>
                <a:spcBef>
                  <a:spcPct val="0"/>
                </a:spcBef>
              </a:pPr>
              <a:t>1</a:t>
            </a:fld>
            <a:endParaRPr lang="en-GB" altLang="en-US">
              <a:latin typeface="Times New Roman" panose="02020603050405020304" pitchFamily="18" charset="0"/>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Any one with older siblings will know that we used to use Tapestry to inform you of your child’s learning. Last year we moved away from tapestry to make it easier for parents to have things all in one place so we now use Dojo portfolio to record children’s learning </a:t>
            </a:r>
            <a:r>
              <a:rPr lang="en-GB"/>
              <a:t>WOW moments. </a:t>
            </a:r>
            <a:endParaRPr lang="en-GB" dirty="0"/>
          </a:p>
        </p:txBody>
      </p:sp>
      <p:sp>
        <p:nvSpPr>
          <p:cNvPr id="4" name="Slide Number Placeholder 3"/>
          <p:cNvSpPr>
            <a:spLocks noGrp="1"/>
          </p:cNvSpPr>
          <p:nvPr>
            <p:ph type="sldNum" sz="quarter" idx="5"/>
          </p:nvPr>
        </p:nvSpPr>
        <p:spPr/>
        <p:txBody>
          <a:bodyPr/>
          <a:lstStyle/>
          <a:p>
            <a:fld id="{4C092FBB-BAB6-4C36-82C0-9CD937C65E2B}" type="slidenum">
              <a:rPr lang="en-GB" altLang="en-US" smtClean="0"/>
              <a:pPr/>
              <a:t>10</a:t>
            </a:fld>
            <a:endParaRPr lang="en-GB" altLang="en-US"/>
          </a:p>
        </p:txBody>
      </p:sp>
    </p:spTree>
    <p:extLst>
      <p:ext uri="{BB962C8B-B14F-4D97-AF65-F5344CB8AC3E}">
        <p14:creationId xmlns:p14="http://schemas.microsoft.com/office/powerpoint/2010/main" val="385183684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Slide Image Placeholder 1">
            <a:extLst>
              <a:ext uri="{FF2B5EF4-FFF2-40B4-BE49-F238E27FC236}">
                <a16:creationId xmlns:a16="http://schemas.microsoft.com/office/drawing/2014/main" id="{0B5959C2-6412-47E8-8CE8-79383C323E9C}"/>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4035" name="Notes Placeholder 2">
            <a:extLst>
              <a:ext uri="{FF2B5EF4-FFF2-40B4-BE49-F238E27FC236}">
                <a16:creationId xmlns:a16="http://schemas.microsoft.com/office/drawing/2014/main" id="{C42B28C1-6504-444A-AD36-0A86DC9D72C2}"/>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a:p>
        </p:txBody>
      </p:sp>
      <p:sp>
        <p:nvSpPr>
          <p:cNvPr id="44036" name="Slide Number Placeholder 3">
            <a:extLst>
              <a:ext uri="{FF2B5EF4-FFF2-40B4-BE49-F238E27FC236}">
                <a16:creationId xmlns:a16="http://schemas.microsoft.com/office/drawing/2014/main" id="{1ADF6D8B-23AA-4406-B473-B4883C71954E}"/>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fld id="{854C4AC9-62B5-4DAA-9FC4-EE45CB131291}" type="slidenum">
              <a:rPr lang="en-GB" altLang="en-US" sz="1200"/>
              <a:pPr/>
              <a:t>11</a:t>
            </a:fld>
            <a:endParaRPr lang="en-GB" altLang="en-US" sz="120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Slide Image Placeholder 1">
            <a:extLst>
              <a:ext uri="{FF2B5EF4-FFF2-40B4-BE49-F238E27FC236}">
                <a16:creationId xmlns:a16="http://schemas.microsoft.com/office/drawing/2014/main" id="{5FE1A9AE-66C8-4788-BBD3-A85089BF7F98}"/>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8131" name="Notes Placeholder 2">
            <a:extLst>
              <a:ext uri="{FF2B5EF4-FFF2-40B4-BE49-F238E27FC236}">
                <a16:creationId xmlns:a16="http://schemas.microsoft.com/office/drawing/2014/main" id="{9A5C0970-9BC3-441B-9BED-0C0410658732}"/>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a:p>
        </p:txBody>
      </p:sp>
      <p:sp>
        <p:nvSpPr>
          <p:cNvPr id="48132" name="Slide Number Placeholder 3">
            <a:extLst>
              <a:ext uri="{FF2B5EF4-FFF2-40B4-BE49-F238E27FC236}">
                <a16:creationId xmlns:a16="http://schemas.microsoft.com/office/drawing/2014/main" id="{9AAB488E-B796-4140-8D96-AA5708AB73C2}"/>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E24C3A42-0957-44D2-9F32-9B1C37E62F33}" type="slidenum">
              <a:rPr lang="en-GB" altLang="en-US">
                <a:latin typeface="Times New Roman" panose="02020603050405020304" pitchFamily="18" charset="0"/>
              </a:rPr>
              <a:pPr>
                <a:spcBef>
                  <a:spcPct val="0"/>
                </a:spcBef>
              </a:pPr>
              <a:t>12</a:t>
            </a:fld>
            <a:endParaRPr lang="en-GB" altLang="en-US">
              <a:latin typeface="Times New Roman" panose="02020603050405020304" pitchFamily="18" charset="0"/>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Slide Image Placeholder 1">
            <a:extLst>
              <a:ext uri="{FF2B5EF4-FFF2-40B4-BE49-F238E27FC236}">
                <a16:creationId xmlns:a16="http://schemas.microsoft.com/office/drawing/2014/main" id="{BA60DB92-AC91-4647-9809-CB9AC18E2725}"/>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3251" name="Notes Placeholder 2">
            <a:extLst>
              <a:ext uri="{FF2B5EF4-FFF2-40B4-BE49-F238E27FC236}">
                <a16:creationId xmlns:a16="http://schemas.microsoft.com/office/drawing/2014/main" id="{9C41369B-825E-4C2C-B080-F18AD82FEA37}"/>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en-US" altLang="en-US"/>
          </a:p>
        </p:txBody>
      </p:sp>
      <p:sp>
        <p:nvSpPr>
          <p:cNvPr id="53252" name="Slide Number Placeholder 3">
            <a:extLst>
              <a:ext uri="{FF2B5EF4-FFF2-40B4-BE49-F238E27FC236}">
                <a16:creationId xmlns:a16="http://schemas.microsoft.com/office/drawing/2014/main" id="{56506222-B2B9-4042-925A-1A7DBB368534}"/>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C95471FE-3EB6-4042-91DF-CAFE59D20916}" type="slidenum">
              <a:rPr lang="en-GB" altLang="en-US">
                <a:latin typeface="Times New Roman" panose="02020603050405020304" pitchFamily="18" charset="0"/>
              </a:rPr>
              <a:pPr>
                <a:spcBef>
                  <a:spcPct val="0"/>
                </a:spcBef>
              </a:pPr>
              <a:t>16</a:t>
            </a:fld>
            <a:endParaRPr lang="en-GB" altLang="en-US">
              <a:latin typeface="Times New Roman" panose="02020603050405020304" pitchFamily="18" charset="0"/>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Please can we encourage you to book lunches –especially for the first few weeks as it will help us when settling the children in. </a:t>
            </a:r>
            <a:endParaRPr lang="en-GB" dirty="0"/>
          </a:p>
        </p:txBody>
      </p:sp>
      <p:sp>
        <p:nvSpPr>
          <p:cNvPr id="4" name="Slide Number Placeholder 3"/>
          <p:cNvSpPr>
            <a:spLocks noGrp="1"/>
          </p:cNvSpPr>
          <p:nvPr>
            <p:ph type="sldNum" sz="quarter" idx="5"/>
          </p:nvPr>
        </p:nvSpPr>
        <p:spPr/>
        <p:txBody>
          <a:bodyPr/>
          <a:lstStyle/>
          <a:p>
            <a:fld id="{4C092FBB-BAB6-4C36-82C0-9CD937C65E2B}" type="slidenum">
              <a:rPr lang="en-GB" altLang="en-US" smtClean="0"/>
              <a:pPr/>
              <a:t>18</a:t>
            </a:fld>
            <a:endParaRPr lang="en-GB" altLang="en-US"/>
          </a:p>
        </p:txBody>
      </p:sp>
    </p:spTree>
    <p:extLst>
      <p:ext uri="{BB962C8B-B14F-4D97-AF65-F5344CB8AC3E}">
        <p14:creationId xmlns:p14="http://schemas.microsoft.com/office/powerpoint/2010/main" val="62950524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Slide Image Placeholder 1">
            <a:extLst>
              <a:ext uri="{FF2B5EF4-FFF2-40B4-BE49-F238E27FC236}">
                <a16:creationId xmlns:a16="http://schemas.microsoft.com/office/drawing/2014/main" id="{EC168128-550D-45CA-A1A0-7F2B6C3BE5BD}"/>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8371" name="Notes Placeholder 2">
            <a:extLst>
              <a:ext uri="{FF2B5EF4-FFF2-40B4-BE49-F238E27FC236}">
                <a16:creationId xmlns:a16="http://schemas.microsoft.com/office/drawing/2014/main" id="{C5EECC25-DF8C-44EA-A120-3FC700E788AE}"/>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a:p>
        </p:txBody>
      </p:sp>
      <p:sp>
        <p:nvSpPr>
          <p:cNvPr id="58372" name="Slide Number Placeholder 3">
            <a:extLst>
              <a:ext uri="{FF2B5EF4-FFF2-40B4-BE49-F238E27FC236}">
                <a16:creationId xmlns:a16="http://schemas.microsoft.com/office/drawing/2014/main" id="{D44CD7E9-DCE0-461D-B17E-A8A46B70AB78}"/>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fld id="{FCFAA350-42B5-4CBB-B7D1-F57C634E56E9}" type="slidenum">
              <a:rPr lang="en-GB" altLang="en-US" sz="1200"/>
              <a:pPr/>
              <a:t>19</a:t>
            </a:fld>
            <a:endParaRPr lang="en-GB" altLang="en-US" sz="120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Slide Image Placeholder 1">
            <a:extLst>
              <a:ext uri="{FF2B5EF4-FFF2-40B4-BE49-F238E27FC236}">
                <a16:creationId xmlns:a16="http://schemas.microsoft.com/office/drawing/2014/main" id="{55664CFD-D784-4FB0-863E-D9D2D32A00ED}"/>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0419" name="Notes Placeholder 2">
            <a:extLst>
              <a:ext uri="{FF2B5EF4-FFF2-40B4-BE49-F238E27FC236}">
                <a16:creationId xmlns:a16="http://schemas.microsoft.com/office/drawing/2014/main" id="{E300684F-708B-4E18-AB66-C0E9735B699C}"/>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a:p>
        </p:txBody>
      </p:sp>
      <p:sp>
        <p:nvSpPr>
          <p:cNvPr id="60420" name="Slide Number Placeholder 3">
            <a:extLst>
              <a:ext uri="{FF2B5EF4-FFF2-40B4-BE49-F238E27FC236}">
                <a16:creationId xmlns:a16="http://schemas.microsoft.com/office/drawing/2014/main" id="{1F370F45-DC55-43A8-8F9D-DCD9F2118C5D}"/>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fld id="{AE20972C-DD7C-4181-98B1-1665FBCE445B}" type="slidenum">
              <a:rPr lang="en-GB" altLang="en-US" sz="1200"/>
              <a:pPr/>
              <a:t>20</a:t>
            </a:fld>
            <a:endParaRPr lang="en-GB" altLang="en-US" sz="120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Slide Image Placeholder 1">
            <a:extLst>
              <a:ext uri="{FF2B5EF4-FFF2-40B4-BE49-F238E27FC236}">
                <a16:creationId xmlns:a16="http://schemas.microsoft.com/office/drawing/2014/main" id="{FB3CD35D-8577-4B25-9B0B-C220C481F0C3}"/>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4515" name="Notes Placeholder 2">
            <a:extLst>
              <a:ext uri="{FF2B5EF4-FFF2-40B4-BE49-F238E27FC236}">
                <a16:creationId xmlns:a16="http://schemas.microsoft.com/office/drawing/2014/main" id="{74258C2B-93C4-4E12-B06C-A74FB229B7CA}"/>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a:p>
        </p:txBody>
      </p:sp>
      <p:sp>
        <p:nvSpPr>
          <p:cNvPr id="64516" name="Slide Number Placeholder 3">
            <a:extLst>
              <a:ext uri="{FF2B5EF4-FFF2-40B4-BE49-F238E27FC236}">
                <a16:creationId xmlns:a16="http://schemas.microsoft.com/office/drawing/2014/main" id="{33C213D2-C774-42F5-9447-EC83A6DBDD44}"/>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72D65761-6900-492C-8A60-4455C6A57D96}" type="slidenum">
              <a:rPr lang="en-GB" altLang="en-US">
                <a:latin typeface="Times New Roman" panose="02020603050405020304" pitchFamily="18" charset="0"/>
              </a:rPr>
              <a:pPr>
                <a:spcBef>
                  <a:spcPct val="0"/>
                </a:spcBef>
              </a:pPr>
              <a:t>23</a:t>
            </a:fld>
            <a:endParaRPr lang="en-GB" altLang="en-US">
              <a:latin typeface="Times New Roman" panose="02020603050405020304" pitchFamily="18" charset="0"/>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Slide Image Placeholder 1">
            <a:extLst>
              <a:ext uri="{FF2B5EF4-FFF2-40B4-BE49-F238E27FC236}">
                <a16:creationId xmlns:a16="http://schemas.microsoft.com/office/drawing/2014/main" id="{DF00E47D-FCA6-454A-A60B-252D72820DD0}"/>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6563" name="Notes Placeholder 2">
            <a:extLst>
              <a:ext uri="{FF2B5EF4-FFF2-40B4-BE49-F238E27FC236}">
                <a16:creationId xmlns:a16="http://schemas.microsoft.com/office/drawing/2014/main" id="{2AC21974-ABAC-4103-B22D-D4154DA26FD5}"/>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a:p>
        </p:txBody>
      </p:sp>
      <p:sp>
        <p:nvSpPr>
          <p:cNvPr id="66564" name="Slide Number Placeholder 3">
            <a:extLst>
              <a:ext uri="{FF2B5EF4-FFF2-40B4-BE49-F238E27FC236}">
                <a16:creationId xmlns:a16="http://schemas.microsoft.com/office/drawing/2014/main" id="{1384850B-E69F-4F6D-BDB3-B82C28B9D805}"/>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00D13F9B-9A55-4CC9-83AF-276490FBCA99}" type="slidenum">
              <a:rPr lang="en-GB" altLang="en-US">
                <a:latin typeface="Times New Roman" panose="02020603050405020304" pitchFamily="18" charset="0"/>
              </a:rPr>
              <a:pPr>
                <a:spcBef>
                  <a:spcPct val="0"/>
                </a:spcBef>
              </a:pPr>
              <a:t>24</a:t>
            </a:fld>
            <a:endParaRPr lang="en-GB" altLang="en-US">
              <a:latin typeface="Times New Roman" panose="02020603050405020304" pitchFamily="18" charset="0"/>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Slide Image Placeholder 1">
            <a:extLst>
              <a:ext uri="{FF2B5EF4-FFF2-40B4-BE49-F238E27FC236}">
                <a16:creationId xmlns:a16="http://schemas.microsoft.com/office/drawing/2014/main" id="{5CB12B12-8BF1-4673-B187-DC7C503DE474}"/>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8611" name="Notes Placeholder 2">
            <a:extLst>
              <a:ext uri="{FF2B5EF4-FFF2-40B4-BE49-F238E27FC236}">
                <a16:creationId xmlns:a16="http://schemas.microsoft.com/office/drawing/2014/main" id="{5A0F5063-A9C5-4C5E-9A9D-FA88B67A7F28}"/>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en-US" altLang="en-US"/>
          </a:p>
        </p:txBody>
      </p:sp>
      <p:sp>
        <p:nvSpPr>
          <p:cNvPr id="68612" name="Slide Number Placeholder 3">
            <a:extLst>
              <a:ext uri="{FF2B5EF4-FFF2-40B4-BE49-F238E27FC236}">
                <a16:creationId xmlns:a16="http://schemas.microsoft.com/office/drawing/2014/main" id="{CE97E7E9-B4CE-4D7F-AA4F-00D6B694770A}"/>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FB51D834-E5FD-4630-8CBC-F134E874BDEE}" type="slidenum">
              <a:rPr lang="en-GB" altLang="en-US">
                <a:latin typeface="Times New Roman" panose="02020603050405020304" pitchFamily="18" charset="0"/>
              </a:rPr>
              <a:pPr>
                <a:spcBef>
                  <a:spcPct val="0"/>
                </a:spcBef>
              </a:pPr>
              <a:t>25</a:t>
            </a:fld>
            <a:endParaRPr lang="en-GB" altLang="en-US">
              <a:latin typeface="Times New Roman" panose="02020603050405020304" pitchFamily="18" charset="0"/>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Slide Image Placeholder 1">
            <a:extLst>
              <a:ext uri="{FF2B5EF4-FFF2-40B4-BE49-F238E27FC236}">
                <a16:creationId xmlns:a16="http://schemas.microsoft.com/office/drawing/2014/main" id="{DD5B62F3-3969-41D9-A752-E5E96B138A84}"/>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0483" name="Notes Placeholder 2">
            <a:extLst>
              <a:ext uri="{FF2B5EF4-FFF2-40B4-BE49-F238E27FC236}">
                <a16:creationId xmlns:a16="http://schemas.microsoft.com/office/drawing/2014/main" id="{4D0F6687-E561-41AD-9ADD-AFF1842672F9}"/>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en-US" altLang="en-US"/>
          </a:p>
        </p:txBody>
      </p:sp>
      <p:sp>
        <p:nvSpPr>
          <p:cNvPr id="20484" name="Slide Number Placeholder 3">
            <a:extLst>
              <a:ext uri="{FF2B5EF4-FFF2-40B4-BE49-F238E27FC236}">
                <a16:creationId xmlns:a16="http://schemas.microsoft.com/office/drawing/2014/main" id="{241F66D4-30CD-45E4-8172-371548A69731}"/>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1817C127-E7B2-478B-B19C-12C7F718F3B9}" type="slidenum">
              <a:rPr lang="en-GB" altLang="en-US">
                <a:latin typeface="Times New Roman" panose="02020603050405020304" pitchFamily="18" charset="0"/>
              </a:rPr>
              <a:pPr>
                <a:spcBef>
                  <a:spcPct val="0"/>
                </a:spcBef>
              </a:pPr>
              <a:t>2</a:t>
            </a:fld>
            <a:endParaRPr lang="en-GB" altLang="en-US">
              <a:latin typeface="Times New Roman" panose="02020603050405020304" pitchFamily="18" charset="0"/>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Slide Image Placeholder 1">
            <a:extLst>
              <a:ext uri="{FF2B5EF4-FFF2-40B4-BE49-F238E27FC236}">
                <a16:creationId xmlns:a16="http://schemas.microsoft.com/office/drawing/2014/main" id="{D570F0D2-2C46-4076-9640-959CDBC7FC63}"/>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0659" name="Notes Placeholder 2">
            <a:extLst>
              <a:ext uri="{FF2B5EF4-FFF2-40B4-BE49-F238E27FC236}">
                <a16:creationId xmlns:a16="http://schemas.microsoft.com/office/drawing/2014/main" id="{43B15D5C-AE0C-4120-BB49-02BA4AC59FC0}"/>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en-US" altLang="en-US"/>
          </a:p>
        </p:txBody>
      </p:sp>
      <p:sp>
        <p:nvSpPr>
          <p:cNvPr id="70660" name="Slide Number Placeholder 3">
            <a:extLst>
              <a:ext uri="{FF2B5EF4-FFF2-40B4-BE49-F238E27FC236}">
                <a16:creationId xmlns:a16="http://schemas.microsoft.com/office/drawing/2014/main" id="{A6E3A34C-0605-4FAC-881B-C3ACA05C5B2E}"/>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CF1AC3F5-F2F8-4758-9811-3216CA1D1A2E}" type="slidenum">
              <a:rPr lang="en-GB" altLang="en-US">
                <a:latin typeface="Times New Roman" panose="02020603050405020304" pitchFamily="18" charset="0"/>
              </a:rPr>
              <a:pPr>
                <a:spcBef>
                  <a:spcPct val="0"/>
                </a:spcBef>
              </a:pPr>
              <a:t>28</a:t>
            </a:fld>
            <a:endParaRPr lang="en-GB" altLang="en-US">
              <a:latin typeface="Times New Roman" panose="02020603050405020304" pitchFamily="18" charset="0"/>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Slide Image Placeholder 1">
            <a:extLst>
              <a:ext uri="{FF2B5EF4-FFF2-40B4-BE49-F238E27FC236}">
                <a16:creationId xmlns:a16="http://schemas.microsoft.com/office/drawing/2014/main" id="{AD11C22A-9A2B-44AC-BBEF-31D47BE8E3DC}"/>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3555" name="Notes Placeholder 2">
            <a:extLst>
              <a:ext uri="{FF2B5EF4-FFF2-40B4-BE49-F238E27FC236}">
                <a16:creationId xmlns:a16="http://schemas.microsoft.com/office/drawing/2014/main" id="{82000BA9-D146-4AA3-85D9-693FD7F6F1A9}"/>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en-US" altLang="en-US"/>
          </a:p>
        </p:txBody>
      </p:sp>
      <p:sp>
        <p:nvSpPr>
          <p:cNvPr id="23556" name="Slide Number Placeholder 3">
            <a:extLst>
              <a:ext uri="{FF2B5EF4-FFF2-40B4-BE49-F238E27FC236}">
                <a16:creationId xmlns:a16="http://schemas.microsoft.com/office/drawing/2014/main" id="{5864A964-61C1-4292-B735-2D6429052AFD}"/>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47E027BC-C6C8-45B0-AC0E-E5909CEDF278}" type="slidenum">
              <a:rPr lang="en-GB" altLang="en-US">
                <a:latin typeface="Times New Roman" panose="02020603050405020304" pitchFamily="18" charset="0"/>
              </a:rPr>
              <a:pPr>
                <a:spcBef>
                  <a:spcPct val="0"/>
                </a:spcBef>
              </a:pPr>
              <a:t>3</a:t>
            </a:fld>
            <a:endParaRPr lang="en-GB" altLang="en-US">
              <a:latin typeface="Times New Roman" panose="02020603050405020304" pitchFamily="18" charset="0"/>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 will show you the website later</a:t>
            </a:r>
            <a:endParaRPr lang="en-GB" dirty="0"/>
          </a:p>
        </p:txBody>
      </p:sp>
      <p:sp>
        <p:nvSpPr>
          <p:cNvPr id="4" name="Slide Number Placeholder 3"/>
          <p:cNvSpPr>
            <a:spLocks noGrp="1"/>
          </p:cNvSpPr>
          <p:nvPr>
            <p:ph type="sldNum" sz="quarter" idx="5"/>
          </p:nvPr>
        </p:nvSpPr>
        <p:spPr/>
        <p:txBody>
          <a:bodyPr/>
          <a:lstStyle/>
          <a:p>
            <a:fld id="{4C092FBB-BAB6-4C36-82C0-9CD937C65E2B}" type="slidenum">
              <a:rPr lang="en-GB" altLang="en-US" smtClean="0"/>
              <a:pPr/>
              <a:t>4</a:t>
            </a:fld>
            <a:endParaRPr lang="en-GB" altLang="en-US"/>
          </a:p>
        </p:txBody>
      </p:sp>
    </p:spTree>
    <p:extLst>
      <p:ext uri="{BB962C8B-B14F-4D97-AF65-F5344CB8AC3E}">
        <p14:creationId xmlns:p14="http://schemas.microsoft.com/office/powerpoint/2010/main" val="384076932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Slide Image Placeholder 1">
            <a:extLst>
              <a:ext uri="{FF2B5EF4-FFF2-40B4-BE49-F238E27FC236}">
                <a16:creationId xmlns:a16="http://schemas.microsoft.com/office/drawing/2014/main" id="{30C46E47-F194-4C90-8780-0DBF00DFEDEE}"/>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5603" name="Notes Placeholder 2">
            <a:extLst>
              <a:ext uri="{FF2B5EF4-FFF2-40B4-BE49-F238E27FC236}">
                <a16:creationId xmlns:a16="http://schemas.microsoft.com/office/drawing/2014/main" id="{B8E9C60C-58EC-4F34-82D5-948D937B48BF}"/>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r>
              <a:rPr lang="en-US" altLang="en-US" dirty="0"/>
              <a:t>We no longer need to record all of the children’s learning all of the time – teacher knowledge </a:t>
            </a:r>
          </a:p>
        </p:txBody>
      </p:sp>
      <p:sp>
        <p:nvSpPr>
          <p:cNvPr id="25604" name="Slide Number Placeholder 3">
            <a:extLst>
              <a:ext uri="{FF2B5EF4-FFF2-40B4-BE49-F238E27FC236}">
                <a16:creationId xmlns:a16="http://schemas.microsoft.com/office/drawing/2014/main" id="{409AD4C1-FF23-4933-B089-B855CAE37088}"/>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EB76847F-F914-42B1-B000-6ABF655D395D}" type="slidenum">
              <a:rPr lang="en-GB" altLang="en-US">
                <a:latin typeface="Times New Roman" panose="02020603050405020304" pitchFamily="18" charset="0"/>
              </a:rPr>
              <a:pPr>
                <a:spcBef>
                  <a:spcPct val="0"/>
                </a:spcBef>
              </a:pPr>
              <a:t>5</a:t>
            </a:fld>
            <a:endParaRPr lang="en-GB" altLang="en-US">
              <a:latin typeface="Times New Roman" panose="02020603050405020304" pitchFamily="18" charset="0"/>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Slide Image Placeholder 1">
            <a:extLst>
              <a:ext uri="{FF2B5EF4-FFF2-40B4-BE49-F238E27FC236}">
                <a16:creationId xmlns:a16="http://schemas.microsoft.com/office/drawing/2014/main" id="{13B70953-F99D-43D1-8A61-C788063F8988}"/>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7651" name="Notes Placeholder 2">
            <a:extLst>
              <a:ext uri="{FF2B5EF4-FFF2-40B4-BE49-F238E27FC236}">
                <a16:creationId xmlns:a16="http://schemas.microsoft.com/office/drawing/2014/main" id="{78D9FA99-EAC0-4A33-AF9D-05CB9B5A74D2}"/>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en-US" altLang="en-US"/>
          </a:p>
        </p:txBody>
      </p:sp>
      <p:sp>
        <p:nvSpPr>
          <p:cNvPr id="27652" name="Slide Number Placeholder 3">
            <a:extLst>
              <a:ext uri="{FF2B5EF4-FFF2-40B4-BE49-F238E27FC236}">
                <a16:creationId xmlns:a16="http://schemas.microsoft.com/office/drawing/2014/main" id="{AC9B6385-9BBE-4608-AFBF-916F26685982}"/>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DB519A16-C7AF-494E-B56D-32561DFF81F2}" type="slidenum">
              <a:rPr lang="en-GB" altLang="en-US">
                <a:latin typeface="Times New Roman" panose="02020603050405020304" pitchFamily="18" charset="0"/>
              </a:rPr>
              <a:pPr>
                <a:spcBef>
                  <a:spcPct val="0"/>
                </a:spcBef>
              </a:pPr>
              <a:t>6</a:t>
            </a:fld>
            <a:endParaRPr lang="en-GB" altLang="en-US">
              <a:latin typeface="Times New Roman" panose="02020603050405020304" pitchFamily="18" charset="0"/>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Language  - we also do this through talk partners to develop their thinking in talk tasks.</a:t>
            </a:r>
          </a:p>
          <a:p>
            <a:r>
              <a:rPr lang="en-US" dirty="0"/>
              <a:t>Physical development – you will see we have an extensive outdoor area.</a:t>
            </a:r>
            <a:endParaRPr lang="en-GB" dirty="0"/>
          </a:p>
        </p:txBody>
      </p:sp>
      <p:sp>
        <p:nvSpPr>
          <p:cNvPr id="4" name="Slide Number Placeholder 3"/>
          <p:cNvSpPr>
            <a:spLocks noGrp="1"/>
          </p:cNvSpPr>
          <p:nvPr>
            <p:ph type="sldNum" sz="quarter" idx="5"/>
          </p:nvPr>
        </p:nvSpPr>
        <p:spPr/>
        <p:txBody>
          <a:bodyPr/>
          <a:lstStyle/>
          <a:p>
            <a:fld id="{4C092FBB-BAB6-4C36-82C0-9CD937C65E2B}" type="slidenum">
              <a:rPr lang="en-GB" altLang="en-US" smtClean="0"/>
              <a:pPr/>
              <a:t>7</a:t>
            </a:fld>
            <a:endParaRPr lang="en-GB" altLang="en-US"/>
          </a:p>
        </p:txBody>
      </p:sp>
    </p:spTree>
    <p:extLst>
      <p:ext uri="{BB962C8B-B14F-4D97-AF65-F5344CB8AC3E}">
        <p14:creationId xmlns:p14="http://schemas.microsoft.com/office/powerpoint/2010/main" val="335952267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Phonics scheme – RWI and wide range of books during story time and during our topic lessons.</a:t>
            </a:r>
            <a:endParaRPr lang="en-GB" dirty="0"/>
          </a:p>
        </p:txBody>
      </p:sp>
      <p:sp>
        <p:nvSpPr>
          <p:cNvPr id="4" name="Slide Number Placeholder 3"/>
          <p:cNvSpPr>
            <a:spLocks noGrp="1"/>
          </p:cNvSpPr>
          <p:nvPr>
            <p:ph type="sldNum" sz="quarter" idx="5"/>
          </p:nvPr>
        </p:nvSpPr>
        <p:spPr/>
        <p:txBody>
          <a:bodyPr/>
          <a:lstStyle/>
          <a:p>
            <a:fld id="{4C092FBB-BAB6-4C36-82C0-9CD937C65E2B}" type="slidenum">
              <a:rPr lang="en-GB" altLang="en-US" smtClean="0"/>
              <a:pPr/>
              <a:t>8</a:t>
            </a:fld>
            <a:endParaRPr lang="en-GB" altLang="en-US"/>
          </a:p>
        </p:txBody>
      </p:sp>
    </p:spTree>
    <p:extLst>
      <p:ext uri="{BB962C8B-B14F-4D97-AF65-F5344CB8AC3E}">
        <p14:creationId xmlns:p14="http://schemas.microsoft.com/office/powerpoint/2010/main" val="25180260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Slide Image Placeholder 1">
            <a:extLst>
              <a:ext uri="{FF2B5EF4-FFF2-40B4-BE49-F238E27FC236}">
                <a16:creationId xmlns:a16="http://schemas.microsoft.com/office/drawing/2014/main" id="{F02E4877-4263-4028-B43B-9137406E031D}"/>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9699" name="Notes Placeholder 2">
            <a:extLst>
              <a:ext uri="{FF2B5EF4-FFF2-40B4-BE49-F238E27FC236}">
                <a16:creationId xmlns:a16="http://schemas.microsoft.com/office/drawing/2014/main" id="{562A09C2-BBED-4A0C-A014-FA42FAAF23CA}"/>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a:p>
        </p:txBody>
      </p:sp>
      <p:sp>
        <p:nvSpPr>
          <p:cNvPr id="29700" name="Slide Number Placeholder 3">
            <a:extLst>
              <a:ext uri="{FF2B5EF4-FFF2-40B4-BE49-F238E27FC236}">
                <a16:creationId xmlns:a16="http://schemas.microsoft.com/office/drawing/2014/main" id="{3359CAE9-BE4F-4D6A-82D5-89AAF67E87FE}"/>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fld id="{22467F10-A0CF-48B0-8FDC-8D712C5C7EDC}" type="slidenum">
              <a:rPr lang="en-GB" altLang="en-US" sz="1200"/>
              <a:pPr/>
              <a:t>9</a:t>
            </a:fld>
            <a:endParaRPr lang="en-GB" altLang="en-US" sz="1200"/>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Rectangle 1026" descr="Canvas">
            <a:extLst>
              <a:ext uri="{FF2B5EF4-FFF2-40B4-BE49-F238E27FC236}">
                <a16:creationId xmlns:a16="http://schemas.microsoft.com/office/drawing/2014/main" id="{73CF5BE8-8505-4654-9C0B-5DD34DAE2CFA}"/>
              </a:ext>
            </a:extLst>
          </p:cNvPr>
          <p:cNvSpPr>
            <a:spLocks noChangeArrowheads="1"/>
          </p:cNvSpPr>
          <p:nvPr/>
        </p:nvSpPr>
        <p:spPr bwMode="white">
          <a:xfrm>
            <a:off x="528638" y="201613"/>
            <a:ext cx="8397875" cy="6467475"/>
          </a:xfrm>
          <a:prstGeom prst="rect">
            <a:avLst/>
          </a:prstGeom>
          <a:blipFill dpi="0" rotWithShape="0">
            <a:blip r:embed="rId2"/>
            <a:srcRect/>
            <a:tile tx="0" ty="0" sx="100000" sy="100000" flip="none" algn="tl"/>
          </a:blip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ctr" eaLnBrk="1" hangingPunct="1">
              <a:defRPr/>
            </a:pPr>
            <a:endParaRPr kumimoji="1" lang="en-US" dirty="0"/>
          </a:p>
        </p:txBody>
      </p:sp>
      <p:pic>
        <p:nvPicPr>
          <p:cNvPr id="5" name="Picture 1027" descr="A:\minispir.GIF">
            <a:extLst>
              <a:ext uri="{FF2B5EF4-FFF2-40B4-BE49-F238E27FC236}">
                <a16:creationId xmlns:a16="http://schemas.microsoft.com/office/drawing/2014/main" id="{51495059-3714-4AB0-BE1F-EC3BEAC8E91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ltGray">
          <a:xfrm>
            <a:off x="0" y="50800"/>
            <a:ext cx="1181100" cy="428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ctangle 1028" descr="Canvas">
            <a:extLst>
              <a:ext uri="{FF2B5EF4-FFF2-40B4-BE49-F238E27FC236}">
                <a16:creationId xmlns:a16="http://schemas.microsoft.com/office/drawing/2014/main" id="{A062DD9E-A762-4313-B3BE-6FA8D20FEEF6}"/>
              </a:ext>
            </a:extLst>
          </p:cNvPr>
          <p:cNvSpPr>
            <a:spLocks noChangeArrowheads="1"/>
          </p:cNvSpPr>
          <p:nvPr/>
        </p:nvSpPr>
        <p:spPr bwMode="white">
          <a:xfrm>
            <a:off x="596900" y="4130675"/>
            <a:ext cx="1041400" cy="457200"/>
          </a:xfrm>
          <a:prstGeom prst="rect">
            <a:avLst/>
          </a:prstGeom>
          <a:blipFill dpi="0" rotWithShape="0">
            <a:blip r:embed="rId2"/>
            <a:srcRect/>
            <a:tile tx="0" ty="0" sx="100000" sy="100000" flip="none" algn="tl"/>
          </a:blip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ctr" eaLnBrk="1" hangingPunct="1">
              <a:defRPr/>
            </a:pPr>
            <a:endParaRPr kumimoji="1" lang="en-US" dirty="0"/>
          </a:p>
        </p:txBody>
      </p:sp>
      <p:pic>
        <p:nvPicPr>
          <p:cNvPr id="7" name="Picture 1029" descr="A:\minispir.GIF">
            <a:extLst>
              <a:ext uri="{FF2B5EF4-FFF2-40B4-BE49-F238E27FC236}">
                <a16:creationId xmlns:a16="http://schemas.microsoft.com/office/drawing/2014/main" id="{01F2023D-EAFD-47E6-8B89-D3E4EDCBB1C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t="39999"/>
          <a:stretch>
            <a:fillRect/>
          </a:stretch>
        </p:blipFill>
        <p:spPr bwMode="ltGray">
          <a:xfrm>
            <a:off x="0" y="4222750"/>
            <a:ext cx="1181100" cy="2571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2534" name="Rectangle 1030"/>
          <p:cNvSpPr>
            <a:spLocks noGrp="1" noChangeArrowheads="1"/>
          </p:cNvSpPr>
          <p:nvPr>
            <p:ph type="ctrTitle"/>
          </p:nvPr>
        </p:nvSpPr>
        <p:spPr>
          <a:xfrm>
            <a:off x="914400" y="2057400"/>
            <a:ext cx="7721600" cy="1143000"/>
          </a:xfrm>
        </p:spPr>
        <p:txBody>
          <a:bodyPr/>
          <a:lstStyle>
            <a:lvl1pPr>
              <a:defRPr/>
            </a:lvl1pPr>
          </a:lstStyle>
          <a:p>
            <a:r>
              <a:rPr lang="en-GB"/>
              <a:t>Click to edit Master title style</a:t>
            </a:r>
          </a:p>
        </p:txBody>
      </p:sp>
      <p:sp>
        <p:nvSpPr>
          <p:cNvPr id="22535" name="Rectangle 1031"/>
          <p:cNvSpPr>
            <a:spLocks noGrp="1" noChangeArrowheads="1"/>
          </p:cNvSpPr>
          <p:nvPr>
            <p:ph type="subTitle" idx="1"/>
          </p:nvPr>
        </p:nvSpPr>
        <p:spPr>
          <a:xfrm>
            <a:off x="1625600" y="3886200"/>
            <a:ext cx="6400800" cy="1771650"/>
          </a:xfrm>
        </p:spPr>
        <p:txBody>
          <a:bodyPr/>
          <a:lstStyle>
            <a:lvl1pPr marL="0" indent="0" algn="ctr">
              <a:buFontTx/>
              <a:buNone/>
              <a:defRPr/>
            </a:lvl1pPr>
          </a:lstStyle>
          <a:p>
            <a:r>
              <a:rPr lang="en-GB"/>
              <a:t>Click to edit Master subtitle style</a:t>
            </a:r>
          </a:p>
        </p:txBody>
      </p:sp>
      <p:sp>
        <p:nvSpPr>
          <p:cNvPr id="8" name="Rectangle 1032">
            <a:extLst>
              <a:ext uri="{FF2B5EF4-FFF2-40B4-BE49-F238E27FC236}">
                <a16:creationId xmlns:a16="http://schemas.microsoft.com/office/drawing/2014/main" id="{A2A6F6AD-E22B-4DF2-96FA-039EA7E5A8EC}"/>
              </a:ext>
            </a:extLst>
          </p:cNvPr>
          <p:cNvSpPr>
            <a:spLocks noGrp="1" noChangeArrowheads="1"/>
          </p:cNvSpPr>
          <p:nvPr>
            <p:ph type="dt" sz="quarter" idx="10"/>
          </p:nvPr>
        </p:nvSpPr>
        <p:spPr>
          <a:xfrm>
            <a:off x="1084263" y="6096000"/>
            <a:ext cx="1905000" cy="457200"/>
          </a:xfrm>
        </p:spPr>
        <p:txBody>
          <a:bodyPr/>
          <a:lstStyle>
            <a:lvl1pPr>
              <a:defRPr/>
            </a:lvl1pPr>
          </a:lstStyle>
          <a:p>
            <a:pPr>
              <a:defRPr/>
            </a:pPr>
            <a:endParaRPr lang="en-GB"/>
          </a:p>
        </p:txBody>
      </p:sp>
      <p:sp>
        <p:nvSpPr>
          <p:cNvPr id="9" name="Rectangle 1033">
            <a:extLst>
              <a:ext uri="{FF2B5EF4-FFF2-40B4-BE49-F238E27FC236}">
                <a16:creationId xmlns:a16="http://schemas.microsoft.com/office/drawing/2014/main" id="{626F7614-02F0-4790-AE43-DDD0A80C4F46}"/>
              </a:ext>
            </a:extLst>
          </p:cNvPr>
          <p:cNvSpPr>
            <a:spLocks noGrp="1" noChangeArrowheads="1"/>
          </p:cNvSpPr>
          <p:nvPr>
            <p:ph type="ftr" sz="quarter" idx="11"/>
          </p:nvPr>
        </p:nvSpPr>
        <p:spPr>
          <a:xfrm>
            <a:off x="3522663" y="6096000"/>
            <a:ext cx="2895600" cy="457200"/>
          </a:xfrm>
        </p:spPr>
        <p:txBody>
          <a:bodyPr/>
          <a:lstStyle>
            <a:lvl1pPr>
              <a:defRPr/>
            </a:lvl1pPr>
          </a:lstStyle>
          <a:p>
            <a:pPr>
              <a:defRPr/>
            </a:pPr>
            <a:endParaRPr lang="en-GB"/>
          </a:p>
        </p:txBody>
      </p:sp>
      <p:sp>
        <p:nvSpPr>
          <p:cNvPr id="10" name="Rectangle 1034">
            <a:extLst>
              <a:ext uri="{FF2B5EF4-FFF2-40B4-BE49-F238E27FC236}">
                <a16:creationId xmlns:a16="http://schemas.microsoft.com/office/drawing/2014/main" id="{CB501F73-7A77-4798-A1E0-4AAED4FAC39D}"/>
              </a:ext>
            </a:extLst>
          </p:cNvPr>
          <p:cNvSpPr>
            <a:spLocks noGrp="1" noChangeArrowheads="1"/>
          </p:cNvSpPr>
          <p:nvPr>
            <p:ph type="sldNum" sz="quarter" idx="12"/>
          </p:nvPr>
        </p:nvSpPr>
        <p:spPr>
          <a:xfrm>
            <a:off x="6951663" y="6096000"/>
            <a:ext cx="1905000" cy="457200"/>
          </a:xfrm>
        </p:spPr>
        <p:txBody>
          <a:bodyPr/>
          <a:lstStyle>
            <a:lvl1pPr>
              <a:defRPr/>
            </a:lvl1pPr>
          </a:lstStyle>
          <a:p>
            <a:fld id="{9D3DC3BB-8BB8-42BF-8E05-81CA16A3DDC2}" type="slidenum">
              <a:rPr lang="en-GB" altLang="en-US"/>
              <a:pPr/>
              <a:t>‹#›</a:t>
            </a:fld>
            <a:endParaRPr lang="en-GB" altLang="en-US"/>
          </a:p>
        </p:txBody>
      </p:sp>
    </p:spTree>
    <p:extLst>
      <p:ext uri="{BB962C8B-B14F-4D97-AF65-F5344CB8AC3E}">
        <p14:creationId xmlns:p14="http://schemas.microsoft.com/office/powerpoint/2010/main" val="339701522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Rectangle 8">
            <a:extLst>
              <a:ext uri="{FF2B5EF4-FFF2-40B4-BE49-F238E27FC236}">
                <a16:creationId xmlns:a16="http://schemas.microsoft.com/office/drawing/2014/main" id="{205338B1-E2CF-41B7-8722-2486A0E1A154}"/>
              </a:ext>
            </a:extLst>
          </p:cNvPr>
          <p:cNvSpPr>
            <a:spLocks noGrp="1" noChangeArrowheads="1"/>
          </p:cNvSpPr>
          <p:nvPr>
            <p:ph type="dt" sz="half" idx="10"/>
          </p:nvPr>
        </p:nvSpPr>
        <p:spPr>
          <a:ln/>
        </p:spPr>
        <p:txBody>
          <a:bodyPr/>
          <a:lstStyle>
            <a:lvl1pPr>
              <a:defRPr/>
            </a:lvl1pPr>
          </a:lstStyle>
          <a:p>
            <a:pPr>
              <a:defRPr/>
            </a:pPr>
            <a:endParaRPr lang="en-GB"/>
          </a:p>
        </p:txBody>
      </p:sp>
      <p:sp>
        <p:nvSpPr>
          <p:cNvPr id="5" name="Rectangle 9">
            <a:extLst>
              <a:ext uri="{FF2B5EF4-FFF2-40B4-BE49-F238E27FC236}">
                <a16:creationId xmlns:a16="http://schemas.microsoft.com/office/drawing/2014/main" id="{11C0D815-4A40-47F4-A6D5-DEF8E1AF47DA}"/>
              </a:ext>
            </a:extLst>
          </p:cNvPr>
          <p:cNvSpPr>
            <a:spLocks noGrp="1" noChangeArrowheads="1"/>
          </p:cNvSpPr>
          <p:nvPr>
            <p:ph type="ftr" sz="quarter" idx="11"/>
          </p:nvPr>
        </p:nvSpPr>
        <p:spPr>
          <a:ln/>
        </p:spPr>
        <p:txBody>
          <a:bodyPr/>
          <a:lstStyle>
            <a:lvl1pPr>
              <a:defRPr/>
            </a:lvl1pPr>
          </a:lstStyle>
          <a:p>
            <a:pPr>
              <a:defRPr/>
            </a:pPr>
            <a:endParaRPr lang="en-GB"/>
          </a:p>
        </p:txBody>
      </p:sp>
      <p:sp>
        <p:nvSpPr>
          <p:cNvPr id="6" name="Rectangle 10">
            <a:extLst>
              <a:ext uri="{FF2B5EF4-FFF2-40B4-BE49-F238E27FC236}">
                <a16:creationId xmlns:a16="http://schemas.microsoft.com/office/drawing/2014/main" id="{31B01139-D7BF-4DAB-910C-4266266E9D7E}"/>
              </a:ext>
            </a:extLst>
          </p:cNvPr>
          <p:cNvSpPr>
            <a:spLocks noGrp="1" noChangeArrowheads="1"/>
          </p:cNvSpPr>
          <p:nvPr>
            <p:ph type="sldNum" sz="quarter" idx="12"/>
          </p:nvPr>
        </p:nvSpPr>
        <p:spPr>
          <a:ln/>
        </p:spPr>
        <p:txBody>
          <a:bodyPr/>
          <a:lstStyle>
            <a:lvl1pPr>
              <a:defRPr/>
            </a:lvl1pPr>
          </a:lstStyle>
          <a:p>
            <a:fld id="{C6F48B03-D211-420F-85A7-A23E39BD8417}" type="slidenum">
              <a:rPr lang="en-GB" altLang="en-US"/>
              <a:pPr/>
              <a:t>‹#›</a:t>
            </a:fld>
            <a:endParaRPr lang="en-GB" altLang="en-US"/>
          </a:p>
        </p:txBody>
      </p:sp>
    </p:spTree>
    <p:extLst>
      <p:ext uri="{BB962C8B-B14F-4D97-AF65-F5344CB8AC3E}">
        <p14:creationId xmlns:p14="http://schemas.microsoft.com/office/powerpoint/2010/main" val="47609857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781800" y="381000"/>
            <a:ext cx="1905000" cy="5486400"/>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1066800" y="381000"/>
            <a:ext cx="5562600" cy="54864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Rectangle 8">
            <a:extLst>
              <a:ext uri="{FF2B5EF4-FFF2-40B4-BE49-F238E27FC236}">
                <a16:creationId xmlns:a16="http://schemas.microsoft.com/office/drawing/2014/main" id="{794D7C13-8E4E-4F3F-8AC8-9AB336AD0CD3}"/>
              </a:ext>
            </a:extLst>
          </p:cNvPr>
          <p:cNvSpPr>
            <a:spLocks noGrp="1" noChangeArrowheads="1"/>
          </p:cNvSpPr>
          <p:nvPr>
            <p:ph type="dt" sz="half" idx="10"/>
          </p:nvPr>
        </p:nvSpPr>
        <p:spPr>
          <a:ln/>
        </p:spPr>
        <p:txBody>
          <a:bodyPr/>
          <a:lstStyle>
            <a:lvl1pPr>
              <a:defRPr/>
            </a:lvl1pPr>
          </a:lstStyle>
          <a:p>
            <a:pPr>
              <a:defRPr/>
            </a:pPr>
            <a:endParaRPr lang="en-GB"/>
          </a:p>
        </p:txBody>
      </p:sp>
      <p:sp>
        <p:nvSpPr>
          <p:cNvPr id="5" name="Rectangle 9">
            <a:extLst>
              <a:ext uri="{FF2B5EF4-FFF2-40B4-BE49-F238E27FC236}">
                <a16:creationId xmlns:a16="http://schemas.microsoft.com/office/drawing/2014/main" id="{EAF1EE7F-797A-4759-B7DF-3D223AFD21E1}"/>
              </a:ext>
            </a:extLst>
          </p:cNvPr>
          <p:cNvSpPr>
            <a:spLocks noGrp="1" noChangeArrowheads="1"/>
          </p:cNvSpPr>
          <p:nvPr>
            <p:ph type="ftr" sz="quarter" idx="11"/>
          </p:nvPr>
        </p:nvSpPr>
        <p:spPr>
          <a:ln/>
        </p:spPr>
        <p:txBody>
          <a:bodyPr/>
          <a:lstStyle>
            <a:lvl1pPr>
              <a:defRPr/>
            </a:lvl1pPr>
          </a:lstStyle>
          <a:p>
            <a:pPr>
              <a:defRPr/>
            </a:pPr>
            <a:endParaRPr lang="en-GB"/>
          </a:p>
        </p:txBody>
      </p:sp>
      <p:sp>
        <p:nvSpPr>
          <p:cNvPr id="6" name="Rectangle 10">
            <a:extLst>
              <a:ext uri="{FF2B5EF4-FFF2-40B4-BE49-F238E27FC236}">
                <a16:creationId xmlns:a16="http://schemas.microsoft.com/office/drawing/2014/main" id="{0FA31838-5F42-4A4B-B7E0-EFB9C5E9E4F1}"/>
              </a:ext>
            </a:extLst>
          </p:cNvPr>
          <p:cNvSpPr>
            <a:spLocks noGrp="1" noChangeArrowheads="1"/>
          </p:cNvSpPr>
          <p:nvPr>
            <p:ph type="sldNum" sz="quarter" idx="12"/>
          </p:nvPr>
        </p:nvSpPr>
        <p:spPr>
          <a:ln/>
        </p:spPr>
        <p:txBody>
          <a:bodyPr/>
          <a:lstStyle>
            <a:lvl1pPr>
              <a:defRPr/>
            </a:lvl1pPr>
          </a:lstStyle>
          <a:p>
            <a:fld id="{D71136C5-A43C-4AA7-B3EB-6D7451EFBA82}" type="slidenum">
              <a:rPr lang="en-GB" altLang="en-US"/>
              <a:pPr/>
              <a:t>‹#›</a:t>
            </a:fld>
            <a:endParaRPr lang="en-GB" altLang="en-US"/>
          </a:p>
        </p:txBody>
      </p:sp>
    </p:spTree>
    <p:extLst>
      <p:ext uri="{BB962C8B-B14F-4D97-AF65-F5344CB8AC3E}">
        <p14:creationId xmlns:p14="http://schemas.microsoft.com/office/powerpoint/2010/main" val="240141424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Rectangle 8">
            <a:extLst>
              <a:ext uri="{FF2B5EF4-FFF2-40B4-BE49-F238E27FC236}">
                <a16:creationId xmlns:a16="http://schemas.microsoft.com/office/drawing/2014/main" id="{DC6AF6E7-805E-4C94-9FD6-41BE19866DCF}"/>
              </a:ext>
            </a:extLst>
          </p:cNvPr>
          <p:cNvSpPr>
            <a:spLocks noGrp="1" noChangeArrowheads="1"/>
          </p:cNvSpPr>
          <p:nvPr>
            <p:ph type="dt" sz="half" idx="10"/>
          </p:nvPr>
        </p:nvSpPr>
        <p:spPr>
          <a:ln/>
        </p:spPr>
        <p:txBody>
          <a:bodyPr/>
          <a:lstStyle>
            <a:lvl1pPr>
              <a:defRPr/>
            </a:lvl1pPr>
          </a:lstStyle>
          <a:p>
            <a:pPr>
              <a:defRPr/>
            </a:pPr>
            <a:endParaRPr lang="en-GB"/>
          </a:p>
        </p:txBody>
      </p:sp>
      <p:sp>
        <p:nvSpPr>
          <p:cNvPr id="5" name="Rectangle 9">
            <a:extLst>
              <a:ext uri="{FF2B5EF4-FFF2-40B4-BE49-F238E27FC236}">
                <a16:creationId xmlns:a16="http://schemas.microsoft.com/office/drawing/2014/main" id="{D1B9EB7E-063C-4F9D-A12F-A3FFB4273689}"/>
              </a:ext>
            </a:extLst>
          </p:cNvPr>
          <p:cNvSpPr>
            <a:spLocks noGrp="1" noChangeArrowheads="1"/>
          </p:cNvSpPr>
          <p:nvPr>
            <p:ph type="ftr" sz="quarter" idx="11"/>
          </p:nvPr>
        </p:nvSpPr>
        <p:spPr>
          <a:ln/>
        </p:spPr>
        <p:txBody>
          <a:bodyPr/>
          <a:lstStyle>
            <a:lvl1pPr>
              <a:defRPr/>
            </a:lvl1pPr>
          </a:lstStyle>
          <a:p>
            <a:pPr>
              <a:defRPr/>
            </a:pPr>
            <a:endParaRPr lang="en-GB"/>
          </a:p>
        </p:txBody>
      </p:sp>
      <p:sp>
        <p:nvSpPr>
          <p:cNvPr id="6" name="Rectangle 10">
            <a:extLst>
              <a:ext uri="{FF2B5EF4-FFF2-40B4-BE49-F238E27FC236}">
                <a16:creationId xmlns:a16="http://schemas.microsoft.com/office/drawing/2014/main" id="{4852F14F-CB61-4166-8857-E030F2721D1F}"/>
              </a:ext>
            </a:extLst>
          </p:cNvPr>
          <p:cNvSpPr>
            <a:spLocks noGrp="1" noChangeArrowheads="1"/>
          </p:cNvSpPr>
          <p:nvPr>
            <p:ph type="sldNum" sz="quarter" idx="12"/>
          </p:nvPr>
        </p:nvSpPr>
        <p:spPr>
          <a:ln/>
        </p:spPr>
        <p:txBody>
          <a:bodyPr/>
          <a:lstStyle>
            <a:lvl1pPr>
              <a:defRPr/>
            </a:lvl1pPr>
          </a:lstStyle>
          <a:p>
            <a:fld id="{B4E23761-422E-47CF-B8C9-414ACF317720}" type="slidenum">
              <a:rPr lang="en-GB" altLang="en-US"/>
              <a:pPr/>
              <a:t>‹#›</a:t>
            </a:fld>
            <a:endParaRPr lang="en-GB" altLang="en-US"/>
          </a:p>
        </p:txBody>
      </p:sp>
    </p:spTree>
    <p:extLst>
      <p:ext uri="{BB962C8B-B14F-4D97-AF65-F5344CB8AC3E}">
        <p14:creationId xmlns:p14="http://schemas.microsoft.com/office/powerpoint/2010/main" val="68946922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8">
            <a:extLst>
              <a:ext uri="{FF2B5EF4-FFF2-40B4-BE49-F238E27FC236}">
                <a16:creationId xmlns:a16="http://schemas.microsoft.com/office/drawing/2014/main" id="{F25258DB-A556-402D-98DE-75A125F0BE67}"/>
              </a:ext>
            </a:extLst>
          </p:cNvPr>
          <p:cNvSpPr>
            <a:spLocks noGrp="1" noChangeArrowheads="1"/>
          </p:cNvSpPr>
          <p:nvPr>
            <p:ph type="dt" sz="half" idx="10"/>
          </p:nvPr>
        </p:nvSpPr>
        <p:spPr>
          <a:ln/>
        </p:spPr>
        <p:txBody>
          <a:bodyPr/>
          <a:lstStyle>
            <a:lvl1pPr>
              <a:defRPr/>
            </a:lvl1pPr>
          </a:lstStyle>
          <a:p>
            <a:pPr>
              <a:defRPr/>
            </a:pPr>
            <a:endParaRPr lang="en-GB"/>
          </a:p>
        </p:txBody>
      </p:sp>
      <p:sp>
        <p:nvSpPr>
          <p:cNvPr id="5" name="Rectangle 9">
            <a:extLst>
              <a:ext uri="{FF2B5EF4-FFF2-40B4-BE49-F238E27FC236}">
                <a16:creationId xmlns:a16="http://schemas.microsoft.com/office/drawing/2014/main" id="{4D4FA6C6-37F6-4507-B519-EDE1DFA14DE4}"/>
              </a:ext>
            </a:extLst>
          </p:cNvPr>
          <p:cNvSpPr>
            <a:spLocks noGrp="1" noChangeArrowheads="1"/>
          </p:cNvSpPr>
          <p:nvPr>
            <p:ph type="ftr" sz="quarter" idx="11"/>
          </p:nvPr>
        </p:nvSpPr>
        <p:spPr>
          <a:ln/>
        </p:spPr>
        <p:txBody>
          <a:bodyPr/>
          <a:lstStyle>
            <a:lvl1pPr>
              <a:defRPr/>
            </a:lvl1pPr>
          </a:lstStyle>
          <a:p>
            <a:pPr>
              <a:defRPr/>
            </a:pPr>
            <a:endParaRPr lang="en-GB"/>
          </a:p>
        </p:txBody>
      </p:sp>
      <p:sp>
        <p:nvSpPr>
          <p:cNvPr id="6" name="Rectangle 10">
            <a:extLst>
              <a:ext uri="{FF2B5EF4-FFF2-40B4-BE49-F238E27FC236}">
                <a16:creationId xmlns:a16="http://schemas.microsoft.com/office/drawing/2014/main" id="{92611F78-9320-4E66-9CB4-61AA666B8509}"/>
              </a:ext>
            </a:extLst>
          </p:cNvPr>
          <p:cNvSpPr>
            <a:spLocks noGrp="1" noChangeArrowheads="1"/>
          </p:cNvSpPr>
          <p:nvPr>
            <p:ph type="sldNum" sz="quarter" idx="12"/>
          </p:nvPr>
        </p:nvSpPr>
        <p:spPr>
          <a:ln/>
        </p:spPr>
        <p:txBody>
          <a:bodyPr/>
          <a:lstStyle>
            <a:lvl1pPr>
              <a:defRPr/>
            </a:lvl1pPr>
          </a:lstStyle>
          <a:p>
            <a:fld id="{60EAC17D-C80B-48D2-A230-0FDBD9F8F5FE}" type="slidenum">
              <a:rPr lang="en-GB" altLang="en-US"/>
              <a:pPr/>
              <a:t>‹#›</a:t>
            </a:fld>
            <a:endParaRPr lang="en-GB" altLang="en-US"/>
          </a:p>
        </p:txBody>
      </p:sp>
    </p:spTree>
    <p:extLst>
      <p:ext uri="{BB962C8B-B14F-4D97-AF65-F5344CB8AC3E}">
        <p14:creationId xmlns:p14="http://schemas.microsoft.com/office/powerpoint/2010/main" val="312777875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1066800" y="1752600"/>
            <a:ext cx="37338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953000" y="1752600"/>
            <a:ext cx="37338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Rectangle 8">
            <a:extLst>
              <a:ext uri="{FF2B5EF4-FFF2-40B4-BE49-F238E27FC236}">
                <a16:creationId xmlns:a16="http://schemas.microsoft.com/office/drawing/2014/main" id="{DE09BD2E-9952-436E-AE0F-CE7B2BF236B4}"/>
              </a:ext>
            </a:extLst>
          </p:cNvPr>
          <p:cNvSpPr>
            <a:spLocks noGrp="1" noChangeArrowheads="1"/>
          </p:cNvSpPr>
          <p:nvPr>
            <p:ph type="dt" sz="half" idx="10"/>
          </p:nvPr>
        </p:nvSpPr>
        <p:spPr>
          <a:ln/>
        </p:spPr>
        <p:txBody>
          <a:bodyPr/>
          <a:lstStyle>
            <a:lvl1pPr>
              <a:defRPr/>
            </a:lvl1pPr>
          </a:lstStyle>
          <a:p>
            <a:pPr>
              <a:defRPr/>
            </a:pPr>
            <a:endParaRPr lang="en-GB"/>
          </a:p>
        </p:txBody>
      </p:sp>
      <p:sp>
        <p:nvSpPr>
          <p:cNvPr id="6" name="Rectangle 9">
            <a:extLst>
              <a:ext uri="{FF2B5EF4-FFF2-40B4-BE49-F238E27FC236}">
                <a16:creationId xmlns:a16="http://schemas.microsoft.com/office/drawing/2014/main" id="{1D79E93C-1857-4777-A4D8-8EFD4EA9D723}"/>
              </a:ext>
            </a:extLst>
          </p:cNvPr>
          <p:cNvSpPr>
            <a:spLocks noGrp="1" noChangeArrowheads="1"/>
          </p:cNvSpPr>
          <p:nvPr>
            <p:ph type="ftr" sz="quarter" idx="11"/>
          </p:nvPr>
        </p:nvSpPr>
        <p:spPr>
          <a:ln/>
        </p:spPr>
        <p:txBody>
          <a:bodyPr/>
          <a:lstStyle>
            <a:lvl1pPr>
              <a:defRPr/>
            </a:lvl1pPr>
          </a:lstStyle>
          <a:p>
            <a:pPr>
              <a:defRPr/>
            </a:pPr>
            <a:endParaRPr lang="en-GB"/>
          </a:p>
        </p:txBody>
      </p:sp>
      <p:sp>
        <p:nvSpPr>
          <p:cNvPr id="7" name="Rectangle 10">
            <a:extLst>
              <a:ext uri="{FF2B5EF4-FFF2-40B4-BE49-F238E27FC236}">
                <a16:creationId xmlns:a16="http://schemas.microsoft.com/office/drawing/2014/main" id="{070FF60F-46EC-49BA-9AE0-F8E1B86F2F01}"/>
              </a:ext>
            </a:extLst>
          </p:cNvPr>
          <p:cNvSpPr>
            <a:spLocks noGrp="1" noChangeArrowheads="1"/>
          </p:cNvSpPr>
          <p:nvPr>
            <p:ph type="sldNum" sz="quarter" idx="12"/>
          </p:nvPr>
        </p:nvSpPr>
        <p:spPr>
          <a:ln/>
        </p:spPr>
        <p:txBody>
          <a:bodyPr/>
          <a:lstStyle>
            <a:lvl1pPr>
              <a:defRPr/>
            </a:lvl1pPr>
          </a:lstStyle>
          <a:p>
            <a:fld id="{A043B21B-6D33-4E6D-887C-F4B10051B611}" type="slidenum">
              <a:rPr lang="en-GB" altLang="en-US"/>
              <a:pPr/>
              <a:t>‹#›</a:t>
            </a:fld>
            <a:endParaRPr lang="en-GB" altLang="en-US"/>
          </a:p>
        </p:txBody>
      </p:sp>
    </p:spTree>
    <p:extLst>
      <p:ext uri="{BB962C8B-B14F-4D97-AF65-F5344CB8AC3E}">
        <p14:creationId xmlns:p14="http://schemas.microsoft.com/office/powerpoint/2010/main" val="60168911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Rectangle 8">
            <a:extLst>
              <a:ext uri="{FF2B5EF4-FFF2-40B4-BE49-F238E27FC236}">
                <a16:creationId xmlns:a16="http://schemas.microsoft.com/office/drawing/2014/main" id="{CCA16E9E-0FB5-49B1-9F66-F667B6233964}"/>
              </a:ext>
            </a:extLst>
          </p:cNvPr>
          <p:cNvSpPr>
            <a:spLocks noGrp="1" noChangeArrowheads="1"/>
          </p:cNvSpPr>
          <p:nvPr>
            <p:ph type="dt" sz="half" idx="10"/>
          </p:nvPr>
        </p:nvSpPr>
        <p:spPr>
          <a:ln/>
        </p:spPr>
        <p:txBody>
          <a:bodyPr/>
          <a:lstStyle>
            <a:lvl1pPr>
              <a:defRPr/>
            </a:lvl1pPr>
          </a:lstStyle>
          <a:p>
            <a:pPr>
              <a:defRPr/>
            </a:pPr>
            <a:endParaRPr lang="en-GB"/>
          </a:p>
        </p:txBody>
      </p:sp>
      <p:sp>
        <p:nvSpPr>
          <p:cNvPr id="8" name="Rectangle 9">
            <a:extLst>
              <a:ext uri="{FF2B5EF4-FFF2-40B4-BE49-F238E27FC236}">
                <a16:creationId xmlns:a16="http://schemas.microsoft.com/office/drawing/2014/main" id="{F37E7BF5-2E9E-49F7-9365-C06DD721FE20}"/>
              </a:ext>
            </a:extLst>
          </p:cNvPr>
          <p:cNvSpPr>
            <a:spLocks noGrp="1" noChangeArrowheads="1"/>
          </p:cNvSpPr>
          <p:nvPr>
            <p:ph type="ftr" sz="quarter" idx="11"/>
          </p:nvPr>
        </p:nvSpPr>
        <p:spPr>
          <a:ln/>
        </p:spPr>
        <p:txBody>
          <a:bodyPr/>
          <a:lstStyle>
            <a:lvl1pPr>
              <a:defRPr/>
            </a:lvl1pPr>
          </a:lstStyle>
          <a:p>
            <a:pPr>
              <a:defRPr/>
            </a:pPr>
            <a:endParaRPr lang="en-GB"/>
          </a:p>
        </p:txBody>
      </p:sp>
      <p:sp>
        <p:nvSpPr>
          <p:cNvPr id="9" name="Rectangle 10">
            <a:extLst>
              <a:ext uri="{FF2B5EF4-FFF2-40B4-BE49-F238E27FC236}">
                <a16:creationId xmlns:a16="http://schemas.microsoft.com/office/drawing/2014/main" id="{7823BEC7-BA4D-4B44-9D17-5DF5525E8C85}"/>
              </a:ext>
            </a:extLst>
          </p:cNvPr>
          <p:cNvSpPr>
            <a:spLocks noGrp="1" noChangeArrowheads="1"/>
          </p:cNvSpPr>
          <p:nvPr>
            <p:ph type="sldNum" sz="quarter" idx="12"/>
          </p:nvPr>
        </p:nvSpPr>
        <p:spPr>
          <a:ln/>
        </p:spPr>
        <p:txBody>
          <a:bodyPr/>
          <a:lstStyle>
            <a:lvl1pPr>
              <a:defRPr/>
            </a:lvl1pPr>
          </a:lstStyle>
          <a:p>
            <a:fld id="{AE510941-33B1-4C35-AE92-026E57E232E0}" type="slidenum">
              <a:rPr lang="en-GB" altLang="en-US"/>
              <a:pPr/>
              <a:t>‹#›</a:t>
            </a:fld>
            <a:endParaRPr lang="en-GB" altLang="en-US"/>
          </a:p>
        </p:txBody>
      </p:sp>
    </p:spTree>
    <p:extLst>
      <p:ext uri="{BB962C8B-B14F-4D97-AF65-F5344CB8AC3E}">
        <p14:creationId xmlns:p14="http://schemas.microsoft.com/office/powerpoint/2010/main" val="113191637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Rectangle 8">
            <a:extLst>
              <a:ext uri="{FF2B5EF4-FFF2-40B4-BE49-F238E27FC236}">
                <a16:creationId xmlns:a16="http://schemas.microsoft.com/office/drawing/2014/main" id="{E291F6AC-E66A-4230-90EF-0D3BE94F7FD9}"/>
              </a:ext>
            </a:extLst>
          </p:cNvPr>
          <p:cNvSpPr>
            <a:spLocks noGrp="1" noChangeArrowheads="1"/>
          </p:cNvSpPr>
          <p:nvPr>
            <p:ph type="dt" sz="half" idx="10"/>
          </p:nvPr>
        </p:nvSpPr>
        <p:spPr>
          <a:ln/>
        </p:spPr>
        <p:txBody>
          <a:bodyPr/>
          <a:lstStyle>
            <a:lvl1pPr>
              <a:defRPr/>
            </a:lvl1pPr>
          </a:lstStyle>
          <a:p>
            <a:pPr>
              <a:defRPr/>
            </a:pPr>
            <a:endParaRPr lang="en-GB"/>
          </a:p>
        </p:txBody>
      </p:sp>
      <p:sp>
        <p:nvSpPr>
          <p:cNvPr id="4" name="Rectangle 9">
            <a:extLst>
              <a:ext uri="{FF2B5EF4-FFF2-40B4-BE49-F238E27FC236}">
                <a16:creationId xmlns:a16="http://schemas.microsoft.com/office/drawing/2014/main" id="{3527C98E-F2EB-42DF-A859-C6DA199C9A68}"/>
              </a:ext>
            </a:extLst>
          </p:cNvPr>
          <p:cNvSpPr>
            <a:spLocks noGrp="1" noChangeArrowheads="1"/>
          </p:cNvSpPr>
          <p:nvPr>
            <p:ph type="ftr" sz="quarter" idx="11"/>
          </p:nvPr>
        </p:nvSpPr>
        <p:spPr>
          <a:ln/>
        </p:spPr>
        <p:txBody>
          <a:bodyPr/>
          <a:lstStyle>
            <a:lvl1pPr>
              <a:defRPr/>
            </a:lvl1pPr>
          </a:lstStyle>
          <a:p>
            <a:pPr>
              <a:defRPr/>
            </a:pPr>
            <a:endParaRPr lang="en-GB"/>
          </a:p>
        </p:txBody>
      </p:sp>
      <p:sp>
        <p:nvSpPr>
          <p:cNvPr id="5" name="Rectangle 10">
            <a:extLst>
              <a:ext uri="{FF2B5EF4-FFF2-40B4-BE49-F238E27FC236}">
                <a16:creationId xmlns:a16="http://schemas.microsoft.com/office/drawing/2014/main" id="{B5149C4E-9113-486A-A410-5D856365E8D5}"/>
              </a:ext>
            </a:extLst>
          </p:cNvPr>
          <p:cNvSpPr>
            <a:spLocks noGrp="1" noChangeArrowheads="1"/>
          </p:cNvSpPr>
          <p:nvPr>
            <p:ph type="sldNum" sz="quarter" idx="12"/>
          </p:nvPr>
        </p:nvSpPr>
        <p:spPr>
          <a:ln/>
        </p:spPr>
        <p:txBody>
          <a:bodyPr/>
          <a:lstStyle>
            <a:lvl1pPr>
              <a:defRPr/>
            </a:lvl1pPr>
          </a:lstStyle>
          <a:p>
            <a:fld id="{08FFABC5-0D79-4343-B120-70D6C779DDD1}" type="slidenum">
              <a:rPr lang="en-GB" altLang="en-US"/>
              <a:pPr/>
              <a:t>‹#›</a:t>
            </a:fld>
            <a:endParaRPr lang="en-GB" altLang="en-US"/>
          </a:p>
        </p:txBody>
      </p:sp>
    </p:spTree>
    <p:extLst>
      <p:ext uri="{BB962C8B-B14F-4D97-AF65-F5344CB8AC3E}">
        <p14:creationId xmlns:p14="http://schemas.microsoft.com/office/powerpoint/2010/main" val="174790001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8">
            <a:extLst>
              <a:ext uri="{FF2B5EF4-FFF2-40B4-BE49-F238E27FC236}">
                <a16:creationId xmlns:a16="http://schemas.microsoft.com/office/drawing/2014/main" id="{9965EF02-8A6B-4469-9F2A-A45672BF459F}"/>
              </a:ext>
            </a:extLst>
          </p:cNvPr>
          <p:cNvSpPr>
            <a:spLocks noGrp="1" noChangeArrowheads="1"/>
          </p:cNvSpPr>
          <p:nvPr>
            <p:ph type="dt" sz="half" idx="10"/>
          </p:nvPr>
        </p:nvSpPr>
        <p:spPr>
          <a:ln/>
        </p:spPr>
        <p:txBody>
          <a:bodyPr/>
          <a:lstStyle>
            <a:lvl1pPr>
              <a:defRPr/>
            </a:lvl1pPr>
          </a:lstStyle>
          <a:p>
            <a:pPr>
              <a:defRPr/>
            </a:pPr>
            <a:endParaRPr lang="en-GB"/>
          </a:p>
        </p:txBody>
      </p:sp>
      <p:sp>
        <p:nvSpPr>
          <p:cNvPr id="3" name="Rectangle 9">
            <a:extLst>
              <a:ext uri="{FF2B5EF4-FFF2-40B4-BE49-F238E27FC236}">
                <a16:creationId xmlns:a16="http://schemas.microsoft.com/office/drawing/2014/main" id="{148707F4-91A7-4D69-84E1-D55F93C1D4DB}"/>
              </a:ext>
            </a:extLst>
          </p:cNvPr>
          <p:cNvSpPr>
            <a:spLocks noGrp="1" noChangeArrowheads="1"/>
          </p:cNvSpPr>
          <p:nvPr>
            <p:ph type="ftr" sz="quarter" idx="11"/>
          </p:nvPr>
        </p:nvSpPr>
        <p:spPr>
          <a:ln/>
        </p:spPr>
        <p:txBody>
          <a:bodyPr/>
          <a:lstStyle>
            <a:lvl1pPr>
              <a:defRPr/>
            </a:lvl1pPr>
          </a:lstStyle>
          <a:p>
            <a:pPr>
              <a:defRPr/>
            </a:pPr>
            <a:endParaRPr lang="en-GB"/>
          </a:p>
        </p:txBody>
      </p:sp>
      <p:sp>
        <p:nvSpPr>
          <p:cNvPr id="4" name="Rectangle 10">
            <a:extLst>
              <a:ext uri="{FF2B5EF4-FFF2-40B4-BE49-F238E27FC236}">
                <a16:creationId xmlns:a16="http://schemas.microsoft.com/office/drawing/2014/main" id="{4137D906-27AC-4BC9-BA98-3984E30D0FEF}"/>
              </a:ext>
            </a:extLst>
          </p:cNvPr>
          <p:cNvSpPr>
            <a:spLocks noGrp="1" noChangeArrowheads="1"/>
          </p:cNvSpPr>
          <p:nvPr>
            <p:ph type="sldNum" sz="quarter" idx="12"/>
          </p:nvPr>
        </p:nvSpPr>
        <p:spPr>
          <a:ln/>
        </p:spPr>
        <p:txBody>
          <a:bodyPr/>
          <a:lstStyle>
            <a:lvl1pPr>
              <a:defRPr/>
            </a:lvl1pPr>
          </a:lstStyle>
          <a:p>
            <a:fld id="{28EB8D37-6DD8-4619-9259-CAFED5F2E59F}" type="slidenum">
              <a:rPr lang="en-GB" altLang="en-US"/>
              <a:pPr/>
              <a:t>‹#›</a:t>
            </a:fld>
            <a:endParaRPr lang="en-GB" altLang="en-US"/>
          </a:p>
        </p:txBody>
      </p:sp>
    </p:spTree>
    <p:extLst>
      <p:ext uri="{BB962C8B-B14F-4D97-AF65-F5344CB8AC3E}">
        <p14:creationId xmlns:p14="http://schemas.microsoft.com/office/powerpoint/2010/main" val="75495686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8">
            <a:extLst>
              <a:ext uri="{FF2B5EF4-FFF2-40B4-BE49-F238E27FC236}">
                <a16:creationId xmlns:a16="http://schemas.microsoft.com/office/drawing/2014/main" id="{9292772D-E589-4541-B46E-534F1CDBD7BE}"/>
              </a:ext>
            </a:extLst>
          </p:cNvPr>
          <p:cNvSpPr>
            <a:spLocks noGrp="1" noChangeArrowheads="1"/>
          </p:cNvSpPr>
          <p:nvPr>
            <p:ph type="dt" sz="half" idx="10"/>
          </p:nvPr>
        </p:nvSpPr>
        <p:spPr>
          <a:ln/>
        </p:spPr>
        <p:txBody>
          <a:bodyPr/>
          <a:lstStyle>
            <a:lvl1pPr>
              <a:defRPr/>
            </a:lvl1pPr>
          </a:lstStyle>
          <a:p>
            <a:pPr>
              <a:defRPr/>
            </a:pPr>
            <a:endParaRPr lang="en-GB"/>
          </a:p>
        </p:txBody>
      </p:sp>
      <p:sp>
        <p:nvSpPr>
          <p:cNvPr id="6" name="Rectangle 9">
            <a:extLst>
              <a:ext uri="{FF2B5EF4-FFF2-40B4-BE49-F238E27FC236}">
                <a16:creationId xmlns:a16="http://schemas.microsoft.com/office/drawing/2014/main" id="{CB402D2B-7621-4457-82B5-2BCD14D2D7DF}"/>
              </a:ext>
            </a:extLst>
          </p:cNvPr>
          <p:cNvSpPr>
            <a:spLocks noGrp="1" noChangeArrowheads="1"/>
          </p:cNvSpPr>
          <p:nvPr>
            <p:ph type="ftr" sz="quarter" idx="11"/>
          </p:nvPr>
        </p:nvSpPr>
        <p:spPr>
          <a:ln/>
        </p:spPr>
        <p:txBody>
          <a:bodyPr/>
          <a:lstStyle>
            <a:lvl1pPr>
              <a:defRPr/>
            </a:lvl1pPr>
          </a:lstStyle>
          <a:p>
            <a:pPr>
              <a:defRPr/>
            </a:pPr>
            <a:endParaRPr lang="en-GB"/>
          </a:p>
        </p:txBody>
      </p:sp>
      <p:sp>
        <p:nvSpPr>
          <p:cNvPr id="7" name="Rectangle 10">
            <a:extLst>
              <a:ext uri="{FF2B5EF4-FFF2-40B4-BE49-F238E27FC236}">
                <a16:creationId xmlns:a16="http://schemas.microsoft.com/office/drawing/2014/main" id="{ED4C267E-2057-4A33-8F40-43919501FB70}"/>
              </a:ext>
            </a:extLst>
          </p:cNvPr>
          <p:cNvSpPr>
            <a:spLocks noGrp="1" noChangeArrowheads="1"/>
          </p:cNvSpPr>
          <p:nvPr>
            <p:ph type="sldNum" sz="quarter" idx="12"/>
          </p:nvPr>
        </p:nvSpPr>
        <p:spPr>
          <a:ln/>
        </p:spPr>
        <p:txBody>
          <a:bodyPr/>
          <a:lstStyle>
            <a:lvl1pPr>
              <a:defRPr/>
            </a:lvl1pPr>
          </a:lstStyle>
          <a:p>
            <a:fld id="{CA2EBD97-A6A2-4E28-AF83-615557B6D749}" type="slidenum">
              <a:rPr lang="en-GB" altLang="en-US"/>
              <a:pPr/>
              <a:t>‹#›</a:t>
            </a:fld>
            <a:endParaRPr lang="en-GB" altLang="en-US"/>
          </a:p>
        </p:txBody>
      </p:sp>
    </p:spTree>
    <p:extLst>
      <p:ext uri="{BB962C8B-B14F-4D97-AF65-F5344CB8AC3E}">
        <p14:creationId xmlns:p14="http://schemas.microsoft.com/office/powerpoint/2010/main" val="103943720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8">
            <a:extLst>
              <a:ext uri="{FF2B5EF4-FFF2-40B4-BE49-F238E27FC236}">
                <a16:creationId xmlns:a16="http://schemas.microsoft.com/office/drawing/2014/main" id="{A5A22E87-5F5C-4090-B00C-142F0A897F1B}"/>
              </a:ext>
            </a:extLst>
          </p:cNvPr>
          <p:cNvSpPr>
            <a:spLocks noGrp="1" noChangeArrowheads="1"/>
          </p:cNvSpPr>
          <p:nvPr>
            <p:ph type="dt" sz="half" idx="10"/>
          </p:nvPr>
        </p:nvSpPr>
        <p:spPr>
          <a:ln/>
        </p:spPr>
        <p:txBody>
          <a:bodyPr/>
          <a:lstStyle>
            <a:lvl1pPr>
              <a:defRPr/>
            </a:lvl1pPr>
          </a:lstStyle>
          <a:p>
            <a:pPr>
              <a:defRPr/>
            </a:pPr>
            <a:endParaRPr lang="en-GB"/>
          </a:p>
        </p:txBody>
      </p:sp>
      <p:sp>
        <p:nvSpPr>
          <p:cNvPr id="6" name="Rectangle 9">
            <a:extLst>
              <a:ext uri="{FF2B5EF4-FFF2-40B4-BE49-F238E27FC236}">
                <a16:creationId xmlns:a16="http://schemas.microsoft.com/office/drawing/2014/main" id="{B5246EAB-9EE2-49B9-B3AF-0496DBB574BE}"/>
              </a:ext>
            </a:extLst>
          </p:cNvPr>
          <p:cNvSpPr>
            <a:spLocks noGrp="1" noChangeArrowheads="1"/>
          </p:cNvSpPr>
          <p:nvPr>
            <p:ph type="ftr" sz="quarter" idx="11"/>
          </p:nvPr>
        </p:nvSpPr>
        <p:spPr>
          <a:ln/>
        </p:spPr>
        <p:txBody>
          <a:bodyPr/>
          <a:lstStyle>
            <a:lvl1pPr>
              <a:defRPr/>
            </a:lvl1pPr>
          </a:lstStyle>
          <a:p>
            <a:pPr>
              <a:defRPr/>
            </a:pPr>
            <a:endParaRPr lang="en-GB"/>
          </a:p>
        </p:txBody>
      </p:sp>
      <p:sp>
        <p:nvSpPr>
          <p:cNvPr id="7" name="Rectangle 10">
            <a:extLst>
              <a:ext uri="{FF2B5EF4-FFF2-40B4-BE49-F238E27FC236}">
                <a16:creationId xmlns:a16="http://schemas.microsoft.com/office/drawing/2014/main" id="{293C08B8-1331-4929-83C4-8EA156A38376}"/>
              </a:ext>
            </a:extLst>
          </p:cNvPr>
          <p:cNvSpPr>
            <a:spLocks noGrp="1" noChangeArrowheads="1"/>
          </p:cNvSpPr>
          <p:nvPr>
            <p:ph type="sldNum" sz="quarter" idx="12"/>
          </p:nvPr>
        </p:nvSpPr>
        <p:spPr>
          <a:ln/>
        </p:spPr>
        <p:txBody>
          <a:bodyPr/>
          <a:lstStyle>
            <a:lvl1pPr>
              <a:defRPr/>
            </a:lvl1pPr>
          </a:lstStyle>
          <a:p>
            <a:fld id="{0F09F79D-AED5-49F0-94F7-8BC233D3B258}" type="slidenum">
              <a:rPr lang="en-GB" altLang="en-US"/>
              <a:pPr/>
              <a:t>‹#›</a:t>
            </a:fld>
            <a:endParaRPr lang="en-GB" altLang="en-US"/>
          </a:p>
        </p:txBody>
      </p:sp>
    </p:spTree>
    <p:extLst>
      <p:ext uri="{BB962C8B-B14F-4D97-AF65-F5344CB8AC3E}">
        <p14:creationId xmlns:p14="http://schemas.microsoft.com/office/powerpoint/2010/main" val="345372002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bwMode="ltGray">
      <p:bgPr>
        <a:solidFill>
          <a:srgbClr val="906D58"/>
        </a:solidFill>
        <a:effectLst/>
      </p:bgPr>
    </p:bg>
    <p:spTree>
      <p:nvGrpSpPr>
        <p:cNvPr id="1" name=""/>
        <p:cNvGrpSpPr/>
        <p:nvPr/>
      </p:nvGrpSpPr>
      <p:grpSpPr>
        <a:xfrm>
          <a:off x="0" y="0"/>
          <a:ext cx="0" cy="0"/>
          <a:chOff x="0" y="0"/>
          <a:chExt cx="0" cy="0"/>
        </a:xfrm>
      </p:grpSpPr>
      <p:sp>
        <p:nvSpPr>
          <p:cNvPr id="1026" name="Rectangle 2">
            <a:extLst>
              <a:ext uri="{FF2B5EF4-FFF2-40B4-BE49-F238E27FC236}">
                <a16:creationId xmlns:a16="http://schemas.microsoft.com/office/drawing/2014/main" id="{8DE5C166-5A0E-40D3-B08D-754022156B06}"/>
              </a:ext>
            </a:extLst>
          </p:cNvPr>
          <p:cNvSpPr>
            <a:spLocks noChangeArrowheads="1"/>
          </p:cNvSpPr>
          <p:nvPr/>
        </p:nvSpPr>
        <p:spPr bwMode="ltGray">
          <a:xfrm>
            <a:off x="609600" y="228600"/>
            <a:ext cx="8239125" cy="6391275"/>
          </a:xfrm>
          <a:prstGeom prst="rect">
            <a:avLst/>
          </a:prstGeom>
          <a:solidFill>
            <a:srgbClr val="EDE7E3"/>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ctr" eaLnBrk="1" hangingPunct="1">
              <a:defRPr/>
            </a:pPr>
            <a:endParaRPr kumimoji="1" lang="en-US" dirty="0"/>
          </a:p>
        </p:txBody>
      </p:sp>
      <p:sp>
        <p:nvSpPr>
          <p:cNvPr id="1027" name="Line 3">
            <a:extLst>
              <a:ext uri="{FF2B5EF4-FFF2-40B4-BE49-F238E27FC236}">
                <a16:creationId xmlns:a16="http://schemas.microsoft.com/office/drawing/2014/main" id="{64D6F874-B211-4F88-B380-15703DE7A915}"/>
              </a:ext>
            </a:extLst>
          </p:cNvPr>
          <p:cNvSpPr>
            <a:spLocks noChangeShapeType="1"/>
          </p:cNvSpPr>
          <p:nvPr/>
        </p:nvSpPr>
        <p:spPr bwMode="ltGray">
          <a:xfrm>
            <a:off x="1016000" y="1600200"/>
            <a:ext cx="7670800" cy="0"/>
          </a:xfrm>
          <a:prstGeom prst="line">
            <a:avLst/>
          </a:prstGeom>
          <a:noFill/>
          <a:ln w="3175">
            <a:solidFill>
              <a:schemeClr val="bg2"/>
            </a:solidFill>
            <a:round/>
            <a:headEnd/>
            <a:tailEnd/>
          </a:ln>
          <a:extLst>
            <a:ext uri="{909E8E84-426E-40DD-AFC4-6F175D3DCCD1}">
              <a14:hiddenFill xmlns:a14="http://schemas.microsoft.com/office/drawing/2010/main">
                <a:noFill/>
              </a14:hiddenFill>
            </a:ext>
          </a:extLst>
        </p:spPr>
        <p:txBody>
          <a:bodyPr wrap="none" anchor="ctr"/>
          <a:lstStyle/>
          <a:p>
            <a:endParaRPr lang="en-GB"/>
          </a:p>
        </p:txBody>
      </p:sp>
      <p:pic>
        <p:nvPicPr>
          <p:cNvPr id="1028" name="Picture 4" descr="A:\minispir.GIF">
            <a:extLst>
              <a:ext uri="{FF2B5EF4-FFF2-40B4-BE49-F238E27FC236}">
                <a16:creationId xmlns:a16="http://schemas.microsoft.com/office/drawing/2014/main" id="{D576079F-7E19-4E49-BBCC-CDF6DF2C11B5}"/>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b="5333"/>
          <a:stretch>
            <a:fillRect/>
          </a:stretch>
        </p:blipFill>
        <p:spPr bwMode="ltGray">
          <a:xfrm>
            <a:off x="0" y="50800"/>
            <a:ext cx="1181100" cy="4057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9" name="Picture 5" descr="A:\minispir.GIF">
            <a:extLst>
              <a:ext uri="{FF2B5EF4-FFF2-40B4-BE49-F238E27FC236}">
                <a16:creationId xmlns:a16="http://schemas.microsoft.com/office/drawing/2014/main" id="{D2D8436E-92B8-4733-BB8E-A33366449D0B}"/>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t="39999"/>
          <a:stretch>
            <a:fillRect/>
          </a:stretch>
        </p:blipFill>
        <p:spPr bwMode="ltGray">
          <a:xfrm>
            <a:off x="0" y="4222750"/>
            <a:ext cx="1181100" cy="2571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30" name="Rectangle 6">
            <a:extLst>
              <a:ext uri="{FF2B5EF4-FFF2-40B4-BE49-F238E27FC236}">
                <a16:creationId xmlns:a16="http://schemas.microsoft.com/office/drawing/2014/main" id="{E3194FB3-2BDE-43BD-8290-10AB07B2D289}"/>
              </a:ext>
            </a:extLst>
          </p:cNvPr>
          <p:cNvSpPr>
            <a:spLocks noGrp="1" noChangeArrowheads="1"/>
          </p:cNvSpPr>
          <p:nvPr>
            <p:ph type="title"/>
          </p:nvPr>
        </p:nvSpPr>
        <p:spPr bwMode="auto">
          <a:xfrm>
            <a:off x="1066800" y="381000"/>
            <a:ext cx="76200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GB" altLang="en-US"/>
              <a:t>Click to edit Master title style</a:t>
            </a:r>
          </a:p>
        </p:txBody>
      </p:sp>
      <p:sp>
        <p:nvSpPr>
          <p:cNvPr id="1031" name="Rectangle 7">
            <a:extLst>
              <a:ext uri="{FF2B5EF4-FFF2-40B4-BE49-F238E27FC236}">
                <a16:creationId xmlns:a16="http://schemas.microsoft.com/office/drawing/2014/main" id="{89DC16BA-1698-42C5-8A43-1553C949AF7E}"/>
              </a:ext>
            </a:extLst>
          </p:cNvPr>
          <p:cNvSpPr>
            <a:spLocks noGrp="1" noChangeArrowheads="1"/>
          </p:cNvSpPr>
          <p:nvPr>
            <p:ph type="body" idx="1"/>
          </p:nvPr>
        </p:nvSpPr>
        <p:spPr bwMode="auto">
          <a:xfrm>
            <a:off x="1066800" y="1752600"/>
            <a:ext cx="7620000" cy="411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GB" altLang="en-US"/>
              <a:t>Click to edit Master text styles</a:t>
            </a:r>
          </a:p>
          <a:p>
            <a:pPr lvl="1"/>
            <a:r>
              <a:rPr lang="en-GB" altLang="en-US"/>
              <a:t>Second level</a:t>
            </a:r>
          </a:p>
          <a:p>
            <a:pPr lvl="2"/>
            <a:r>
              <a:rPr lang="en-GB" altLang="en-US"/>
              <a:t>Third level</a:t>
            </a:r>
          </a:p>
          <a:p>
            <a:pPr lvl="3"/>
            <a:r>
              <a:rPr lang="en-GB" altLang="en-US"/>
              <a:t>Fourth level</a:t>
            </a:r>
          </a:p>
          <a:p>
            <a:pPr lvl="4"/>
            <a:r>
              <a:rPr lang="en-GB" altLang="en-US"/>
              <a:t>Fifth level</a:t>
            </a:r>
          </a:p>
        </p:txBody>
      </p:sp>
      <p:sp>
        <p:nvSpPr>
          <p:cNvPr id="21512" name="Rectangle 8">
            <a:extLst>
              <a:ext uri="{FF2B5EF4-FFF2-40B4-BE49-F238E27FC236}">
                <a16:creationId xmlns:a16="http://schemas.microsoft.com/office/drawing/2014/main" id="{E185C55C-EE91-45DA-82FD-7181A43F255F}"/>
              </a:ext>
            </a:extLst>
          </p:cNvPr>
          <p:cNvSpPr>
            <a:spLocks noGrp="1" noChangeArrowheads="1"/>
          </p:cNvSpPr>
          <p:nvPr>
            <p:ph type="dt" sz="half" idx="2"/>
          </p:nvPr>
        </p:nvSpPr>
        <p:spPr bwMode="auto">
          <a:xfrm>
            <a:off x="1014413" y="6107113"/>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400">
                <a:latin typeface="Times New Roman" charset="0"/>
              </a:defRPr>
            </a:lvl1pPr>
          </a:lstStyle>
          <a:p>
            <a:pPr>
              <a:defRPr/>
            </a:pPr>
            <a:endParaRPr lang="en-GB"/>
          </a:p>
        </p:txBody>
      </p:sp>
      <p:sp>
        <p:nvSpPr>
          <p:cNvPr id="21513" name="Rectangle 9">
            <a:extLst>
              <a:ext uri="{FF2B5EF4-FFF2-40B4-BE49-F238E27FC236}">
                <a16:creationId xmlns:a16="http://schemas.microsoft.com/office/drawing/2014/main" id="{DDF71360-20B5-4C4D-B2A8-F351580D03AD}"/>
              </a:ext>
            </a:extLst>
          </p:cNvPr>
          <p:cNvSpPr>
            <a:spLocks noGrp="1" noChangeArrowheads="1"/>
          </p:cNvSpPr>
          <p:nvPr>
            <p:ph type="ftr" sz="quarter" idx="3"/>
          </p:nvPr>
        </p:nvSpPr>
        <p:spPr bwMode="auto">
          <a:xfrm>
            <a:off x="3452813" y="6107113"/>
            <a:ext cx="2895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eaLnBrk="1" hangingPunct="1">
              <a:defRPr sz="1400">
                <a:latin typeface="Times New Roman" charset="0"/>
              </a:defRPr>
            </a:lvl1pPr>
          </a:lstStyle>
          <a:p>
            <a:pPr>
              <a:defRPr/>
            </a:pPr>
            <a:endParaRPr lang="en-GB"/>
          </a:p>
        </p:txBody>
      </p:sp>
      <p:sp>
        <p:nvSpPr>
          <p:cNvPr id="21514" name="Rectangle 10">
            <a:extLst>
              <a:ext uri="{FF2B5EF4-FFF2-40B4-BE49-F238E27FC236}">
                <a16:creationId xmlns:a16="http://schemas.microsoft.com/office/drawing/2014/main" id="{C11A4370-C613-4268-8D88-702AF5F5710C}"/>
              </a:ext>
            </a:extLst>
          </p:cNvPr>
          <p:cNvSpPr>
            <a:spLocks noGrp="1" noChangeArrowheads="1"/>
          </p:cNvSpPr>
          <p:nvPr>
            <p:ph type="sldNum" sz="quarter" idx="4"/>
          </p:nvPr>
        </p:nvSpPr>
        <p:spPr bwMode="auto">
          <a:xfrm>
            <a:off x="6881813" y="6107113"/>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400"/>
            </a:lvl1pPr>
          </a:lstStyle>
          <a:p>
            <a:fld id="{F65735FB-EF26-44F7-9220-961705A00069}" type="slidenum">
              <a:rPr lang="en-GB" altLang="en-US"/>
              <a:pPr/>
              <a:t>‹#›</a:t>
            </a:fld>
            <a:endParaRPr lang="en-GB" altLang="en-US"/>
          </a:p>
        </p:txBody>
      </p:sp>
    </p:spTree>
  </p:cSld>
  <p:clrMap bg1="lt1" tx1="dk1" bg2="lt2" tx2="dk2" accent1="accent1" accent2="accent2" accent3="accent3" accent4="accent4" accent5="accent5" accent6="accent6" hlink="hlink" folHlink="folHlink"/>
  <p:sldLayoutIdLst>
    <p:sldLayoutId id="2147484181" r:id="rId1"/>
    <p:sldLayoutId id="2147484171" r:id="rId2"/>
    <p:sldLayoutId id="2147484172" r:id="rId3"/>
    <p:sldLayoutId id="2147484173" r:id="rId4"/>
    <p:sldLayoutId id="2147484174" r:id="rId5"/>
    <p:sldLayoutId id="2147484175" r:id="rId6"/>
    <p:sldLayoutId id="2147484176" r:id="rId7"/>
    <p:sldLayoutId id="2147484177" r:id="rId8"/>
    <p:sldLayoutId id="2147484178" r:id="rId9"/>
    <p:sldLayoutId id="2147484179" r:id="rId10"/>
    <p:sldLayoutId id="2147484180" r:id="rId11"/>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charset="0"/>
        </a:defRPr>
      </a:lvl2pPr>
      <a:lvl3pPr algn="ctr" rtl="0" eaLnBrk="0" fontAlgn="base" hangingPunct="0">
        <a:spcBef>
          <a:spcPct val="0"/>
        </a:spcBef>
        <a:spcAft>
          <a:spcPct val="0"/>
        </a:spcAft>
        <a:defRPr sz="4400">
          <a:solidFill>
            <a:schemeClr val="tx2"/>
          </a:solidFill>
          <a:latin typeface="Times New Roman" charset="0"/>
        </a:defRPr>
      </a:lvl3pPr>
      <a:lvl4pPr algn="ctr" rtl="0" eaLnBrk="0" fontAlgn="base" hangingPunct="0">
        <a:spcBef>
          <a:spcPct val="0"/>
        </a:spcBef>
        <a:spcAft>
          <a:spcPct val="0"/>
        </a:spcAft>
        <a:defRPr sz="4400">
          <a:solidFill>
            <a:schemeClr val="tx2"/>
          </a:solidFill>
          <a:latin typeface="Times New Roman" charset="0"/>
        </a:defRPr>
      </a:lvl4pPr>
      <a:lvl5pPr algn="ctr" rtl="0" eaLnBrk="0" fontAlgn="base" hangingPunct="0">
        <a:spcBef>
          <a:spcPct val="0"/>
        </a:spcBef>
        <a:spcAft>
          <a:spcPct val="0"/>
        </a:spcAft>
        <a:defRPr sz="4400">
          <a:solidFill>
            <a:schemeClr val="tx2"/>
          </a:solidFill>
          <a:latin typeface="Times New Roman" charset="0"/>
        </a:defRPr>
      </a:lvl5pPr>
      <a:lvl6pPr marL="457200" algn="ctr" rtl="0" fontAlgn="base">
        <a:spcBef>
          <a:spcPct val="0"/>
        </a:spcBef>
        <a:spcAft>
          <a:spcPct val="0"/>
        </a:spcAft>
        <a:defRPr sz="4400">
          <a:solidFill>
            <a:schemeClr val="tx2"/>
          </a:solidFill>
          <a:latin typeface="Times New Roman" charset="0"/>
        </a:defRPr>
      </a:lvl6pPr>
      <a:lvl7pPr marL="914400" algn="ctr" rtl="0" fontAlgn="base">
        <a:spcBef>
          <a:spcPct val="0"/>
        </a:spcBef>
        <a:spcAft>
          <a:spcPct val="0"/>
        </a:spcAft>
        <a:defRPr sz="4400">
          <a:solidFill>
            <a:schemeClr val="tx2"/>
          </a:solidFill>
          <a:latin typeface="Times New Roman" charset="0"/>
        </a:defRPr>
      </a:lvl7pPr>
      <a:lvl8pPr marL="1371600" algn="ctr" rtl="0" fontAlgn="base">
        <a:spcBef>
          <a:spcPct val="0"/>
        </a:spcBef>
        <a:spcAft>
          <a:spcPct val="0"/>
        </a:spcAft>
        <a:defRPr sz="4400">
          <a:solidFill>
            <a:schemeClr val="tx2"/>
          </a:solidFill>
          <a:latin typeface="Times New Roman" charset="0"/>
        </a:defRPr>
      </a:lvl8pPr>
      <a:lvl9pPr marL="1828800" algn="ctr" rtl="0" fontAlgn="base">
        <a:spcBef>
          <a:spcPct val="0"/>
        </a:spcBef>
        <a:spcAft>
          <a:spcPct val="0"/>
        </a:spcAft>
        <a:defRPr sz="4400">
          <a:solidFill>
            <a:schemeClr val="tx2"/>
          </a:solidFill>
          <a:latin typeface="Times New Roman"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gif"/><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4.gif"/></Relationships>
</file>

<file path=ppt/slides/_rels/slide1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7.xml"/><Relationship Id="rId5" Type="http://schemas.openxmlformats.org/officeDocument/2006/relationships/image" Target="../media/image14.png"/><Relationship Id="rId4" Type="http://schemas.openxmlformats.org/officeDocument/2006/relationships/image" Target="../media/image13.png"/></Relationships>
</file>

<file path=ppt/slides/_rels/slide1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jpg"/><Relationship Id="rId1" Type="http://schemas.openxmlformats.org/officeDocument/2006/relationships/slideLayout" Target="../slideLayouts/slideLayout7.xml"/><Relationship Id="rId5" Type="http://schemas.openxmlformats.org/officeDocument/2006/relationships/image" Target="../media/image18.png"/><Relationship Id="rId4" Type="http://schemas.openxmlformats.org/officeDocument/2006/relationships/image" Target="../media/image17.png"/></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8" Type="http://schemas.openxmlformats.org/officeDocument/2006/relationships/hyperlink" Target="http://www.bbc.co.uk/schools/" TargetMode="External"/><Relationship Id="rId3" Type="http://schemas.openxmlformats.org/officeDocument/2006/relationships/hyperlink" Target="http://www.phonicsplay.co.uk/" TargetMode="External"/><Relationship Id="rId7" Type="http://schemas.openxmlformats.org/officeDocument/2006/relationships/hyperlink" Target="http://www.bbc.co.uk/schools/websites/eyfs/" TargetMode="External"/><Relationship Id="rId2" Type="http://schemas.openxmlformats.org/officeDocument/2006/relationships/hyperlink" Target="http://www.pintrest.com/" TargetMode="External"/><Relationship Id="rId1" Type="http://schemas.openxmlformats.org/officeDocument/2006/relationships/slideLayout" Target="../slideLayouts/slideLayout2.xml"/><Relationship Id="rId6" Type="http://schemas.openxmlformats.org/officeDocument/2006/relationships/hyperlink" Target="https://foundationyears.org.uk/what-to-expect-when/" TargetMode="External"/><Relationship Id="rId5" Type="http://schemas.openxmlformats.org/officeDocument/2006/relationships/hyperlink" Target="http://www.education.gov.uk/schools/teachingandlearning/curriculum/a0068102/early-years-foundation-stage-eyfs" TargetMode="External"/><Relationship Id="rId4" Type="http://schemas.openxmlformats.org/officeDocument/2006/relationships/hyperlink" Target="http://www.earlylearninghq.org.uk/" TargetMode="Externa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hyperlink" Target="https://www.birdsofdereham.com/shop/category/all-saints-academy-940/" TargetMode="External"/><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3" Type="http://schemas.openxmlformats.org/officeDocument/2006/relationships/hyperlink" Target="mailto:office@allsaintsacademy.norfolk.sch.uk" TargetMode="External"/><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7" Type="http://schemas.openxmlformats.org/officeDocument/2006/relationships/image" Target="../media/image9.pn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s/_rels/slide4.xml.rels><?xml version="1.0" encoding="UTF-8" standalone="yes"?>
<Relationships xmlns="http://schemas.openxmlformats.org/package/2006/relationships"><Relationship Id="rId3" Type="http://schemas.openxmlformats.org/officeDocument/2006/relationships/hyperlink" Target="https://villagesaintspartnership.demat.org.uk/saturn" TargetMode="External"/><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hyperlink" Target="https://irp.cdn-website.com/efe174c1/files/uploaded/what-to-expect-in-the-eyfs-d99a9272.pdf" TargetMode="External"/><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050" name="Rectangle 2">
            <a:extLst>
              <a:ext uri="{FF2B5EF4-FFF2-40B4-BE49-F238E27FC236}">
                <a16:creationId xmlns:a16="http://schemas.microsoft.com/office/drawing/2014/main" id="{5651CB56-EEB3-41F3-9E89-2884FBF130B3}"/>
              </a:ext>
            </a:extLst>
          </p:cNvPr>
          <p:cNvSpPr>
            <a:spLocks noGrp="1" noChangeArrowheads="1"/>
          </p:cNvSpPr>
          <p:nvPr>
            <p:ph type="ctrTitle"/>
          </p:nvPr>
        </p:nvSpPr>
        <p:spPr>
          <a:xfrm>
            <a:off x="1042988" y="603250"/>
            <a:ext cx="7721600" cy="3987800"/>
          </a:xfrm>
        </p:spPr>
        <p:txBody>
          <a:bodyPr/>
          <a:lstStyle/>
          <a:p>
            <a:pPr eaLnBrk="1" hangingPunct="1"/>
            <a:r>
              <a:rPr lang="en-GB" altLang="en-US" sz="6000" dirty="0">
                <a:latin typeface="NTFPreCursivefk" panose="03000400000000000000" pitchFamily="66" charset="0"/>
              </a:rPr>
              <a:t>Welcome to Saturn Class</a:t>
            </a:r>
            <a:br>
              <a:rPr lang="en-GB" altLang="en-US" sz="6000" dirty="0">
                <a:latin typeface="NTFPreCursivefk" panose="03000400000000000000" pitchFamily="66" charset="0"/>
              </a:rPr>
            </a:br>
            <a:br>
              <a:rPr lang="en-GB" altLang="en-US" sz="6000" dirty="0">
                <a:latin typeface="NTFPreCursivefk" panose="03000400000000000000" pitchFamily="66" charset="0"/>
              </a:rPr>
            </a:br>
            <a:r>
              <a:rPr lang="en-GB" altLang="en-US" sz="4000" dirty="0">
                <a:latin typeface="NTFPreCursivefk" panose="03000400000000000000" pitchFamily="66" charset="0"/>
              </a:rPr>
              <a:t>Early Years Foundation Stage. EYFS</a:t>
            </a:r>
            <a:endParaRPr lang="en-GB" altLang="en-US" sz="7200" dirty="0">
              <a:latin typeface="NTFPreCursivefk" panose="03000400000000000000" pitchFamily="66" charset="0"/>
            </a:endParaRPr>
          </a:p>
        </p:txBody>
      </p:sp>
      <p:pic>
        <p:nvPicPr>
          <p:cNvPr id="2053" name="Picture 5" descr="C:\Documents and Settings\Gina\Application Data\Microsoft\Media Catalog\Downloaded Clips\cl5e\j0236473.gif">
            <a:extLst>
              <a:ext uri="{FF2B5EF4-FFF2-40B4-BE49-F238E27FC236}">
                <a16:creationId xmlns:a16="http://schemas.microsoft.com/office/drawing/2014/main" id="{5657B1E2-8C3B-4D17-9A35-409F95DF5B3B}"/>
              </a:ext>
            </a:extLst>
          </p:cNvPr>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a:off x="6934200" y="4572000"/>
            <a:ext cx="1692275" cy="1692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54" name="Picture 6" descr="C:\Documents and Settings\Gina\Application Data\Microsoft\Media Catalog\Downloaded Clips\cl5e\j0236486.gif">
            <a:extLst>
              <a:ext uri="{FF2B5EF4-FFF2-40B4-BE49-F238E27FC236}">
                <a16:creationId xmlns:a16="http://schemas.microsoft.com/office/drawing/2014/main" id="{CFA26A85-899E-4C40-AD62-CF0B4FBBB83E}"/>
              </a:ext>
            </a:extLst>
          </p:cNvPr>
          <p:cNvPicPr>
            <a:picLocks noChangeAspect="1" noChangeArrowheads="1" noCrop="1"/>
          </p:cNvPicPr>
          <p:nvPr/>
        </p:nvPicPr>
        <p:blipFill>
          <a:blip r:embed="rId4">
            <a:extLst>
              <a:ext uri="{28A0092B-C50C-407E-A947-70E740481C1C}">
                <a14:useLocalDpi xmlns:a14="http://schemas.microsoft.com/office/drawing/2010/main" val="0"/>
              </a:ext>
            </a:extLst>
          </a:blip>
          <a:srcRect/>
          <a:stretch>
            <a:fillRect/>
          </a:stretch>
        </p:blipFill>
        <p:spPr bwMode="auto">
          <a:xfrm>
            <a:off x="914400" y="4648200"/>
            <a:ext cx="1600200" cy="1600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413" name="Text Box 7">
            <a:extLst>
              <a:ext uri="{FF2B5EF4-FFF2-40B4-BE49-F238E27FC236}">
                <a16:creationId xmlns:a16="http://schemas.microsoft.com/office/drawing/2014/main" id="{355AF773-98D0-4CEC-B9F9-11958A664142}"/>
              </a:ext>
            </a:extLst>
          </p:cNvPr>
          <p:cNvSpPr txBox="1">
            <a:spLocks noChangeArrowheads="1"/>
          </p:cNvSpPr>
          <p:nvPr/>
        </p:nvSpPr>
        <p:spPr bwMode="auto">
          <a:xfrm>
            <a:off x="3101380" y="4325144"/>
            <a:ext cx="2941240"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eaLnBrk="1" hangingPunct="1">
              <a:spcBef>
                <a:spcPct val="0"/>
              </a:spcBef>
              <a:buFontTx/>
              <a:buNone/>
            </a:pPr>
            <a:r>
              <a:rPr lang="en-GB" altLang="en-US" sz="3600" dirty="0">
                <a:latin typeface="NTFPreCursivefk" panose="03000400000000000000" pitchFamily="66" charset="0"/>
              </a:rPr>
              <a:t>Parents  Meeting</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3"/>
          <a:stretch>
            <a:fillRect/>
          </a:stretch>
        </p:blipFill>
        <p:spPr>
          <a:xfrm>
            <a:off x="2987824" y="332656"/>
            <a:ext cx="3744416" cy="1980917"/>
          </a:xfrm>
          <a:prstGeom prst="rect">
            <a:avLst/>
          </a:prstGeom>
        </p:spPr>
      </p:pic>
      <p:sp>
        <p:nvSpPr>
          <p:cNvPr id="5" name="TextBox 4"/>
          <p:cNvSpPr txBox="1"/>
          <p:nvPr/>
        </p:nvSpPr>
        <p:spPr>
          <a:xfrm>
            <a:off x="899592" y="2466936"/>
            <a:ext cx="7920880" cy="4154984"/>
          </a:xfrm>
          <a:prstGeom prst="rect">
            <a:avLst/>
          </a:prstGeom>
          <a:noFill/>
        </p:spPr>
        <p:txBody>
          <a:bodyPr wrap="square" rtlCol="0">
            <a:spAutoFit/>
          </a:bodyPr>
          <a:lstStyle/>
          <a:p>
            <a:r>
              <a:rPr lang="en-GB" dirty="0">
                <a:latin typeface="NTFPreCursivefk" panose="03000400000000000000" pitchFamily="66" charset="0"/>
              </a:rPr>
              <a:t>We use Class Dojo to communicate with parents in various ways:</a:t>
            </a:r>
          </a:p>
          <a:p>
            <a:pPr marL="342900" indent="-342900">
              <a:buFont typeface="Arial" panose="020B0604020202020204" pitchFamily="34" charset="0"/>
              <a:buChar char="•"/>
            </a:pPr>
            <a:r>
              <a:rPr lang="en-GB" dirty="0">
                <a:latin typeface="NTFPreCursivefk" panose="03000400000000000000" pitchFamily="66" charset="0"/>
              </a:rPr>
              <a:t>Information is shared on class pages e.g. trips, homework, events etc.</a:t>
            </a:r>
          </a:p>
          <a:p>
            <a:pPr marL="342900" indent="-342900">
              <a:buFont typeface="Arial" panose="020B0604020202020204" pitchFamily="34" charset="0"/>
              <a:buChar char="•"/>
            </a:pPr>
            <a:r>
              <a:rPr lang="en-GB" dirty="0">
                <a:latin typeface="NTFPreCursivefk" panose="03000400000000000000" pitchFamily="66" charset="0"/>
              </a:rPr>
              <a:t>Even if you have another child on Dojo, you need to connect to Saturn class page, so you don’t miss class information. </a:t>
            </a:r>
          </a:p>
          <a:p>
            <a:pPr marL="342900" indent="-342900">
              <a:buFont typeface="Arial" panose="020B0604020202020204" pitchFamily="34" charset="0"/>
              <a:buChar char="•"/>
            </a:pPr>
            <a:r>
              <a:rPr lang="en-GB" dirty="0">
                <a:latin typeface="NTFPreCursivefk" panose="03000400000000000000" pitchFamily="66" charset="0"/>
              </a:rPr>
              <a:t>We also share whole school information on the whole school Dojo page.</a:t>
            </a:r>
          </a:p>
          <a:p>
            <a:pPr marL="342900" indent="-342900">
              <a:buFont typeface="Arial" panose="020B0604020202020204" pitchFamily="34" charset="0"/>
              <a:buChar char="•"/>
            </a:pPr>
            <a:r>
              <a:rPr lang="en-GB" dirty="0">
                <a:latin typeface="NTFPreCursivefk" panose="03000400000000000000" pitchFamily="66" charset="0"/>
              </a:rPr>
              <a:t>We will use Dojo portfolio to show you your child learning throughout the year, you will also be able to add any learning they do at home here too.</a:t>
            </a:r>
          </a:p>
          <a:p>
            <a:pPr marL="342900" indent="-342900">
              <a:buFont typeface="Arial" panose="020B0604020202020204" pitchFamily="34" charset="0"/>
              <a:buChar char="•"/>
            </a:pPr>
            <a:r>
              <a:rPr lang="en-GB" dirty="0">
                <a:latin typeface="NTFPreCursivefk" panose="03000400000000000000" pitchFamily="66" charset="0"/>
              </a:rPr>
              <a:t>Please contact the school office if you experience any difficulties with Class Dojo.</a:t>
            </a:r>
          </a:p>
          <a:p>
            <a:pPr marL="342900" indent="-342900">
              <a:buFont typeface="Arial" panose="020B0604020202020204" pitchFamily="34" charset="0"/>
              <a:buChar char="•"/>
            </a:pPr>
            <a:endParaRPr lang="en-GB" dirty="0">
              <a:latin typeface="HfW precursive bold" panose="00000500000000000000" pitchFamily="2" charset="0"/>
            </a:endParaRPr>
          </a:p>
        </p:txBody>
      </p:sp>
    </p:spTree>
    <p:extLst>
      <p:ext uri="{BB962C8B-B14F-4D97-AF65-F5344CB8AC3E}">
        <p14:creationId xmlns:p14="http://schemas.microsoft.com/office/powerpoint/2010/main" val="43889931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Title 1">
            <a:extLst>
              <a:ext uri="{FF2B5EF4-FFF2-40B4-BE49-F238E27FC236}">
                <a16:creationId xmlns:a16="http://schemas.microsoft.com/office/drawing/2014/main" id="{C62AD1B1-4E20-4662-BEC4-BFDA87D7F56B}"/>
              </a:ext>
            </a:extLst>
          </p:cNvPr>
          <p:cNvSpPr>
            <a:spLocks noGrp="1"/>
          </p:cNvSpPr>
          <p:nvPr>
            <p:ph type="title"/>
          </p:nvPr>
        </p:nvSpPr>
        <p:spPr/>
        <p:txBody>
          <a:bodyPr/>
          <a:lstStyle/>
          <a:p>
            <a:r>
              <a:rPr lang="en-GB" altLang="en-US" sz="3600" dirty="0">
                <a:latin typeface="NTFPreCursivefk" panose="03000400000000000000" pitchFamily="66" charset="0"/>
              </a:rPr>
              <a:t>A Dojo contribution could be…</a:t>
            </a:r>
          </a:p>
        </p:txBody>
      </p:sp>
      <p:sp>
        <p:nvSpPr>
          <p:cNvPr id="43011" name="Content Placeholder 2">
            <a:extLst>
              <a:ext uri="{FF2B5EF4-FFF2-40B4-BE49-F238E27FC236}">
                <a16:creationId xmlns:a16="http://schemas.microsoft.com/office/drawing/2014/main" id="{4BA1055F-D002-4AD7-9F38-50A24F6140F9}"/>
              </a:ext>
            </a:extLst>
          </p:cNvPr>
          <p:cNvSpPr>
            <a:spLocks noGrp="1"/>
          </p:cNvSpPr>
          <p:nvPr>
            <p:ph idx="1"/>
          </p:nvPr>
        </p:nvSpPr>
        <p:spPr>
          <a:xfrm>
            <a:off x="1066800" y="1752600"/>
            <a:ext cx="7620000" cy="4700588"/>
          </a:xfrm>
        </p:spPr>
        <p:txBody>
          <a:bodyPr/>
          <a:lstStyle/>
          <a:p>
            <a:r>
              <a:rPr lang="en-GB" altLang="en-US" sz="2400" i="1">
                <a:latin typeface="NTFPreCursivefk" panose="03000400000000000000" pitchFamily="66" charset="0"/>
              </a:rPr>
              <a:t>“Angela has counted the candles on her brothers birthday cake all on her own! She counted all the way to 10! Well done Angela!” </a:t>
            </a:r>
            <a:r>
              <a:rPr lang="en-GB" altLang="en-US" sz="2400" i="1">
                <a:solidFill>
                  <a:srgbClr val="666699"/>
                </a:solidFill>
                <a:latin typeface="NTFPreCursivefk" panose="03000400000000000000" pitchFamily="66" charset="0"/>
              </a:rPr>
              <a:t>Numbers</a:t>
            </a:r>
          </a:p>
          <a:p>
            <a:r>
              <a:rPr lang="en-GB" altLang="en-US" sz="2400" i="1">
                <a:latin typeface="NTFPreCursivefk" panose="03000400000000000000" pitchFamily="66" charset="0"/>
              </a:rPr>
              <a:t>“Ferguson has written every bodies name on this piece of paper with a little bit of help from mummy for his sisters name. He sounded out and remembered all the letters in ‘mum’ and ‘dad’.” </a:t>
            </a:r>
            <a:r>
              <a:rPr lang="en-GB" altLang="en-US" sz="2400" i="1">
                <a:solidFill>
                  <a:srgbClr val="666699"/>
                </a:solidFill>
                <a:latin typeface="NTFPreCursivefk" panose="03000400000000000000" pitchFamily="66" charset="0"/>
              </a:rPr>
              <a:t>Literacy</a:t>
            </a:r>
          </a:p>
          <a:p>
            <a:r>
              <a:rPr lang="en-GB" altLang="en-US" sz="2400" i="1">
                <a:latin typeface="NTFPreCursivefk" panose="03000400000000000000" pitchFamily="66" charset="0"/>
              </a:rPr>
              <a:t>“We baked fairy cakes at the weekend. Rosie remembered how many tablespoons of water we needed for the icing. She measured and added them herself.” </a:t>
            </a:r>
            <a:r>
              <a:rPr lang="en-GB" altLang="en-US" sz="2400" i="1">
                <a:solidFill>
                  <a:srgbClr val="666699"/>
                </a:solidFill>
                <a:latin typeface="NTFPreCursivefk" panose="03000400000000000000" pitchFamily="66" charset="0"/>
              </a:rPr>
              <a:t>Shape and measure</a:t>
            </a:r>
            <a:endParaRPr lang="en-GB" altLang="en-US" sz="2400" i="1">
              <a:latin typeface="NTFPreCursivefk" panose="03000400000000000000" pitchFamily="66" charset="0"/>
            </a:endParaRPr>
          </a:p>
          <a:p>
            <a:r>
              <a:rPr lang="en-GB" altLang="en-US" sz="2400" i="1">
                <a:latin typeface="NTFPreCursivefk" panose="03000400000000000000" pitchFamily="66" charset="0"/>
              </a:rPr>
              <a:t>“Elliot helped his twin sisters to share a new toy by taking turns to play with it.” </a:t>
            </a:r>
            <a:r>
              <a:rPr lang="en-GB" altLang="en-US" sz="2400" i="1">
                <a:solidFill>
                  <a:srgbClr val="666699"/>
                </a:solidFill>
                <a:latin typeface="NTFPreCursivefk" panose="03000400000000000000" pitchFamily="66" charset="0"/>
              </a:rPr>
              <a:t>Personal, social and emotional</a:t>
            </a:r>
          </a:p>
          <a:p>
            <a:endParaRPr lang="en-GB" altLang="en-US" sz="2400">
              <a:latin typeface="NTFPreCursivefk" panose="03000400000000000000" pitchFamily="66" charset="0"/>
            </a:endParaRPr>
          </a:p>
          <a:p>
            <a:endParaRPr lang="en-GB" altLang="en-US" sz="2400">
              <a:latin typeface="NTFPreCursivefk" panose="03000400000000000000" pitchFamily="66" charset="0"/>
            </a:endParaRPr>
          </a:p>
          <a:p>
            <a:endParaRPr lang="en-GB" altLang="en-US" sz="2400">
              <a:latin typeface="NTFPreCursivefk" panose="03000400000000000000" pitchFamily="66" charset="0"/>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1">
            <a:extLst>
              <a:ext uri="{FF2B5EF4-FFF2-40B4-BE49-F238E27FC236}">
                <a16:creationId xmlns:a16="http://schemas.microsoft.com/office/drawing/2014/main" id="{5C4A39DC-37D6-496C-9715-54076C2BFF78}"/>
              </a:ext>
            </a:extLst>
          </p:cNvPr>
          <p:cNvSpPr>
            <a:spLocks noChangeArrowheads="1"/>
          </p:cNvSpPr>
          <p:nvPr/>
        </p:nvSpPr>
        <p:spPr bwMode="auto">
          <a:xfrm>
            <a:off x="1004888" y="404813"/>
            <a:ext cx="7715250" cy="64186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eaLnBrk="1" hangingPunct="1">
              <a:lnSpc>
                <a:spcPct val="90000"/>
              </a:lnSpc>
              <a:spcBef>
                <a:spcPct val="0"/>
              </a:spcBef>
              <a:buFont typeface="Wingdings" panose="05000000000000000000" pitchFamily="2" charset="2"/>
              <a:buNone/>
            </a:pPr>
            <a:endParaRPr lang="en-GB" altLang="en-US" sz="2800" b="1" u="sng" dirty="0">
              <a:latin typeface="NTFPreCursivefk" panose="03000400000000000000" pitchFamily="66" charset="0"/>
            </a:endParaRPr>
          </a:p>
          <a:p>
            <a:pPr algn="ctr" eaLnBrk="1" hangingPunct="1">
              <a:lnSpc>
                <a:spcPct val="90000"/>
              </a:lnSpc>
              <a:spcBef>
                <a:spcPct val="0"/>
              </a:spcBef>
              <a:buFont typeface="Wingdings" panose="05000000000000000000" pitchFamily="2" charset="2"/>
              <a:buNone/>
            </a:pPr>
            <a:r>
              <a:rPr lang="en-GB" altLang="en-US" sz="2800" b="1" u="sng" dirty="0">
                <a:latin typeface="NTFPreCursivefk" panose="03000400000000000000" pitchFamily="66" charset="0"/>
              </a:rPr>
              <a:t>The first few weeks</a:t>
            </a:r>
            <a:r>
              <a:rPr lang="en-GB" altLang="en-US" sz="2800" dirty="0">
                <a:latin typeface="NTFPreCursivefk" panose="03000400000000000000" pitchFamily="66" charset="0"/>
              </a:rPr>
              <a:t> </a:t>
            </a:r>
          </a:p>
          <a:p>
            <a:pPr algn="ctr" eaLnBrk="1" hangingPunct="1">
              <a:lnSpc>
                <a:spcPct val="90000"/>
              </a:lnSpc>
              <a:spcBef>
                <a:spcPct val="0"/>
              </a:spcBef>
              <a:buFont typeface="Wingdings" panose="05000000000000000000" pitchFamily="2" charset="2"/>
              <a:buNone/>
            </a:pPr>
            <a:endParaRPr lang="en-GB" altLang="en-US" sz="1200" dirty="0">
              <a:latin typeface="NTFPreCursivefk" panose="03000400000000000000" pitchFamily="66" charset="0"/>
            </a:endParaRPr>
          </a:p>
          <a:p>
            <a:pPr algn="ctr" eaLnBrk="1" hangingPunct="1">
              <a:lnSpc>
                <a:spcPct val="90000"/>
              </a:lnSpc>
              <a:spcBef>
                <a:spcPct val="0"/>
              </a:spcBef>
              <a:buFont typeface="Wingdings" panose="05000000000000000000" pitchFamily="2" charset="2"/>
              <a:buNone/>
            </a:pPr>
            <a:endParaRPr lang="en-GB" altLang="en-US" sz="2400" dirty="0">
              <a:latin typeface="NTFPreCursivefk" panose="03000400000000000000" pitchFamily="66" charset="0"/>
            </a:endParaRPr>
          </a:p>
          <a:p>
            <a:pPr algn="ctr" eaLnBrk="1" hangingPunct="1">
              <a:lnSpc>
                <a:spcPct val="90000"/>
              </a:lnSpc>
              <a:spcBef>
                <a:spcPct val="0"/>
              </a:spcBef>
              <a:buFont typeface="Wingdings" panose="05000000000000000000" pitchFamily="2" charset="2"/>
              <a:buNone/>
            </a:pPr>
            <a:endParaRPr lang="en-GB" altLang="en-US" sz="2400" dirty="0">
              <a:latin typeface="NTFPreCursivefk" panose="03000400000000000000" pitchFamily="66" charset="0"/>
            </a:endParaRPr>
          </a:p>
          <a:p>
            <a:pPr algn="ctr" eaLnBrk="1" hangingPunct="1">
              <a:lnSpc>
                <a:spcPct val="90000"/>
              </a:lnSpc>
              <a:spcBef>
                <a:spcPct val="0"/>
              </a:spcBef>
              <a:buFont typeface="Wingdings" panose="05000000000000000000" pitchFamily="2" charset="2"/>
              <a:buNone/>
            </a:pPr>
            <a:r>
              <a:rPr lang="en-GB" altLang="en-US" sz="2400" dirty="0">
                <a:latin typeface="NTFPreCursivefk" panose="03000400000000000000" pitchFamily="66" charset="0"/>
              </a:rPr>
              <a:t>We will find out what the children </a:t>
            </a:r>
          </a:p>
          <a:p>
            <a:pPr algn="ctr" eaLnBrk="1" hangingPunct="1">
              <a:lnSpc>
                <a:spcPct val="90000"/>
              </a:lnSpc>
              <a:spcBef>
                <a:spcPct val="0"/>
              </a:spcBef>
              <a:buFont typeface="Wingdings" panose="05000000000000000000" pitchFamily="2" charset="2"/>
              <a:buNone/>
            </a:pPr>
            <a:r>
              <a:rPr lang="en-GB" altLang="en-US" sz="2400" dirty="0">
                <a:solidFill>
                  <a:schemeClr val="folHlink"/>
                </a:solidFill>
                <a:latin typeface="NTFPreCursivefk" panose="03000400000000000000" pitchFamily="66" charset="0"/>
              </a:rPr>
              <a:t>already know and can do</a:t>
            </a:r>
            <a:r>
              <a:rPr lang="en-GB" altLang="en-US" sz="2400" dirty="0">
                <a:latin typeface="NTFPreCursivefk" panose="03000400000000000000" pitchFamily="66" charset="0"/>
              </a:rPr>
              <a:t> </a:t>
            </a:r>
          </a:p>
          <a:p>
            <a:pPr algn="ctr" eaLnBrk="1" hangingPunct="1">
              <a:lnSpc>
                <a:spcPct val="90000"/>
              </a:lnSpc>
              <a:spcBef>
                <a:spcPct val="0"/>
              </a:spcBef>
              <a:buFont typeface="Wingdings" panose="05000000000000000000" pitchFamily="2" charset="2"/>
              <a:buNone/>
            </a:pPr>
            <a:r>
              <a:rPr lang="en-GB" altLang="en-US" sz="2400" dirty="0">
                <a:latin typeface="NTFPreCursivefk" panose="03000400000000000000" pitchFamily="66" charset="0"/>
              </a:rPr>
              <a:t>and use this information to help us develop an </a:t>
            </a:r>
            <a:r>
              <a:rPr lang="en-GB" altLang="en-US" sz="2400" dirty="0">
                <a:solidFill>
                  <a:schemeClr val="folHlink"/>
                </a:solidFill>
                <a:latin typeface="NTFPreCursivefk" panose="03000400000000000000" pitchFamily="66" charset="0"/>
              </a:rPr>
              <a:t>understanding of your child and their learning and development.</a:t>
            </a:r>
          </a:p>
          <a:p>
            <a:pPr algn="ctr" eaLnBrk="1" hangingPunct="1">
              <a:lnSpc>
                <a:spcPct val="90000"/>
              </a:lnSpc>
              <a:spcBef>
                <a:spcPct val="0"/>
              </a:spcBef>
              <a:buFont typeface="Wingdings" panose="05000000000000000000" pitchFamily="2" charset="2"/>
              <a:buNone/>
            </a:pPr>
            <a:endParaRPr lang="en-GB" altLang="en-US" sz="2400" dirty="0">
              <a:solidFill>
                <a:schemeClr val="folHlink"/>
              </a:solidFill>
              <a:latin typeface="NTFPreCursivefk" panose="03000400000000000000" pitchFamily="66" charset="0"/>
            </a:endParaRPr>
          </a:p>
          <a:p>
            <a:pPr algn="ctr" eaLnBrk="1" hangingPunct="1">
              <a:lnSpc>
                <a:spcPct val="90000"/>
              </a:lnSpc>
              <a:spcBef>
                <a:spcPct val="0"/>
              </a:spcBef>
              <a:buFontTx/>
              <a:buNone/>
            </a:pPr>
            <a:r>
              <a:rPr lang="en-GB" altLang="en-US" sz="2400" dirty="0">
                <a:latin typeface="NTFPreCursivefk" panose="03000400000000000000" pitchFamily="66" charset="0"/>
              </a:rPr>
              <a:t>Please complete your ‘All about me’ booklet which you can find in your welcome pack and return it at the next session. This will give us some very important insights into your child's world! It helps us to plan learning opportunities that may interest them. </a:t>
            </a:r>
          </a:p>
          <a:p>
            <a:pPr algn="ctr" eaLnBrk="1" hangingPunct="1">
              <a:lnSpc>
                <a:spcPct val="90000"/>
              </a:lnSpc>
              <a:spcBef>
                <a:spcPct val="0"/>
              </a:spcBef>
              <a:buFont typeface="Wingdings" panose="05000000000000000000" pitchFamily="2" charset="2"/>
              <a:buNone/>
            </a:pPr>
            <a:endParaRPr lang="en-GB" altLang="en-US" sz="2400" dirty="0">
              <a:latin typeface="NTFPreCursivefk" panose="03000400000000000000" pitchFamily="66" charset="0"/>
            </a:endParaRPr>
          </a:p>
          <a:p>
            <a:pPr algn="ctr" eaLnBrk="1" hangingPunct="1">
              <a:lnSpc>
                <a:spcPct val="90000"/>
              </a:lnSpc>
              <a:spcBef>
                <a:spcPct val="0"/>
              </a:spcBef>
              <a:buFont typeface="Wingdings" panose="05000000000000000000" pitchFamily="2" charset="2"/>
              <a:buNone/>
            </a:pPr>
            <a:endParaRPr lang="en-GB" altLang="en-US" sz="2400" dirty="0">
              <a:latin typeface="NTFPreCursivefk" panose="03000400000000000000" pitchFamily="66" charset="0"/>
            </a:endParaRPr>
          </a:p>
          <a:p>
            <a:pPr algn="ctr" eaLnBrk="1" hangingPunct="1">
              <a:lnSpc>
                <a:spcPct val="90000"/>
              </a:lnSpc>
              <a:spcBef>
                <a:spcPct val="0"/>
              </a:spcBef>
              <a:buFont typeface="Wingdings" panose="05000000000000000000" pitchFamily="2" charset="2"/>
              <a:buNone/>
            </a:pPr>
            <a:endParaRPr lang="en-GB" altLang="en-US" sz="2400" dirty="0">
              <a:latin typeface="NTFPreCursivefk" panose="03000400000000000000" pitchFamily="66" charset="0"/>
            </a:endParaRPr>
          </a:p>
          <a:p>
            <a:pPr eaLnBrk="1" hangingPunct="1">
              <a:lnSpc>
                <a:spcPct val="90000"/>
              </a:lnSpc>
              <a:spcBef>
                <a:spcPct val="0"/>
              </a:spcBef>
              <a:buFont typeface="Wingdings" panose="05000000000000000000" pitchFamily="2" charset="2"/>
              <a:buNone/>
            </a:pPr>
            <a:endParaRPr lang="en-GB" altLang="en-US" sz="2400" i="1" dirty="0">
              <a:latin typeface="NTFPreCursivefk" panose="03000400000000000000" pitchFamily="66" charset="0"/>
            </a:endParaRPr>
          </a:p>
          <a:p>
            <a:pPr algn="r" eaLnBrk="1" hangingPunct="1">
              <a:lnSpc>
                <a:spcPct val="90000"/>
              </a:lnSpc>
              <a:spcBef>
                <a:spcPct val="0"/>
              </a:spcBef>
              <a:buFontTx/>
              <a:buNone/>
            </a:pPr>
            <a:r>
              <a:rPr lang="en-GB" altLang="en-US" sz="2800" i="1" dirty="0">
                <a:latin typeface="NTFPreCursivefk" panose="03000400000000000000" pitchFamily="66" charset="0"/>
              </a:rPr>
              <a:t>             </a:t>
            </a:r>
            <a:endParaRPr lang="en-GB" altLang="en-US" sz="2800" dirty="0">
              <a:latin typeface="NTFPreCursivefk" panose="03000400000000000000" pitchFamily="66" charset="0"/>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extBox 1">
            <a:extLst>
              <a:ext uri="{FF2B5EF4-FFF2-40B4-BE49-F238E27FC236}">
                <a16:creationId xmlns:a16="http://schemas.microsoft.com/office/drawing/2014/main" id="{03F0734F-D07E-4E9F-9E3B-641C670E55BA}"/>
              </a:ext>
            </a:extLst>
          </p:cNvPr>
          <p:cNvSpPr txBox="1">
            <a:spLocks noChangeArrowheads="1"/>
          </p:cNvSpPr>
          <p:nvPr/>
        </p:nvSpPr>
        <p:spPr bwMode="auto">
          <a:xfrm>
            <a:off x="1115616" y="1700808"/>
            <a:ext cx="7490147" cy="41549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en-GB" altLang="en-US" sz="2400" dirty="0">
                <a:latin typeface="NTFPreCursivefk" panose="03000400000000000000" pitchFamily="66" charset="0"/>
              </a:rPr>
              <a:t>We plan the environment and resources to inspire play linked to the Early Learning Goals.</a:t>
            </a:r>
          </a:p>
          <a:p>
            <a:pPr>
              <a:spcBef>
                <a:spcPct val="0"/>
              </a:spcBef>
              <a:buFontTx/>
              <a:buNone/>
            </a:pPr>
            <a:endParaRPr lang="en-GB" altLang="en-US" sz="2400" dirty="0">
              <a:latin typeface="NTFPreCursivefk" panose="03000400000000000000" pitchFamily="66" charset="0"/>
            </a:endParaRPr>
          </a:p>
          <a:p>
            <a:pPr>
              <a:spcBef>
                <a:spcPct val="0"/>
              </a:spcBef>
              <a:buFontTx/>
              <a:buNone/>
            </a:pPr>
            <a:r>
              <a:rPr lang="en-GB" altLang="en-US" sz="2400" dirty="0">
                <a:latin typeface="NTFPreCursivefk" panose="03000400000000000000" pitchFamily="66" charset="0"/>
              </a:rPr>
              <a:t>We observe children and use what we learn to plan the environment.</a:t>
            </a:r>
          </a:p>
          <a:p>
            <a:pPr>
              <a:spcBef>
                <a:spcPct val="0"/>
              </a:spcBef>
              <a:buFontTx/>
              <a:buNone/>
            </a:pPr>
            <a:endParaRPr lang="en-GB" altLang="en-US" sz="2400" dirty="0">
              <a:latin typeface="NTFPreCursivefk" panose="03000400000000000000" pitchFamily="66" charset="0"/>
            </a:endParaRPr>
          </a:p>
          <a:p>
            <a:pPr>
              <a:spcBef>
                <a:spcPct val="0"/>
              </a:spcBef>
              <a:buFontTx/>
              <a:buNone/>
            </a:pPr>
            <a:r>
              <a:rPr lang="en-GB" altLang="en-US" sz="2400" dirty="0">
                <a:latin typeface="NTFPreCursivefk" panose="03000400000000000000" pitchFamily="66" charset="0"/>
              </a:rPr>
              <a:t>We follow the children's interests and inspirations.</a:t>
            </a:r>
          </a:p>
          <a:p>
            <a:pPr>
              <a:spcBef>
                <a:spcPct val="0"/>
              </a:spcBef>
              <a:buFontTx/>
              <a:buNone/>
            </a:pPr>
            <a:endParaRPr lang="en-GB" altLang="en-US" sz="2400" dirty="0">
              <a:latin typeface="NTFPreCursivefk" panose="03000400000000000000" pitchFamily="66" charset="0"/>
            </a:endParaRPr>
          </a:p>
          <a:p>
            <a:pPr>
              <a:spcBef>
                <a:spcPct val="0"/>
              </a:spcBef>
              <a:buFontTx/>
              <a:buNone/>
            </a:pPr>
            <a:r>
              <a:rPr lang="en-GB" altLang="en-US" sz="2400" dirty="0">
                <a:latin typeface="NTFPreCursivefk" panose="03000400000000000000" pitchFamily="66" charset="0"/>
              </a:rPr>
              <a:t>We should be busy playing to learn and practice our skills.</a:t>
            </a:r>
          </a:p>
          <a:p>
            <a:pPr>
              <a:spcBef>
                <a:spcPct val="0"/>
              </a:spcBef>
              <a:buFontTx/>
              <a:buNone/>
            </a:pPr>
            <a:endParaRPr lang="en-GB" altLang="en-US" sz="2400" dirty="0">
              <a:latin typeface="NTFPreCursivefk" panose="03000400000000000000" pitchFamily="66" charset="0"/>
            </a:endParaRPr>
          </a:p>
          <a:p>
            <a:pPr>
              <a:spcBef>
                <a:spcPct val="0"/>
              </a:spcBef>
              <a:buFontTx/>
              <a:buNone/>
            </a:pPr>
            <a:r>
              <a:rPr lang="en-GB" altLang="en-US" sz="2400" dirty="0">
                <a:latin typeface="NTFPreCursivefk" panose="03000400000000000000" pitchFamily="66" charset="0"/>
              </a:rPr>
              <a:t>We have a Knowledge rich curriculum that is taught to be remembered.</a:t>
            </a:r>
          </a:p>
        </p:txBody>
      </p:sp>
      <p:sp>
        <p:nvSpPr>
          <p:cNvPr id="49155" name="TextBox 2">
            <a:extLst>
              <a:ext uri="{FF2B5EF4-FFF2-40B4-BE49-F238E27FC236}">
                <a16:creationId xmlns:a16="http://schemas.microsoft.com/office/drawing/2014/main" id="{E79B7A83-86D8-4D5C-9F91-311A8C1E3892}"/>
              </a:ext>
            </a:extLst>
          </p:cNvPr>
          <p:cNvSpPr txBox="1">
            <a:spLocks noChangeArrowheads="1"/>
          </p:cNvSpPr>
          <p:nvPr/>
        </p:nvSpPr>
        <p:spPr bwMode="auto">
          <a:xfrm>
            <a:off x="2555776" y="548680"/>
            <a:ext cx="5400675" cy="769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en-GB" altLang="en-US" sz="4400" u="sng" dirty="0">
                <a:latin typeface="NTFPreCursivefk" panose="03000400000000000000" pitchFamily="66" charset="0"/>
              </a:rPr>
              <a:t>Learning in EYFS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B1DCB75F-6C10-D777-6CEA-A1F70F3FB93A}"/>
              </a:ext>
            </a:extLst>
          </p:cNvPr>
          <p:cNvSpPr/>
          <p:nvPr/>
        </p:nvSpPr>
        <p:spPr>
          <a:xfrm>
            <a:off x="1043608" y="331529"/>
            <a:ext cx="2876054" cy="3046988"/>
          </a:xfrm>
          <a:prstGeom prst="rect">
            <a:avLst/>
          </a:prstGeom>
        </p:spPr>
        <p:txBody>
          <a:bodyPr wrap="square">
            <a:spAutoFit/>
          </a:bodyPr>
          <a:lstStyle/>
          <a:p>
            <a:pPr>
              <a:defRPr/>
            </a:pPr>
            <a:r>
              <a:rPr lang="en-GB" sz="3200" dirty="0">
                <a:latin typeface="NTFPreCursivefk" panose="03000400000000000000" pitchFamily="66" charset="0"/>
              </a:rPr>
              <a:t>How we teach:</a:t>
            </a:r>
          </a:p>
          <a:p>
            <a:pPr marL="342900" indent="-342900">
              <a:buFont typeface="Arial" panose="020B0604020202020204" pitchFamily="34" charset="0"/>
              <a:buChar char="•"/>
              <a:defRPr/>
            </a:pPr>
            <a:r>
              <a:rPr lang="en-GB" sz="3200" dirty="0">
                <a:latin typeface="NTFPreCursivefk" panose="03000400000000000000" pitchFamily="66" charset="0"/>
              </a:rPr>
              <a:t>Playful adults</a:t>
            </a:r>
          </a:p>
          <a:p>
            <a:pPr marL="342900" indent="-342900">
              <a:buFont typeface="Arial" panose="020B0604020202020204" pitchFamily="34" charset="0"/>
              <a:buChar char="•"/>
              <a:defRPr/>
            </a:pPr>
            <a:r>
              <a:rPr lang="en-GB" sz="3200" dirty="0">
                <a:latin typeface="NTFPreCursivefk" panose="03000400000000000000" pitchFamily="66" charset="0"/>
              </a:rPr>
              <a:t>Model</a:t>
            </a:r>
          </a:p>
          <a:p>
            <a:pPr marL="342900" indent="-342900">
              <a:buFont typeface="Arial" panose="020B0604020202020204" pitchFamily="34" charset="0"/>
              <a:buChar char="•"/>
              <a:defRPr/>
            </a:pPr>
            <a:r>
              <a:rPr lang="en-GB" sz="3200" dirty="0">
                <a:latin typeface="NTFPreCursivefk" panose="03000400000000000000" pitchFamily="66" charset="0"/>
              </a:rPr>
              <a:t>commentate</a:t>
            </a:r>
          </a:p>
          <a:p>
            <a:pPr marL="342900" indent="-342900">
              <a:buFont typeface="Arial" panose="020B0604020202020204" pitchFamily="34" charset="0"/>
              <a:buChar char="•"/>
              <a:defRPr/>
            </a:pPr>
            <a:r>
              <a:rPr lang="en-GB" sz="3200" dirty="0">
                <a:latin typeface="NTFPreCursivefk" panose="03000400000000000000" pitchFamily="66" charset="0"/>
              </a:rPr>
              <a:t>Pose questions</a:t>
            </a:r>
          </a:p>
          <a:p>
            <a:pPr marL="342900" indent="-342900">
              <a:buFont typeface="Arial" panose="020B0604020202020204" pitchFamily="34" charset="0"/>
              <a:buChar char="•"/>
              <a:defRPr/>
            </a:pPr>
            <a:r>
              <a:rPr lang="en-GB" sz="3200" dirty="0">
                <a:latin typeface="NTFPreCursivefk" panose="03000400000000000000" pitchFamily="66" charset="0"/>
              </a:rPr>
              <a:t>Set challenges</a:t>
            </a:r>
          </a:p>
        </p:txBody>
      </p:sp>
      <p:pic>
        <p:nvPicPr>
          <p:cNvPr id="4" name="Picture 3">
            <a:extLst>
              <a:ext uri="{FF2B5EF4-FFF2-40B4-BE49-F238E27FC236}">
                <a16:creationId xmlns:a16="http://schemas.microsoft.com/office/drawing/2014/main" id="{340C5935-F062-4DE9-B4CE-1EE38ED9399C}"/>
              </a:ext>
            </a:extLst>
          </p:cNvPr>
          <p:cNvPicPr>
            <a:picLocks noChangeAspect="1"/>
          </p:cNvPicPr>
          <p:nvPr/>
        </p:nvPicPr>
        <p:blipFill>
          <a:blip r:embed="rId2"/>
          <a:stretch>
            <a:fillRect/>
          </a:stretch>
        </p:blipFill>
        <p:spPr>
          <a:xfrm>
            <a:off x="4901620" y="265087"/>
            <a:ext cx="3897585" cy="2924944"/>
          </a:xfrm>
          <a:prstGeom prst="rect">
            <a:avLst/>
          </a:prstGeom>
        </p:spPr>
      </p:pic>
      <p:pic>
        <p:nvPicPr>
          <p:cNvPr id="7" name="Picture 6">
            <a:extLst>
              <a:ext uri="{FF2B5EF4-FFF2-40B4-BE49-F238E27FC236}">
                <a16:creationId xmlns:a16="http://schemas.microsoft.com/office/drawing/2014/main" id="{8BDD4D95-9422-478C-9DF2-38564012D696}"/>
              </a:ext>
            </a:extLst>
          </p:cNvPr>
          <p:cNvPicPr>
            <a:picLocks noChangeAspect="1"/>
          </p:cNvPicPr>
          <p:nvPr/>
        </p:nvPicPr>
        <p:blipFill>
          <a:blip r:embed="rId3"/>
          <a:stretch>
            <a:fillRect/>
          </a:stretch>
        </p:blipFill>
        <p:spPr>
          <a:xfrm>
            <a:off x="5220072" y="3900450"/>
            <a:ext cx="3569529" cy="2692463"/>
          </a:xfrm>
          <a:prstGeom prst="rect">
            <a:avLst/>
          </a:prstGeom>
        </p:spPr>
      </p:pic>
      <p:pic>
        <p:nvPicPr>
          <p:cNvPr id="11" name="Picture 10">
            <a:extLst>
              <a:ext uri="{FF2B5EF4-FFF2-40B4-BE49-F238E27FC236}">
                <a16:creationId xmlns:a16="http://schemas.microsoft.com/office/drawing/2014/main" id="{E8D933C9-1FC8-40E1-8F1F-07989BDACECF}"/>
              </a:ext>
            </a:extLst>
          </p:cNvPr>
          <p:cNvPicPr>
            <a:picLocks noChangeAspect="1"/>
          </p:cNvPicPr>
          <p:nvPr/>
        </p:nvPicPr>
        <p:blipFill>
          <a:blip r:embed="rId4"/>
          <a:stretch>
            <a:fillRect/>
          </a:stretch>
        </p:blipFill>
        <p:spPr>
          <a:xfrm>
            <a:off x="960613" y="3601220"/>
            <a:ext cx="3941007" cy="2957550"/>
          </a:xfrm>
          <a:prstGeom prst="rect">
            <a:avLst/>
          </a:prstGeom>
        </p:spPr>
      </p:pic>
      <p:pic>
        <p:nvPicPr>
          <p:cNvPr id="14" name="Picture 13">
            <a:extLst>
              <a:ext uri="{FF2B5EF4-FFF2-40B4-BE49-F238E27FC236}">
                <a16:creationId xmlns:a16="http://schemas.microsoft.com/office/drawing/2014/main" id="{9F11B8FC-D077-4A69-AA65-E522491B3917}"/>
              </a:ext>
            </a:extLst>
          </p:cNvPr>
          <p:cNvPicPr>
            <a:picLocks noChangeAspect="1"/>
          </p:cNvPicPr>
          <p:nvPr/>
        </p:nvPicPr>
        <p:blipFill>
          <a:blip r:embed="rId5"/>
          <a:stretch>
            <a:fillRect/>
          </a:stretch>
        </p:blipFill>
        <p:spPr>
          <a:xfrm>
            <a:off x="3572900" y="2090939"/>
            <a:ext cx="3220073" cy="2420888"/>
          </a:xfrm>
          <a:prstGeom prst="rect">
            <a:avLst/>
          </a:prstGeom>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C99B89B9-ACB3-4B48-B528-C249D66303A5}"/>
              </a:ext>
            </a:extLst>
          </p:cNvPr>
          <p:cNvSpPr/>
          <p:nvPr/>
        </p:nvSpPr>
        <p:spPr>
          <a:xfrm>
            <a:off x="1089025" y="476672"/>
            <a:ext cx="2834903" cy="3046988"/>
          </a:xfrm>
          <a:prstGeom prst="rect">
            <a:avLst/>
          </a:prstGeom>
        </p:spPr>
        <p:txBody>
          <a:bodyPr wrap="square">
            <a:spAutoFit/>
          </a:bodyPr>
          <a:lstStyle/>
          <a:p>
            <a:pPr>
              <a:defRPr/>
            </a:pPr>
            <a:r>
              <a:rPr lang="en-GB" sz="3200" dirty="0">
                <a:latin typeface="NTFPreCursivefk" panose="03000400000000000000" pitchFamily="66" charset="0"/>
              </a:rPr>
              <a:t>How we learn:</a:t>
            </a:r>
          </a:p>
          <a:p>
            <a:pPr>
              <a:defRPr/>
            </a:pPr>
            <a:endParaRPr lang="en-GB" sz="3200" dirty="0">
              <a:latin typeface="NTFPreCursivefk" panose="03000400000000000000" pitchFamily="66" charset="0"/>
            </a:endParaRPr>
          </a:p>
          <a:p>
            <a:pPr marL="342900" indent="-342900">
              <a:buFont typeface="Arial" panose="020B0604020202020204" pitchFamily="34" charset="0"/>
              <a:buChar char="•"/>
              <a:defRPr/>
            </a:pPr>
            <a:r>
              <a:rPr lang="en-GB" sz="3200" dirty="0">
                <a:latin typeface="NTFPreCursivefk" panose="03000400000000000000" pitchFamily="66" charset="0"/>
              </a:rPr>
              <a:t>First hand</a:t>
            </a:r>
          </a:p>
          <a:p>
            <a:pPr marL="342900" indent="-342900">
              <a:buFont typeface="Arial" panose="020B0604020202020204" pitchFamily="34" charset="0"/>
              <a:buChar char="•"/>
              <a:defRPr/>
            </a:pPr>
            <a:r>
              <a:rPr lang="en-GB" sz="3200" dirty="0">
                <a:latin typeface="NTFPreCursivefk" panose="03000400000000000000" pitchFamily="66" charset="0"/>
              </a:rPr>
              <a:t>Messy</a:t>
            </a:r>
          </a:p>
          <a:p>
            <a:pPr marL="342900" indent="-342900">
              <a:buFont typeface="Arial" panose="020B0604020202020204" pitchFamily="34" charset="0"/>
              <a:buChar char="•"/>
              <a:defRPr/>
            </a:pPr>
            <a:r>
              <a:rPr lang="en-GB" sz="3200" dirty="0">
                <a:latin typeface="NTFPreCursivefk" panose="03000400000000000000" pitchFamily="66" charset="0"/>
              </a:rPr>
              <a:t>Creative</a:t>
            </a:r>
          </a:p>
          <a:p>
            <a:pPr marL="342900" indent="-342900">
              <a:buFont typeface="Arial" panose="020B0604020202020204" pitchFamily="34" charset="0"/>
              <a:buChar char="•"/>
              <a:defRPr/>
            </a:pPr>
            <a:r>
              <a:rPr lang="en-GB" sz="3200" dirty="0">
                <a:latin typeface="NTFPreCursivefk" panose="03000400000000000000" pitchFamily="66" charset="0"/>
              </a:rPr>
              <a:t>Child led</a:t>
            </a:r>
          </a:p>
        </p:txBody>
      </p:sp>
      <p:pic>
        <p:nvPicPr>
          <p:cNvPr id="13" name="Picture 12" descr="A picture containing tree, outdoor, grass, nature&#10;&#10;Description automatically generated">
            <a:extLst>
              <a:ext uri="{FF2B5EF4-FFF2-40B4-BE49-F238E27FC236}">
                <a16:creationId xmlns:a16="http://schemas.microsoft.com/office/drawing/2014/main" id="{CD26E548-131F-FB8C-8914-C5F2ADE0AEE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89025" y="4274434"/>
            <a:ext cx="3095053" cy="2321290"/>
          </a:xfrm>
          <a:prstGeom prst="rect">
            <a:avLst/>
          </a:prstGeom>
        </p:spPr>
      </p:pic>
      <p:pic>
        <p:nvPicPr>
          <p:cNvPr id="10" name="Picture 9">
            <a:extLst>
              <a:ext uri="{FF2B5EF4-FFF2-40B4-BE49-F238E27FC236}">
                <a16:creationId xmlns:a16="http://schemas.microsoft.com/office/drawing/2014/main" id="{B1407E49-8709-45B6-AEC2-5ADF0DED8F63}"/>
              </a:ext>
            </a:extLst>
          </p:cNvPr>
          <p:cNvPicPr>
            <a:picLocks noChangeAspect="1"/>
          </p:cNvPicPr>
          <p:nvPr/>
        </p:nvPicPr>
        <p:blipFill>
          <a:blip r:embed="rId3"/>
          <a:stretch>
            <a:fillRect/>
          </a:stretch>
        </p:blipFill>
        <p:spPr>
          <a:xfrm>
            <a:off x="5542084" y="306186"/>
            <a:ext cx="3310682" cy="2474742"/>
          </a:xfrm>
          <a:prstGeom prst="rect">
            <a:avLst/>
          </a:prstGeom>
        </p:spPr>
      </p:pic>
      <p:pic>
        <p:nvPicPr>
          <p:cNvPr id="3" name="Picture 2">
            <a:extLst>
              <a:ext uri="{FF2B5EF4-FFF2-40B4-BE49-F238E27FC236}">
                <a16:creationId xmlns:a16="http://schemas.microsoft.com/office/drawing/2014/main" id="{05718FD9-8F24-48F1-95BC-D8B0BBE3C5F6}"/>
              </a:ext>
            </a:extLst>
          </p:cNvPr>
          <p:cNvPicPr>
            <a:picLocks noChangeAspect="1"/>
          </p:cNvPicPr>
          <p:nvPr/>
        </p:nvPicPr>
        <p:blipFill>
          <a:blip r:embed="rId4"/>
          <a:stretch>
            <a:fillRect/>
          </a:stretch>
        </p:blipFill>
        <p:spPr>
          <a:xfrm>
            <a:off x="3272987" y="1543100"/>
            <a:ext cx="3171537" cy="3140968"/>
          </a:xfrm>
          <a:prstGeom prst="rect">
            <a:avLst/>
          </a:prstGeom>
        </p:spPr>
      </p:pic>
      <p:pic>
        <p:nvPicPr>
          <p:cNvPr id="6" name="Picture 5">
            <a:extLst>
              <a:ext uri="{FF2B5EF4-FFF2-40B4-BE49-F238E27FC236}">
                <a16:creationId xmlns:a16="http://schemas.microsoft.com/office/drawing/2014/main" id="{5C0B78D5-FEFB-4A50-9114-30C4AE7B14E4}"/>
              </a:ext>
            </a:extLst>
          </p:cNvPr>
          <p:cNvPicPr>
            <a:picLocks noChangeAspect="1"/>
          </p:cNvPicPr>
          <p:nvPr/>
        </p:nvPicPr>
        <p:blipFill>
          <a:blip r:embed="rId5"/>
          <a:stretch>
            <a:fillRect/>
          </a:stretch>
        </p:blipFill>
        <p:spPr>
          <a:xfrm>
            <a:off x="5359866" y="3983877"/>
            <a:ext cx="3439593" cy="2567937"/>
          </a:xfrm>
          <a:prstGeom prst="rect">
            <a:avLst/>
          </a:prstGeom>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3">
            <a:extLst>
              <a:ext uri="{FF2B5EF4-FFF2-40B4-BE49-F238E27FC236}">
                <a16:creationId xmlns:a16="http://schemas.microsoft.com/office/drawing/2014/main" id="{6B52F1FF-8205-4838-8BA5-6108172521AA}"/>
              </a:ext>
            </a:extLst>
          </p:cNvPr>
          <p:cNvSpPr>
            <a:spLocks noGrp="1" noChangeArrowheads="1"/>
          </p:cNvSpPr>
          <p:nvPr>
            <p:ph type="body" idx="1"/>
          </p:nvPr>
        </p:nvSpPr>
        <p:spPr>
          <a:xfrm>
            <a:off x="827584" y="836712"/>
            <a:ext cx="7742188" cy="5337447"/>
          </a:xfrm>
        </p:spPr>
        <p:txBody>
          <a:bodyPr/>
          <a:lstStyle/>
          <a:p>
            <a:pPr eaLnBrk="1" hangingPunct="1">
              <a:lnSpc>
                <a:spcPct val="90000"/>
              </a:lnSpc>
            </a:pPr>
            <a:r>
              <a:rPr lang="en-GB" altLang="en-US" sz="2000" dirty="0">
                <a:solidFill>
                  <a:srgbClr val="7030A0"/>
                </a:solidFill>
                <a:latin typeface="NTFPreCursivefk" panose="03000400000000000000" pitchFamily="66" charset="0"/>
              </a:rPr>
              <a:t>8.40 - 8:45</a:t>
            </a:r>
            <a:r>
              <a:rPr lang="en-GB" altLang="en-US" sz="2000" dirty="0">
                <a:latin typeface="NTFPreCursivefk" panose="03000400000000000000" pitchFamily="66" charset="0"/>
              </a:rPr>
              <a:t> – Children say goodbye to parents and are led into their class from the playground by their teacher. We hang up our coats and put our lunch boxes and book bags away. Then we do the register. </a:t>
            </a:r>
          </a:p>
          <a:p>
            <a:pPr eaLnBrk="1" hangingPunct="1">
              <a:lnSpc>
                <a:spcPct val="90000"/>
              </a:lnSpc>
            </a:pPr>
            <a:r>
              <a:rPr lang="en-GB" altLang="en-US" sz="2000" dirty="0">
                <a:solidFill>
                  <a:srgbClr val="7030A0"/>
                </a:solidFill>
                <a:latin typeface="NTFPreCursivefk" panose="03000400000000000000" pitchFamily="66" charset="0"/>
              </a:rPr>
              <a:t>8:45 – 9:00 </a:t>
            </a:r>
            <a:r>
              <a:rPr lang="en-GB" altLang="en-US" sz="2000" dirty="0">
                <a:latin typeface="NTFPreCursivefk" panose="03000400000000000000" pitchFamily="66" charset="0"/>
              </a:rPr>
              <a:t>– Early morning tasks</a:t>
            </a:r>
          </a:p>
          <a:p>
            <a:pPr eaLnBrk="1" hangingPunct="1">
              <a:lnSpc>
                <a:spcPct val="90000"/>
              </a:lnSpc>
            </a:pPr>
            <a:r>
              <a:rPr lang="en-GB" altLang="en-US" sz="2000" dirty="0">
                <a:solidFill>
                  <a:srgbClr val="7030A0"/>
                </a:solidFill>
                <a:latin typeface="NTFPreCursivefk" panose="03000400000000000000" pitchFamily="66" charset="0"/>
              </a:rPr>
              <a:t>9:00 – 9:30 </a:t>
            </a:r>
            <a:r>
              <a:rPr lang="en-GB" altLang="en-US" sz="2000" dirty="0">
                <a:latin typeface="NTFPreCursivefk" panose="03000400000000000000" pitchFamily="66" charset="0"/>
              </a:rPr>
              <a:t>–  Phonics</a:t>
            </a:r>
          </a:p>
          <a:p>
            <a:pPr eaLnBrk="1" hangingPunct="1">
              <a:lnSpc>
                <a:spcPct val="90000"/>
              </a:lnSpc>
            </a:pPr>
            <a:r>
              <a:rPr lang="en-GB" altLang="en-US" sz="2000" dirty="0">
                <a:solidFill>
                  <a:srgbClr val="7030A0"/>
                </a:solidFill>
                <a:latin typeface="NTFPreCursivefk" panose="03000400000000000000" pitchFamily="66" charset="0"/>
              </a:rPr>
              <a:t>9.30</a:t>
            </a:r>
            <a:r>
              <a:rPr lang="en-GB" altLang="en-US" sz="2000" dirty="0">
                <a:latin typeface="NTFPreCursivefk" panose="03000400000000000000" pitchFamily="66" charset="0"/>
              </a:rPr>
              <a:t> – </a:t>
            </a:r>
            <a:r>
              <a:rPr lang="en-GB" altLang="en-US" sz="2000" dirty="0">
                <a:solidFill>
                  <a:srgbClr val="7030A0"/>
                </a:solidFill>
                <a:latin typeface="NTFPreCursivefk" panose="03000400000000000000" pitchFamily="66" charset="0"/>
              </a:rPr>
              <a:t>10:00</a:t>
            </a:r>
            <a:r>
              <a:rPr lang="en-GB" altLang="en-US" sz="2000" dirty="0">
                <a:latin typeface="NTFPreCursivefk" panose="03000400000000000000" pitchFamily="66" charset="0"/>
              </a:rPr>
              <a:t> - Maths</a:t>
            </a:r>
          </a:p>
          <a:p>
            <a:pPr eaLnBrk="1" hangingPunct="1">
              <a:lnSpc>
                <a:spcPct val="90000"/>
              </a:lnSpc>
            </a:pPr>
            <a:r>
              <a:rPr lang="en-GB" altLang="en-US" sz="2000" dirty="0">
                <a:solidFill>
                  <a:srgbClr val="7030A0"/>
                </a:solidFill>
                <a:latin typeface="NTFPreCursivefk" panose="03000400000000000000" pitchFamily="66" charset="0"/>
              </a:rPr>
              <a:t>10:00 – 10-15 </a:t>
            </a:r>
            <a:r>
              <a:rPr lang="en-GB" altLang="en-US" sz="2000" dirty="0">
                <a:latin typeface="NTFPreCursivefk" panose="03000400000000000000" pitchFamily="66" charset="0"/>
              </a:rPr>
              <a:t>– Snack time </a:t>
            </a:r>
            <a:endParaRPr lang="en-GB" altLang="en-US" sz="2000" dirty="0">
              <a:solidFill>
                <a:srgbClr val="7030A0"/>
              </a:solidFill>
              <a:latin typeface="NTFPreCursivefk" panose="03000400000000000000" pitchFamily="66" charset="0"/>
            </a:endParaRPr>
          </a:p>
          <a:p>
            <a:pPr eaLnBrk="1" hangingPunct="1">
              <a:lnSpc>
                <a:spcPct val="90000"/>
              </a:lnSpc>
            </a:pPr>
            <a:r>
              <a:rPr lang="en-GB" altLang="en-US" sz="2000" dirty="0">
                <a:solidFill>
                  <a:srgbClr val="7030A0"/>
                </a:solidFill>
                <a:latin typeface="NTFPreCursivefk" panose="03000400000000000000" pitchFamily="66" charset="0"/>
              </a:rPr>
              <a:t>10:15 –  11:15 </a:t>
            </a:r>
            <a:r>
              <a:rPr lang="en-GB" altLang="en-US" sz="2000" dirty="0">
                <a:latin typeface="NTFPreCursivefk" panose="03000400000000000000" pitchFamily="66" charset="0"/>
              </a:rPr>
              <a:t>– Child initiated playful learning</a:t>
            </a:r>
          </a:p>
          <a:p>
            <a:pPr eaLnBrk="1" hangingPunct="1">
              <a:lnSpc>
                <a:spcPct val="90000"/>
              </a:lnSpc>
            </a:pPr>
            <a:r>
              <a:rPr lang="en-GB" altLang="en-US" sz="2000" dirty="0">
                <a:solidFill>
                  <a:srgbClr val="7030A0"/>
                </a:solidFill>
                <a:latin typeface="NTFPreCursivefk" panose="03000400000000000000" pitchFamily="66" charset="0"/>
              </a:rPr>
              <a:t>11:15 – 11:45 </a:t>
            </a:r>
            <a:r>
              <a:rPr lang="en-GB" altLang="en-US" sz="2000" dirty="0">
                <a:latin typeface="NTFPreCursivefk" panose="03000400000000000000" pitchFamily="66" charset="0"/>
              </a:rPr>
              <a:t>– Drawing club</a:t>
            </a:r>
          </a:p>
          <a:p>
            <a:pPr eaLnBrk="1" hangingPunct="1">
              <a:lnSpc>
                <a:spcPct val="90000"/>
              </a:lnSpc>
            </a:pPr>
            <a:r>
              <a:rPr lang="en-GB" altLang="en-US" sz="2000" dirty="0">
                <a:solidFill>
                  <a:srgbClr val="7030A0"/>
                </a:solidFill>
                <a:latin typeface="NTFPreCursivefk" panose="03000400000000000000" pitchFamily="66" charset="0"/>
              </a:rPr>
              <a:t>11:45 – 12:00 </a:t>
            </a:r>
            <a:r>
              <a:rPr lang="en-GB" altLang="en-US" sz="2000" dirty="0">
                <a:latin typeface="NTFPreCursivefk" panose="03000400000000000000" pitchFamily="66" charset="0"/>
              </a:rPr>
              <a:t>–</a:t>
            </a:r>
            <a:r>
              <a:rPr lang="en-GB" altLang="en-US" sz="2000" dirty="0">
                <a:solidFill>
                  <a:srgbClr val="7030A0"/>
                </a:solidFill>
                <a:latin typeface="NTFPreCursivefk" panose="03000400000000000000" pitchFamily="66" charset="0"/>
              </a:rPr>
              <a:t> </a:t>
            </a:r>
            <a:r>
              <a:rPr lang="en-GB" altLang="en-US" sz="2000" dirty="0">
                <a:latin typeface="NTFPreCursivefk" panose="03000400000000000000" pitchFamily="66" charset="0"/>
              </a:rPr>
              <a:t>Wash hands ready for lunchtime sing a song/story/maths meeting</a:t>
            </a:r>
          </a:p>
          <a:p>
            <a:pPr eaLnBrk="1" hangingPunct="1">
              <a:lnSpc>
                <a:spcPct val="90000"/>
              </a:lnSpc>
            </a:pPr>
            <a:r>
              <a:rPr lang="en-GB" altLang="en-US" sz="2000" dirty="0">
                <a:solidFill>
                  <a:srgbClr val="7030A0"/>
                </a:solidFill>
                <a:latin typeface="NTFPreCursivefk" panose="03000400000000000000" pitchFamily="66" charset="0"/>
              </a:rPr>
              <a:t> 12:00 – 1:00 </a:t>
            </a:r>
            <a:r>
              <a:rPr lang="en-GB" altLang="en-US" sz="2000" dirty="0">
                <a:latin typeface="NTFPreCursivefk" panose="03000400000000000000" pitchFamily="66" charset="0"/>
              </a:rPr>
              <a:t>– Lunch time</a:t>
            </a:r>
          </a:p>
          <a:p>
            <a:pPr eaLnBrk="1" hangingPunct="1">
              <a:lnSpc>
                <a:spcPct val="90000"/>
              </a:lnSpc>
            </a:pPr>
            <a:r>
              <a:rPr lang="en-GB" altLang="en-US" sz="2000" dirty="0">
                <a:solidFill>
                  <a:srgbClr val="7030A0"/>
                </a:solidFill>
                <a:latin typeface="NTFPreCursivefk" panose="03000400000000000000" pitchFamily="66" charset="0"/>
              </a:rPr>
              <a:t>1:00 – 1:30 </a:t>
            </a:r>
            <a:r>
              <a:rPr lang="en-GB" altLang="en-US" sz="2000" dirty="0">
                <a:latin typeface="NTFPreCursivefk" panose="03000400000000000000" pitchFamily="66" charset="0"/>
              </a:rPr>
              <a:t>– Guided learning task e.g. topic, RE, music, PE followed by snack</a:t>
            </a:r>
          </a:p>
          <a:p>
            <a:pPr eaLnBrk="1" hangingPunct="1">
              <a:lnSpc>
                <a:spcPct val="90000"/>
              </a:lnSpc>
            </a:pPr>
            <a:r>
              <a:rPr lang="en-GB" altLang="en-US" sz="2000" dirty="0">
                <a:solidFill>
                  <a:srgbClr val="7030A0"/>
                </a:solidFill>
                <a:latin typeface="NTFPreCursivefk" panose="03000400000000000000" pitchFamily="66" charset="0"/>
              </a:rPr>
              <a:t>1:30 – 2:45 </a:t>
            </a:r>
            <a:r>
              <a:rPr lang="en-GB" altLang="en-US" sz="2000" dirty="0">
                <a:latin typeface="NTFPreCursivefk" panose="03000400000000000000" pitchFamily="66" charset="0"/>
              </a:rPr>
              <a:t>–  Child initiated playful learning</a:t>
            </a:r>
          </a:p>
          <a:p>
            <a:pPr eaLnBrk="1" hangingPunct="1">
              <a:lnSpc>
                <a:spcPct val="90000"/>
              </a:lnSpc>
            </a:pPr>
            <a:r>
              <a:rPr lang="en-GB" altLang="en-US" sz="2000" dirty="0">
                <a:solidFill>
                  <a:srgbClr val="7030A0"/>
                </a:solidFill>
                <a:latin typeface="NTFPreCursivefk" panose="03000400000000000000" pitchFamily="66" charset="0"/>
              </a:rPr>
              <a:t>2:45</a:t>
            </a:r>
            <a:r>
              <a:rPr lang="en-GB" altLang="en-US" sz="2000" dirty="0">
                <a:latin typeface="NTFPreCursivefk" panose="03000400000000000000" pitchFamily="66" charset="0"/>
              </a:rPr>
              <a:t> – tidy up and story</a:t>
            </a:r>
          </a:p>
          <a:p>
            <a:pPr eaLnBrk="1" hangingPunct="1">
              <a:lnSpc>
                <a:spcPct val="90000"/>
              </a:lnSpc>
            </a:pPr>
            <a:r>
              <a:rPr lang="en-GB" altLang="en-US" sz="2000" dirty="0">
                <a:solidFill>
                  <a:srgbClr val="7030A0"/>
                </a:solidFill>
                <a:latin typeface="NTFPreCursivefk" panose="03000400000000000000" pitchFamily="66" charset="0"/>
              </a:rPr>
              <a:t>3:00 - 3:15</a:t>
            </a:r>
            <a:r>
              <a:rPr lang="en-GB" altLang="en-US" sz="2000" dirty="0">
                <a:latin typeface="NTFPreCursivefk" panose="03000400000000000000" pitchFamily="66" charset="0"/>
              </a:rPr>
              <a:t> – home time</a:t>
            </a:r>
          </a:p>
        </p:txBody>
      </p:sp>
      <p:sp>
        <p:nvSpPr>
          <p:cNvPr id="52227" name="Title 1">
            <a:extLst>
              <a:ext uri="{FF2B5EF4-FFF2-40B4-BE49-F238E27FC236}">
                <a16:creationId xmlns:a16="http://schemas.microsoft.com/office/drawing/2014/main" id="{B6ADF8A6-8AED-4E93-9AEC-4605C36DB63F}"/>
              </a:ext>
            </a:extLst>
          </p:cNvPr>
          <p:cNvSpPr>
            <a:spLocks noGrp="1"/>
          </p:cNvSpPr>
          <p:nvPr>
            <p:ph type="title"/>
          </p:nvPr>
        </p:nvSpPr>
        <p:spPr>
          <a:xfrm>
            <a:off x="1093788" y="0"/>
            <a:ext cx="7620000" cy="1143000"/>
          </a:xfrm>
        </p:spPr>
        <p:txBody>
          <a:bodyPr/>
          <a:lstStyle/>
          <a:p>
            <a:r>
              <a:rPr lang="en-GB" altLang="en-US" sz="3600" dirty="0">
                <a:latin typeface="NTFPreCursivefk" panose="03000400000000000000" pitchFamily="66" charset="0"/>
              </a:rPr>
              <a:t>A Typical day in Saturn Class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Title 1">
            <a:extLst>
              <a:ext uri="{FF2B5EF4-FFF2-40B4-BE49-F238E27FC236}">
                <a16:creationId xmlns:a16="http://schemas.microsoft.com/office/drawing/2014/main" id="{33E970BF-A725-4759-9A49-1B1B8D932D62}"/>
              </a:ext>
            </a:extLst>
          </p:cNvPr>
          <p:cNvSpPr>
            <a:spLocks noGrp="1"/>
          </p:cNvSpPr>
          <p:nvPr>
            <p:ph type="title"/>
          </p:nvPr>
        </p:nvSpPr>
        <p:spPr>
          <a:xfrm>
            <a:off x="1066800" y="404813"/>
            <a:ext cx="7620000" cy="1143000"/>
          </a:xfrm>
        </p:spPr>
        <p:txBody>
          <a:bodyPr/>
          <a:lstStyle/>
          <a:p>
            <a:r>
              <a:rPr lang="en-GB" altLang="en-US">
                <a:latin typeface="NTFPreCursivefk" panose="03000400000000000000" pitchFamily="66" charset="0"/>
              </a:rPr>
              <a:t>Book Bags</a:t>
            </a:r>
          </a:p>
        </p:txBody>
      </p:sp>
      <p:sp>
        <p:nvSpPr>
          <p:cNvPr id="55299" name="Content Placeholder 2">
            <a:extLst>
              <a:ext uri="{FF2B5EF4-FFF2-40B4-BE49-F238E27FC236}">
                <a16:creationId xmlns:a16="http://schemas.microsoft.com/office/drawing/2014/main" id="{F9C25B6F-4864-4DAC-9C19-E61EAE78C79E}"/>
              </a:ext>
            </a:extLst>
          </p:cNvPr>
          <p:cNvSpPr>
            <a:spLocks noGrp="1"/>
          </p:cNvSpPr>
          <p:nvPr>
            <p:ph idx="1"/>
          </p:nvPr>
        </p:nvSpPr>
        <p:spPr>
          <a:xfrm>
            <a:off x="1066800" y="1628775"/>
            <a:ext cx="7620000" cy="4700588"/>
          </a:xfrm>
        </p:spPr>
        <p:txBody>
          <a:bodyPr/>
          <a:lstStyle/>
          <a:p>
            <a:r>
              <a:rPr lang="en-GB" altLang="en-US" sz="2400" dirty="0">
                <a:latin typeface="NTFPreCursivefk" panose="03000400000000000000" pitchFamily="66" charset="0"/>
              </a:rPr>
              <a:t>We encourage children to have a book bag to carry books, work and letters in. </a:t>
            </a:r>
          </a:p>
          <a:p>
            <a:r>
              <a:rPr lang="en-GB" altLang="en-US" sz="2400" dirty="0">
                <a:latin typeface="NTFPreCursivefk" panose="03000400000000000000" pitchFamily="66" charset="0"/>
              </a:rPr>
              <a:t>We will give your child a folder which will contain your child's reading book, reading record, library book and phonics learning, please can these be in school </a:t>
            </a:r>
            <a:r>
              <a:rPr lang="en-GB" altLang="en-US" sz="2400" b="1" dirty="0">
                <a:latin typeface="NTFPreCursivefk" panose="03000400000000000000" pitchFamily="66" charset="0"/>
              </a:rPr>
              <a:t>everyday.</a:t>
            </a:r>
          </a:p>
          <a:p>
            <a:r>
              <a:rPr lang="en-GB" altLang="en-US" sz="2400" dirty="0">
                <a:latin typeface="NTFPreCursivefk" panose="03000400000000000000" pitchFamily="66" charset="0"/>
              </a:rPr>
              <a:t>Please check your child's book bag and folder everyday for homework and any letters or invitations from the school.</a:t>
            </a:r>
          </a:p>
          <a:p>
            <a:r>
              <a:rPr lang="en-GB" altLang="en-US" sz="2400" dirty="0">
                <a:latin typeface="NTFPreCursivefk" panose="03000400000000000000" pitchFamily="66" charset="0"/>
              </a:rPr>
              <a:t>We will visit the library once a week to change our books, we usually do this on a Thursday. We encourage the children to bring their library books everyday so that the children can read and share them.</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TextBox 1">
            <a:extLst>
              <a:ext uri="{FF2B5EF4-FFF2-40B4-BE49-F238E27FC236}">
                <a16:creationId xmlns:a16="http://schemas.microsoft.com/office/drawing/2014/main" id="{CF31D199-882B-471F-B6BE-824E92ABAA1C}"/>
              </a:ext>
            </a:extLst>
          </p:cNvPr>
          <p:cNvSpPr txBox="1">
            <a:spLocks noChangeArrowheads="1"/>
          </p:cNvSpPr>
          <p:nvPr/>
        </p:nvSpPr>
        <p:spPr bwMode="auto">
          <a:xfrm>
            <a:off x="1187450" y="476250"/>
            <a:ext cx="7200900"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a:spcBef>
                <a:spcPct val="0"/>
              </a:spcBef>
              <a:buFontTx/>
              <a:buNone/>
            </a:pPr>
            <a:r>
              <a:rPr lang="en-GB" altLang="en-US" sz="3600" b="1">
                <a:latin typeface="NTFPreCursivefk" panose="03000400000000000000" pitchFamily="66" charset="0"/>
              </a:rPr>
              <a:t>Snack time and Lunch time.</a:t>
            </a:r>
          </a:p>
        </p:txBody>
      </p:sp>
      <p:sp>
        <p:nvSpPr>
          <p:cNvPr id="56323" name="TextBox 2">
            <a:extLst>
              <a:ext uri="{FF2B5EF4-FFF2-40B4-BE49-F238E27FC236}">
                <a16:creationId xmlns:a16="http://schemas.microsoft.com/office/drawing/2014/main" id="{8C6624B8-D230-48B6-B550-9300E5C163E6}"/>
              </a:ext>
            </a:extLst>
          </p:cNvPr>
          <p:cNvSpPr txBox="1">
            <a:spLocks noChangeArrowheads="1"/>
          </p:cNvSpPr>
          <p:nvPr/>
        </p:nvSpPr>
        <p:spPr bwMode="auto">
          <a:xfrm>
            <a:off x="971550" y="1628775"/>
            <a:ext cx="7848600" cy="4770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en-GB" altLang="en-US" sz="2000" dirty="0">
                <a:latin typeface="NTFPreCursivefk" panose="03000400000000000000" pitchFamily="66" charset="0"/>
              </a:rPr>
              <a:t>Children up to the age of 7 are entitled to a piece of fruit daily which is funded by the government. Children are welcome to bring a snack from home. As a school we encourage children to eat as healthily as possible and request that snacks are fruit or vegetables. </a:t>
            </a:r>
          </a:p>
          <a:p>
            <a:pPr>
              <a:spcBef>
                <a:spcPct val="0"/>
              </a:spcBef>
              <a:buFontTx/>
              <a:buNone/>
            </a:pPr>
            <a:r>
              <a:rPr lang="en-GB" altLang="en-US" sz="2000" dirty="0">
                <a:latin typeface="NTFPreCursivefk" panose="03000400000000000000" pitchFamily="66" charset="0"/>
              </a:rPr>
              <a:t>Children up to the age of 7 are also entitled to a free school lunch – we have a lot of choice on our menu – pasta, hot school meal, packed lunch, jacket potato.</a:t>
            </a:r>
          </a:p>
          <a:p>
            <a:pPr>
              <a:spcBef>
                <a:spcPct val="0"/>
              </a:spcBef>
              <a:buFontTx/>
              <a:buNone/>
            </a:pPr>
            <a:r>
              <a:rPr lang="en-GB" altLang="en-US" sz="2000" dirty="0">
                <a:latin typeface="NTFPreCursivefk" panose="03000400000000000000" pitchFamily="66" charset="0"/>
              </a:rPr>
              <a:t>As much as possible home packed lunches need to consist of healthy and nutritious food with tasty treats such as sweets, chocolate, crisps, biscuits and cakes kept to an absolute minimum. Lunches can be book by yourself on the my child at school app.</a:t>
            </a:r>
          </a:p>
          <a:p>
            <a:pPr>
              <a:spcBef>
                <a:spcPct val="0"/>
              </a:spcBef>
              <a:buFontTx/>
              <a:buNone/>
            </a:pPr>
            <a:r>
              <a:rPr lang="en-GB" altLang="en-US" sz="2000" dirty="0">
                <a:latin typeface="NTFPreCursivefk" panose="03000400000000000000" pitchFamily="66" charset="0"/>
              </a:rPr>
              <a:t>Water is extremely important for busy children. Well hydrated children are ready and more able to learn successfully. Children will need a school bottle which we will send home for a wash and a refill at the end of the day. Please only put water in water bottles – our ants love squash and juice. </a:t>
            </a:r>
          </a:p>
          <a:p>
            <a:pPr>
              <a:spcBef>
                <a:spcPct val="0"/>
              </a:spcBef>
              <a:buFontTx/>
              <a:buNone/>
            </a:pPr>
            <a:endParaRPr lang="en-GB" altLang="en-US" sz="2000" dirty="0">
              <a:latin typeface="NTFPreCursivefk" panose="03000400000000000000" pitchFamily="66" charset="0"/>
            </a:endParaRPr>
          </a:p>
          <a:p>
            <a:pPr>
              <a:spcBef>
                <a:spcPct val="0"/>
              </a:spcBef>
              <a:buFontTx/>
              <a:buNone/>
            </a:pPr>
            <a:endParaRPr lang="en-GB" altLang="en-US" sz="2400" dirty="0">
              <a:latin typeface="NTFPreCursivefk" panose="03000400000000000000" pitchFamily="66" charset="0"/>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Title 1">
            <a:extLst>
              <a:ext uri="{FF2B5EF4-FFF2-40B4-BE49-F238E27FC236}">
                <a16:creationId xmlns:a16="http://schemas.microsoft.com/office/drawing/2014/main" id="{E093B0BC-7B28-4C79-86FE-510641059D4E}"/>
              </a:ext>
            </a:extLst>
          </p:cNvPr>
          <p:cNvSpPr>
            <a:spLocks noGrp="1"/>
          </p:cNvSpPr>
          <p:nvPr>
            <p:ph type="title"/>
          </p:nvPr>
        </p:nvSpPr>
        <p:spPr>
          <a:xfrm>
            <a:off x="1066800" y="404813"/>
            <a:ext cx="7620000" cy="1143000"/>
          </a:xfrm>
        </p:spPr>
        <p:txBody>
          <a:bodyPr/>
          <a:lstStyle/>
          <a:p>
            <a:r>
              <a:rPr lang="en-GB" altLang="en-US" sz="3600" dirty="0">
                <a:latin typeface="NTFPreCursivefk" panose="03000400000000000000" pitchFamily="66" charset="0"/>
              </a:rPr>
              <a:t>Reading – How can you help?</a:t>
            </a:r>
          </a:p>
        </p:txBody>
      </p:sp>
      <p:sp>
        <p:nvSpPr>
          <p:cNvPr id="57347" name="Content Placeholder 2">
            <a:extLst>
              <a:ext uri="{FF2B5EF4-FFF2-40B4-BE49-F238E27FC236}">
                <a16:creationId xmlns:a16="http://schemas.microsoft.com/office/drawing/2014/main" id="{82A5ABE0-C342-4B07-99E2-84B65C8217B6}"/>
              </a:ext>
            </a:extLst>
          </p:cNvPr>
          <p:cNvSpPr>
            <a:spLocks noGrp="1"/>
          </p:cNvSpPr>
          <p:nvPr>
            <p:ph idx="1"/>
          </p:nvPr>
        </p:nvSpPr>
        <p:spPr>
          <a:xfrm>
            <a:off x="899592" y="1628800"/>
            <a:ext cx="7920880" cy="4968552"/>
          </a:xfrm>
        </p:spPr>
        <p:txBody>
          <a:bodyPr/>
          <a:lstStyle/>
          <a:p>
            <a:r>
              <a:rPr lang="en-GB" altLang="en-US" sz="2400" dirty="0">
                <a:latin typeface="NTFPreCursivefk" panose="03000400000000000000" pitchFamily="66" charset="0"/>
              </a:rPr>
              <a:t>We have a daily Read Write Inc. session where children learn and practice reading and writing with an adult. These books will also be shared with you to practice at home too.</a:t>
            </a:r>
          </a:p>
          <a:p>
            <a:r>
              <a:rPr lang="en-GB" altLang="en-US" sz="2400" dirty="0">
                <a:latin typeface="NTFPreCursivefk" panose="03000400000000000000" pitchFamily="66" charset="0"/>
              </a:rPr>
              <a:t>We hope that you will listen to your child with their reading book. We like reading books to be </a:t>
            </a:r>
            <a:r>
              <a:rPr lang="en-GB" altLang="en-US" sz="2400" b="1" dirty="0">
                <a:latin typeface="NTFPreCursivefk" panose="03000400000000000000" pitchFamily="66" charset="0"/>
              </a:rPr>
              <a:t>read at least 3 times</a:t>
            </a:r>
            <a:r>
              <a:rPr lang="en-GB" altLang="en-US" sz="2400" dirty="0">
                <a:latin typeface="NTFPreCursivefk" panose="03000400000000000000" pitchFamily="66" charset="0"/>
              </a:rPr>
              <a:t>, for </a:t>
            </a:r>
            <a:r>
              <a:rPr lang="en-GB" altLang="en-US" sz="2400" b="1" dirty="0">
                <a:latin typeface="NTFPreCursivefk" panose="03000400000000000000" pitchFamily="66" charset="0"/>
              </a:rPr>
              <a:t>accuracy</a:t>
            </a:r>
            <a:r>
              <a:rPr lang="en-GB" altLang="en-US" sz="2400" dirty="0">
                <a:latin typeface="NTFPreCursivefk" panose="03000400000000000000" pitchFamily="66" charset="0"/>
              </a:rPr>
              <a:t>, </a:t>
            </a:r>
            <a:r>
              <a:rPr lang="en-GB" altLang="en-US" sz="2400" b="1" dirty="0">
                <a:latin typeface="NTFPreCursivefk" panose="03000400000000000000" pitchFamily="66" charset="0"/>
              </a:rPr>
              <a:t>speed</a:t>
            </a:r>
            <a:r>
              <a:rPr lang="en-GB" altLang="en-US" sz="2400" dirty="0">
                <a:latin typeface="NTFPreCursivefk" panose="03000400000000000000" pitchFamily="66" charset="0"/>
              </a:rPr>
              <a:t> and </a:t>
            </a:r>
            <a:r>
              <a:rPr lang="en-GB" altLang="en-US" sz="2400" b="1" dirty="0">
                <a:latin typeface="NTFPreCursivefk" panose="03000400000000000000" pitchFamily="66" charset="0"/>
              </a:rPr>
              <a:t>comprehension</a:t>
            </a:r>
            <a:r>
              <a:rPr lang="en-GB" altLang="en-US" sz="2400" dirty="0">
                <a:latin typeface="NTFPreCursivefk" panose="03000400000000000000" pitchFamily="66" charset="0"/>
              </a:rPr>
              <a:t>. We change books once a week and we encourage children to spend time looking at other books too.</a:t>
            </a:r>
          </a:p>
          <a:p>
            <a:r>
              <a:rPr lang="en-GB" altLang="en-US" sz="2400" dirty="0">
                <a:latin typeface="NTFPreCursivefk" panose="03000400000000000000" pitchFamily="66" charset="0"/>
              </a:rPr>
              <a:t>We love to hear about other books, poems, songs, signs etc. that your child has been reading so please leave us a comment in your child's reading record to tell us all about it! Or upload a video to Dojo. </a:t>
            </a:r>
          </a:p>
          <a:p>
            <a:r>
              <a:rPr lang="en-GB" altLang="en-US" sz="2400" dirty="0">
                <a:latin typeface="NTFPreCursivefk" panose="03000400000000000000" pitchFamily="66" charset="0"/>
              </a:rPr>
              <a:t>There is additional information on Saturn class page on the school website about supporting your child's reading development.</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itle 1">
            <a:extLst>
              <a:ext uri="{FF2B5EF4-FFF2-40B4-BE49-F238E27FC236}">
                <a16:creationId xmlns:a16="http://schemas.microsoft.com/office/drawing/2014/main" id="{F75BE352-2018-45FF-9FF3-942F7FABFF18}"/>
              </a:ext>
            </a:extLst>
          </p:cNvPr>
          <p:cNvSpPr>
            <a:spLocks noGrp="1"/>
          </p:cNvSpPr>
          <p:nvPr>
            <p:ph type="title"/>
          </p:nvPr>
        </p:nvSpPr>
        <p:spPr>
          <a:xfrm>
            <a:off x="1066800" y="381000"/>
            <a:ext cx="7620000" cy="762000"/>
          </a:xfrm>
        </p:spPr>
        <p:txBody>
          <a:bodyPr/>
          <a:lstStyle/>
          <a:p>
            <a:r>
              <a:rPr lang="en-GB" altLang="en-US" dirty="0">
                <a:latin typeface="NTFPreCursivefk" panose="03000400000000000000" pitchFamily="66" charset="0"/>
              </a:rPr>
              <a:t>This PPT:</a:t>
            </a:r>
          </a:p>
        </p:txBody>
      </p:sp>
      <p:sp>
        <p:nvSpPr>
          <p:cNvPr id="19459" name="Content Placeholder 2">
            <a:extLst>
              <a:ext uri="{FF2B5EF4-FFF2-40B4-BE49-F238E27FC236}">
                <a16:creationId xmlns:a16="http://schemas.microsoft.com/office/drawing/2014/main" id="{B7F911A4-EBDD-4524-BBC2-2E55F6B4F4EE}"/>
              </a:ext>
            </a:extLst>
          </p:cNvPr>
          <p:cNvSpPr>
            <a:spLocks noGrp="1"/>
          </p:cNvSpPr>
          <p:nvPr>
            <p:ph idx="1"/>
          </p:nvPr>
        </p:nvSpPr>
        <p:spPr>
          <a:xfrm>
            <a:off x="1066800" y="1500188"/>
            <a:ext cx="7620000" cy="5024437"/>
          </a:xfrm>
        </p:spPr>
        <p:txBody>
          <a:bodyPr/>
          <a:lstStyle/>
          <a:p>
            <a:endParaRPr lang="en-GB" altLang="en-US" sz="2400" dirty="0">
              <a:latin typeface="NTFPreCursivefk" panose="03000400000000000000" pitchFamily="66" charset="0"/>
            </a:endParaRPr>
          </a:p>
          <a:p>
            <a:r>
              <a:rPr lang="en-GB" altLang="en-US" sz="2400" dirty="0">
                <a:latin typeface="NTFPreCursivefk" panose="03000400000000000000" pitchFamily="66" charset="0"/>
              </a:rPr>
              <a:t>To help you to understand the curriculum that your child will be covering in the Reception Year.</a:t>
            </a:r>
          </a:p>
          <a:p>
            <a:endParaRPr lang="en-GB" altLang="en-US" sz="2400" dirty="0">
              <a:latin typeface="NTFPreCursivefk" panose="03000400000000000000" pitchFamily="66" charset="0"/>
            </a:endParaRPr>
          </a:p>
          <a:p>
            <a:r>
              <a:rPr lang="en-GB" altLang="en-US" sz="2400" dirty="0">
                <a:latin typeface="NTFPreCursivefk" panose="03000400000000000000" pitchFamily="66" charset="0"/>
              </a:rPr>
              <a:t>To understand how children learn in order to cover the requirements of the Early Years Foundation Stage.</a:t>
            </a:r>
          </a:p>
          <a:p>
            <a:pPr>
              <a:buFontTx/>
              <a:buNone/>
            </a:pPr>
            <a:endParaRPr lang="en-GB" altLang="en-US" sz="2400" dirty="0">
              <a:latin typeface="NTFPreCursivefk" panose="03000400000000000000" pitchFamily="66" charset="0"/>
            </a:endParaRPr>
          </a:p>
          <a:p>
            <a:r>
              <a:rPr lang="en-GB" altLang="en-US" sz="2400" dirty="0">
                <a:latin typeface="NTFPreCursivefk" panose="03000400000000000000" pitchFamily="66" charset="0"/>
              </a:rPr>
              <a:t>To identify the key ways in which you can help your child at home and in school.</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Title 1">
            <a:extLst>
              <a:ext uri="{FF2B5EF4-FFF2-40B4-BE49-F238E27FC236}">
                <a16:creationId xmlns:a16="http://schemas.microsoft.com/office/drawing/2014/main" id="{5E586E5F-7DF8-41D5-9CD8-73A8F203B07E}"/>
              </a:ext>
            </a:extLst>
          </p:cNvPr>
          <p:cNvSpPr>
            <a:spLocks noGrp="1"/>
          </p:cNvSpPr>
          <p:nvPr>
            <p:ph type="title"/>
          </p:nvPr>
        </p:nvSpPr>
        <p:spPr/>
        <p:txBody>
          <a:bodyPr/>
          <a:lstStyle/>
          <a:p>
            <a:r>
              <a:rPr lang="en-GB" altLang="en-US" dirty="0">
                <a:latin typeface="NTFPreCursivefk" panose="03000400000000000000" pitchFamily="66" charset="0"/>
              </a:rPr>
              <a:t>Homework</a:t>
            </a:r>
          </a:p>
        </p:txBody>
      </p:sp>
      <p:sp>
        <p:nvSpPr>
          <p:cNvPr id="59395" name="Content Placeholder 2">
            <a:extLst>
              <a:ext uri="{FF2B5EF4-FFF2-40B4-BE49-F238E27FC236}">
                <a16:creationId xmlns:a16="http://schemas.microsoft.com/office/drawing/2014/main" id="{2302B2E6-4A1E-49A4-AC2F-9FCA2223FAAC}"/>
              </a:ext>
            </a:extLst>
          </p:cNvPr>
          <p:cNvSpPr>
            <a:spLocks noGrp="1"/>
          </p:cNvSpPr>
          <p:nvPr>
            <p:ph idx="1"/>
          </p:nvPr>
        </p:nvSpPr>
        <p:spPr>
          <a:xfrm>
            <a:off x="1066800" y="1628775"/>
            <a:ext cx="7620000" cy="4824413"/>
          </a:xfrm>
        </p:spPr>
        <p:txBody>
          <a:bodyPr/>
          <a:lstStyle/>
          <a:p>
            <a:pPr marL="0" indent="0">
              <a:buFontTx/>
              <a:buNone/>
            </a:pPr>
            <a:r>
              <a:rPr lang="en-GB" altLang="en-US" sz="2800" dirty="0">
                <a:latin typeface="NTFPreCursivefk" panose="03000400000000000000" pitchFamily="66" charset="0"/>
              </a:rPr>
              <a:t>Each week your child will receive phonics homework consisting of sounds and words to learn linked to the phonics teaching at school.</a:t>
            </a:r>
            <a:endParaRPr lang="en-GB" altLang="en-US" sz="2800" dirty="0">
              <a:solidFill>
                <a:srgbClr val="000000"/>
              </a:solidFill>
              <a:latin typeface="NTFPreCursivefk" panose="03000400000000000000" pitchFamily="66" charset="0"/>
            </a:endParaRPr>
          </a:p>
          <a:p>
            <a:pPr marL="0" indent="0">
              <a:buFontTx/>
              <a:buNone/>
            </a:pPr>
            <a:endParaRPr lang="en-GB" altLang="en-US" sz="2800" dirty="0">
              <a:solidFill>
                <a:srgbClr val="000000"/>
              </a:solidFill>
              <a:latin typeface="NTFPreCursivefk" panose="03000400000000000000" pitchFamily="66" charset="0"/>
            </a:endParaRPr>
          </a:p>
          <a:p>
            <a:pPr marL="0" indent="0">
              <a:buFontTx/>
              <a:buNone/>
            </a:pPr>
            <a:r>
              <a:rPr lang="en-GB" altLang="en-US" sz="2800" dirty="0">
                <a:latin typeface="NTFPreCursivefk" panose="03000400000000000000" pitchFamily="66" charset="0"/>
              </a:rPr>
              <a:t>Children will also have a homework grid with things you can do at home with your child linked to our topic for each half term. Most of this will be play based ideas.</a:t>
            </a:r>
          </a:p>
          <a:p>
            <a:pPr marL="0" indent="0">
              <a:buFontTx/>
              <a:buNone/>
            </a:pPr>
            <a:endParaRPr lang="en-GB" altLang="en-US" sz="1800" dirty="0">
              <a:latin typeface="NTFPreCursivefk" panose="03000400000000000000" pitchFamily="66" charset="0"/>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Title 1">
            <a:extLst>
              <a:ext uri="{FF2B5EF4-FFF2-40B4-BE49-F238E27FC236}">
                <a16:creationId xmlns:a16="http://schemas.microsoft.com/office/drawing/2014/main" id="{8D07F811-808F-4ED9-80DD-BD2CF7669E9D}"/>
              </a:ext>
            </a:extLst>
          </p:cNvPr>
          <p:cNvSpPr>
            <a:spLocks noGrp="1"/>
          </p:cNvSpPr>
          <p:nvPr>
            <p:ph type="title"/>
          </p:nvPr>
        </p:nvSpPr>
        <p:spPr/>
        <p:txBody>
          <a:bodyPr/>
          <a:lstStyle/>
          <a:p>
            <a:r>
              <a:rPr lang="en-GB" altLang="en-US" dirty="0">
                <a:latin typeface="NTFPreCursivefk" panose="03000400000000000000" pitchFamily="66" charset="0"/>
              </a:rPr>
              <a:t>Learning  is fun!</a:t>
            </a:r>
          </a:p>
        </p:txBody>
      </p:sp>
      <p:sp>
        <p:nvSpPr>
          <p:cNvPr id="61443" name="Content Placeholder 2">
            <a:extLst>
              <a:ext uri="{FF2B5EF4-FFF2-40B4-BE49-F238E27FC236}">
                <a16:creationId xmlns:a16="http://schemas.microsoft.com/office/drawing/2014/main" id="{70F25BC6-FEA1-416E-ABBD-2DB061136942}"/>
              </a:ext>
            </a:extLst>
          </p:cNvPr>
          <p:cNvSpPr>
            <a:spLocks noGrp="1"/>
          </p:cNvSpPr>
          <p:nvPr>
            <p:ph idx="1"/>
          </p:nvPr>
        </p:nvSpPr>
        <p:spPr/>
        <p:txBody>
          <a:bodyPr/>
          <a:lstStyle/>
          <a:p>
            <a:r>
              <a:rPr lang="en-GB" altLang="en-US" dirty="0">
                <a:latin typeface="NTFPreCursivefk" panose="03000400000000000000" pitchFamily="66" charset="0"/>
              </a:rPr>
              <a:t>Please remember that children learn so much through play and games. We try to bring important learning </a:t>
            </a:r>
            <a:r>
              <a:rPr lang="en-GB" altLang="en-US" dirty="0">
                <a:solidFill>
                  <a:srgbClr val="666699"/>
                </a:solidFill>
                <a:latin typeface="NTFPreCursivefk" panose="03000400000000000000" pitchFamily="66" charset="0"/>
              </a:rPr>
              <a:t>to their play and games </a:t>
            </a:r>
            <a:r>
              <a:rPr lang="en-GB" altLang="en-US" dirty="0">
                <a:latin typeface="NTFPreCursivefk" panose="03000400000000000000" pitchFamily="66" charset="0"/>
              </a:rPr>
              <a:t>rather than dragging them away from play to ‘learn’.</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Title 1">
            <a:extLst>
              <a:ext uri="{FF2B5EF4-FFF2-40B4-BE49-F238E27FC236}">
                <a16:creationId xmlns:a16="http://schemas.microsoft.com/office/drawing/2014/main" id="{75137D4C-AFEC-4B32-BCFA-26873B2F6A06}"/>
              </a:ext>
            </a:extLst>
          </p:cNvPr>
          <p:cNvSpPr>
            <a:spLocks noGrp="1"/>
          </p:cNvSpPr>
          <p:nvPr>
            <p:ph type="title"/>
          </p:nvPr>
        </p:nvSpPr>
        <p:spPr>
          <a:xfrm>
            <a:off x="1043608" y="260648"/>
            <a:ext cx="7620000" cy="1143000"/>
          </a:xfrm>
        </p:spPr>
        <p:txBody>
          <a:bodyPr/>
          <a:lstStyle/>
          <a:p>
            <a:r>
              <a:rPr lang="en-GB" altLang="en-US" sz="4000" dirty="0">
                <a:latin typeface="NTFPreCursivefk" panose="03000400000000000000" pitchFamily="66" charset="0"/>
              </a:rPr>
              <a:t>Useful Websites</a:t>
            </a:r>
          </a:p>
        </p:txBody>
      </p:sp>
      <p:sp>
        <p:nvSpPr>
          <p:cNvPr id="58371" name="Content Placeholder 2">
            <a:extLst>
              <a:ext uri="{FF2B5EF4-FFF2-40B4-BE49-F238E27FC236}">
                <a16:creationId xmlns:a16="http://schemas.microsoft.com/office/drawing/2014/main" id="{2C010B60-2343-4DB2-B0C5-3C918F4CBC70}"/>
              </a:ext>
            </a:extLst>
          </p:cNvPr>
          <p:cNvSpPr>
            <a:spLocks noGrp="1"/>
          </p:cNvSpPr>
          <p:nvPr>
            <p:ph idx="1"/>
          </p:nvPr>
        </p:nvSpPr>
        <p:spPr>
          <a:xfrm>
            <a:off x="1043608" y="1844824"/>
            <a:ext cx="7620000" cy="3988494"/>
          </a:xfrm>
        </p:spPr>
        <p:txBody>
          <a:bodyPr/>
          <a:lstStyle/>
          <a:p>
            <a:pPr>
              <a:defRPr/>
            </a:pPr>
            <a:r>
              <a:rPr lang="en-GB" altLang="en-US" sz="2000" dirty="0">
                <a:latin typeface="NTFPreCursivefk" panose="03000400000000000000" pitchFamily="66" charset="0"/>
                <a:hlinkClick r:id="rId2"/>
              </a:rPr>
              <a:t>www.pinterest.com</a:t>
            </a:r>
            <a:r>
              <a:rPr lang="en-GB" altLang="en-US" sz="2000" dirty="0">
                <a:latin typeface="NTFPreCursivefk" panose="03000400000000000000" pitchFamily="66" charset="0"/>
              </a:rPr>
              <a:t> Under the education section Parents, T.As and Teachers from around the world post really fun and interesting learning activities and ideas</a:t>
            </a:r>
          </a:p>
          <a:p>
            <a:pPr>
              <a:defRPr/>
            </a:pPr>
            <a:r>
              <a:rPr lang="en-GB" altLang="en-US" sz="2000" dirty="0">
                <a:latin typeface="NTFPreCursivefk" panose="03000400000000000000" pitchFamily="66" charset="0"/>
                <a:hlinkClick r:id="rId3"/>
              </a:rPr>
              <a:t>www.phonicsplay.co.uk</a:t>
            </a:r>
            <a:r>
              <a:rPr lang="en-GB" altLang="en-US" sz="2000" dirty="0">
                <a:latin typeface="NTFPreCursivefk" panose="03000400000000000000" pitchFamily="66" charset="0"/>
              </a:rPr>
              <a:t> Great phonics games to support reading.</a:t>
            </a:r>
          </a:p>
          <a:p>
            <a:pPr>
              <a:defRPr/>
            </a:pPr>
            <a:r>
              <a:rPr lang="en-GB" altLang="en-US" sz="2000" dirty="0">
                <a:latin typeface="NTFPreCursivefk" panose="03000400000000000000" pitchFamily="66" charset="0"/>
                <a:hlinkClick r:id="rId4"/>
              </a:rPr>
              <a:t>http://www.earlylearninghq.org.uk/</a:t>
            </a:r>
            <a:r>
              <a:rPr lang="en-GB" altLang="en-US" sz="2000" dirty="0">
                <a:latin typeface="NTFPreCursivefk" panose="03000400000000000000" pitchFamily="66" charset="0"/>
              </a:rPr>
              <a:t> Good information and resources</a:t>
            </a:r>
          </a:p>
          <a:p>
            <a:pPr>
              <a:defRPr/>
            </a:pPr>
            <a:r>
              <a:rPr lang="en-GB" altLang="en-US" sz="2000" dirty="0">
                <a:latin typeface="NTFPreCursivefk" panose="03000400000000000000" pitchFamily="66" charset="0"/>
                <a:hlinkClick r:id="rId5"/>
              </a:rPr>
              <a:t>http://www.education.gov.uk/schools/teachingandlearning/curriculum/a0068102/early-years-foundation-stage-eyfs</a:t>
            </a:r>
            <a:r>
              <a:rPr lang="en-GB" altLang="en-US" sz="2000" dirty="0">
                <a:latin typeface="NTFPreCursivefk" panose="03000400000000000000" pitchFamily="66" charset="0"/>
              </a:rPr>
              <a:t> </a:t>
            </a:r>
          </a:p>
          <a:p>
            <a:pPr>
              <a:defRPr/>
            </a:pPr>
            <a:r>
              <a:rPr lang="en-US" sz="2000" dirty="0">
                <a:latin typeface="NTFPreCursivefk" panose="03000400000000000000" pitchFamily="66" charset="0"/>
                <a:hlinkClick r:id="rId6"/>
              </a:rPr>
              <a:t>What to expect, when? - Foundation Years</a:t>
            </a:r>
            <a:r>
              <a:rPr lang="en-US" sz="2000" dirty="0">
                <a:latin typeface="NTFPreCursivefk" panose="03000400000000000000" pitchFamily="66" charset="0"/>
              </a:rPr>
              <a:t> </a:t>
            </a:r>
            <a:r>
              <a:rPr lang="en-GB" altLang="en-US" sz="2000" dirty="0">
                <a:latin typeface="NTFPreCursivefk" panose="03000400000000000000" pitchFamily="66" charset="0"/>
              </a:rPr>
              <a:t>- what to expect when – a parents guide</a:t>
            </a:r>
          </a:p>
          <a:p>
            <a:pPr>
              <a:defRPr/>
            </a:pPr>
            <a:r>
              <a:rPr lang="en-GB" altLang="en-US" sz="2000" dirty="0">
                <a:latin typeface="NTFPreCursivefk" panose="03000400000000000000" pitchFamily="66" charset="0"/>
                <a:hlinkClick r:id="rId7"/>
              </a:rPr>
              <a:t>http://www.bbc.co.uk/schools/websites/eyfs/</a:t>
            </a:r>
            <a:r>
              <a:rPr lang="en-GB" altLang="en-US" sz="2000" dirty="0">
                <a:latin typeface="NTFPreCursivefk" panose="03000400000000000000" pitchFamily="66" charset="0"/>
              </a:rPr>
              <a:t> and </a:t>
            </a:r>
            <a:r>
              <a:rPr lang="en-GB" altLang="en-US" sz="2000" dirty="0">
                <a:latin typeface="NTFPreCursivefk" panose="03000400000000000000" pitchFamily="66" charset="0"/>
                <a:hlinkClick r:id="rId8"/>
              </a:rPr>
              <a:t>http://www.bbc.co.uk/schools/</a:t>
            </a:r>
            <a:r>
              <a:rPr lang="en-GB" altLang="en-US" sz="2000" dirty="0">
                <a:latin typeface="NTFPreCursivefk" panose="03000400000000000000" pitchFamily="66" charset="0"/>
              </a:rPr>
              <a:t> Great activities, videos, songs and information</a:t>
            </a:r>
          </a:p>
          <a:p>
            <a:pPr marL="0" indent="0">
              <a:buFontTx/>
              <a:buNone/>
              <a:defRPr/>
            </a:pPr>
            <a:endParaRPr lang="en-GB" altLang="en-US" sz="2000" dirty="0">
              <a:latin typeface="NTFPreCursivefk" panose="03000400000000000000" pitchFamily="66" charset="0"/>
            </a:endParaRPr>
          </a:p>
          <a:p>
            <a:pPr>
              <a:defRPr/>
            </a:pPr>
            <a:endParaRPr lang="en-GB" altLang="en-US" sz="2000" dirty="0">
              <a:latin typeface="NTFPreCursivefk" panose="03000400000000000000" pitchFamily="66" charset="0"/>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Rectangle 2">
            <a:extLst>
              <a:ext uri="{FF2B5EF4-FFF2-40B4-BE49-F238E27FC236}">
                <a16:creationId xmlns:a16="http://schemas.microsoft.com/office/drawing/2014/main" id="{2D48D9C7-C953-4E9D-A05E-67EC39511ECC}"/>
              </a:ext>
            </a:extLst>
          </p:cNvPr>
          <p:cNvSpPr>
            <a:spLocks noChangeArrowheads="1"/>
          </p:cNvSpPr>
          <p:nvPr/>
        </p:nvSpPr>
        <p:spPr bwMode="auto">
          <a:xfrm>
            <a:off x="3293233" y="500063"/>
            <a:ext cx="3257622" cy="7694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eaLnBrk="1" hangingPunct="1">
              <a:spcBef>
                <a:spcPct val="0"/>
              </a:spcBef>
              <a:buFontTx/>
              <a:buNone/>
            </a:pPr>
            <a:r>
              <a:rPr lang="en-GB" altLang="en-US" sz="4400" dirty="0">
                <a:latin typeface="NTFPreCursivefk" panose="03000400000000000000" pitchFamily="66" charset="0"/>
              </a:rPr>
              <a:t>Medical Matters</a:t>
            </a:r>
          </a:p>
        </p:txBody>
      </p:sp>
      <p:sp>
        <p:nvSpPr>
          <p:cNvPr id="63491" name="Rectangle 3">
            <a:extLst>
              <a:ext uri="{FF2B5EF4-FFF2-40B4-BE49-F238E27FC236}">
                <a16:creationId xmlns:a16="http://schemas.microsoft.com/office/drawing/2014/main" id="{FA4EED93-1306-450B-9978-3864F069F566}"/>
              </a:ext>
            </a:extLst>
          </p:cNvPr>
          <p:cNvSpPr>
            <a:spLocks noChangeArrowheads="1"/>
          </p:cNvSpPr>
          <p:nvPr/>
        </p:nvSpPr>
        <p:spPr bwMode="auto">
          <a:xfrm>
            <a:off x="1212850" y="1700213"/>
            <a:ext cx="7418388" cy="34278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marL="457200" indent="-457200" eaLnBrk="1" hangingPunct="1">
              <a:lnSpc>
                <a:spcPct val="90000"/>
              </a:lnSpc>
              <a:spcBef>
                <a:spcPct val="0"/>
              </a:spcBef>
            </a:pPr>
            <a:r>
              <a:rPr lang="en-GB" altLang="en-US" sz="3000" dirty="0">
                <a:latin typeface="NTFPreCursivefk" panose="03000400000000000000" pitchFamily="66" charset="0"/>
              </a:rPr>
              <a:t>Head lice are common! Please  check regularly and treat as recommended.</a:t>
            </a:r>
          </a:p>
          <a:p>
            <a:pPr marL="457200" indent="-457200" eaLnBrk="1" hangingPunct="1">
              <a:lnSpc>
                <a:spcPct val="90000"/>
              </a:lnSpc>
              <a:spcBef>
                <a:spcPct val="0"/>
              </a:spcBef>
            </a:pPr>
            <a:r>
              <a:rPr lang="en-GB" altLang="en-US" sz="3000" dirty="0">
                <a:latin typeface="NTFPreCursivefk" panose="03000400000000000000" pitchFamily="66" charset="0"/>
              </a:rPr>
              <a:t>As much as possible we would prefer the administration of medicines to be carried out by parents or carers. (e.g. medicines 3 times a day taken before school, after school and after tea). </a:t>
            </a:r>
          </a:p>
          <a:p>
            <a:pPr marL="457200" indent="-457200" eaLnBrk="1" hangingPunct="1">
              <a:lnSpc>
                <a:spcPct val="90000"/>
              </a:lnSpc>
              <a:spcBef>
                <a:spcPct val="0"/>
              </a:spcBef>
            </a:pPr>
            <a:r>
              <a:rPr lang="en-GB" altLang="en-US" sz="3000" dirty="0">
                <a:latin typeface="NTFPreCursivefk" panose="03000400000000000000" pitchFamily="66" charset="0"/>
              </a:rPr>
              <a:t>We can only administer medicines prescribed by a doctor or nurse.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Rectangle 2">
            <a:extLst>
              <a:ext uri="{FF2B5EF4-FFF2-40B4-BE49-F238E27FC236}">
                <a16:creationId xmlns:a16="http://schemas.microsoft.com/office/drawing/2014/main" id="{0E29B722-4884-4A8C-9C9D-73E2D00D4D2B}"/>
              </a:ext>
            </a:extLst>
          </p:cNvPr>
          <p:cNvSpPr>
            <a:spLocks noChangeArrowheads="1"/>
          </p:cNvSpPr>
          <p:nvPr/>
        </p:nvSpPr>
        <p:spPr bwMode="auto">
          <a:xfrm>
            <a:off x="3755699" y="500063"/>
            <a:ext cx="2332690" cy="7694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eaLnBrk="1" hangingPunct="1">
              <a:spcBef>
                <a:spcPct val="0"/>
              </a:spcBef>
              <a:buFontTx/>
              <a:buNone/>
            </a:pPr>
            <a:r>
              <a:rPr lang="en-GB" altLang="en-US" sz="4400" dirty="0">
                <a:latin typeface="NTFPreCursivefk" panose="03000400000000000000" pitchFamily="66" charset="0"/>
              </a:rPr>
              <a:t>Attendance</a:t>
            </a:r>
          </a:p>
        </p:txBody>
      </p:sp>
      <p:sp>
        <p:nvSpPr>
          <p:cNvPr id="65539" name="Rectangle 3">
            <a:extLst>
              <a:ext uri="{FF2B5EF4-FFF2-40B4-BE49-F238E27FC236}">
                <a16:creationId xmlns:a16="http://schemas.microsoft.com/office/drawing/2014/main" id="{0F7B5458-7416-4A16-8695-469DD2CEE849}"/>
              </a:ext>
            </a:extLst>
          </p:cNvPr>
          <p:cNvSpPr>
            <a:spLocks noChangeArrowheads="1"/>
          </p:cNvSpPr>
          <p:nvPr/>
        </p:nvSpPr>
        <p:spPr bwMode="auto">
          <a:xfrm>
            <a:off x="1212850" y="1700213"/>
            <a:ext cx="7418388" cy="34255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marL="342900" indent="-342900" eaLnBrk="1" hangingPunct="1">
              <a:lnSpc>
                <a:spcPct val="90000"/>
              </a:lnSpc>
              <a:spcBef>
                <a:spcPct val="0"/>
              </a:spcBef>
            </a:pPr>
            <a:r>
              <a:rPr lang="en-GB" altLang="en-US" sz="2400" dirty="0">
                <a:latin typeface="NTFPreCursivefk" panose="03000400000000000000" pitchFamily="66" charset="0"/>
              </a:rPr>
              <a:t>If your child is unwell or unable to attend school, you must phone the school and inform us in the morning. </a:t>
            </a:r>
          </a:p>
          <a:p>
            <a:pPr marL="342900" indent="-342900" eaLnBrk="1" hangingPunct="1">
              <a:lnSpc>
                <a:spcPct val="90000"/>
              </a:lnSpc>
              <a:spcBef>
                <a:spcPct val="0"/>
              </a:spcBef>
            </a:pPr>
            <a:endParaRPr lang="en-GB" altLang="en-US" sz="2400" dirty="0">
              <a:latin typeface="NTFPreCursivefk" panose="03000400000000000000" pitchFamily="66" charset="0"/>
            </a:endParaRPr>
          </a:p>
          <a:p>
            <a:pPr marL="342900" indent="-342900" eaLnBrk="1" hangingPunct="1">
              <a:lnSpc>
                <a:spcPct val="90000"/>
              </a:lnSpc>
              <a:spcBef>
                <a:spcPct val="0"/>
              </a:spcBef>
            </a:pPr>
            <a:r>
              <a:rPr lang="en-GB" altLang="en-US" sz="2400" dirty="0">
                <a:latin typeface="NTFPreCursivefk" panose="03000400000000000000" pitchFamily="66" charset="0"/>
              </a:rPr>
              <a:t>Please inform us of any known absences or medical appointments as soon as you can. Please do this through the school office.</a:t>
            </a:r>
          </a:p>
          <a:p>
            <a:pPr eaLnBrk="1" hangingPunct="1">
              <a:lnSpc>
                <a:spcPct val="90000"/>
              </a:lnSpc>
              <a:spcBef>
                <a:spcPct val="0"/>
              </a:spcBef>
              <a:buNone/>
            </a:pPr>
            <a:endParaRPr lang="en-GB" altLang="en-US" sz="2400" dirty="0">
              <a:latin typeface="NTFPreCursivefk" panose="03000400000000000000" pitchFamily="66" charset="0"/>
            </a:endParaRPr>
          </a:p>
          <a:p>
            <a:pPr marL="342900" indent="-342900" eaLnBrk="1" hangingPunct="1">
              <a:lnSpc>
                <a:spcPct val="90000"/>
              </a:lnSpc>
              <a:spcBef>
                <a:spcPct val="0"/>
              </a:spcBef>
            </a:pPr>
            <a:r>
              <a:rPr lang="en-GB" altLang="en-US" sz="2400" dirty="0">
                <a:latin typeface="NTFPreCursivefk" panose="03000400000000000000" pitchFamily="66" charset="0"/>
              </a:rPr>
              <a:t>We recommend arranging appointments outside of the school day and around registration time at 9am and 1pm. </a:t>
            </a:r>
          </a:p>
          <a:p>
            <a:pPr eaLnBrk="1" hangingPunct="1">
              <a:lnSpc>
                <a:spcPct val="90000"/>
              </a:lnSpc>
              <a:spcBef>
                <a:spcPct val="0"/>
              </a:spcBef>
            </a:pPr>
            <a:endParaRPr lang="en-GB" altLang="en-US" sz="2400" dirty="0">
              <a:latin typeface="NTFPreCursivefk" panose="03000400000000000000" pitchFamily="66" charset="0"/>
            </a:endParaRPr>
          </a:p>
          <a:p>
            <a:pPr eaLnBrk="1" hangingPunct="1">
              <a:lnSpc>
                <a:spcPct val="90000"/>
              </a:lnSpc>
              <a:spcBef>
                <a:spcPct val="0"/>
              </a:spcBef>
            </a:pPr>
            <a:endParaRPr lang="en-GB" altLang="en-US" sz="2400" dirty="0">
              <a:latin typeface="NTFPreCursivefk" panose="03000400000000000000" pitchFamily="66" charset="0"/>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Rectangle 2">
            <a:extLst>
              <a:ext uri="{FF2B5EF4-FFF2-40B4-BE49-F238E27FC236}">
                <a16:creationId xmlns:a16="http://schemas.microsoft.com/office/drawing/2014/main" id="{7342EFE5-1A66-4812-ABE8-3D538EE86059}"/>
              </a:ext>
            </a:extLst>
          </p:cNvPr>
          <p:cNvSpPr>
            <a:spLocks noGrp="1" noChangeArrowheads="1"/>
          </p:cNvSpPr>
          <p:nvPr>
            <p:ph type="title"/>
          </p:nvPr>
        </p:nvSpPr>
        <p:spPr>
          <a:xfrm>
            <a:off x="1033463" y="549275"/>
            <a:ext cx="7620000" cy="714375"/>
          </a:xfrm>
        </p:spPr>
        <p:txBody>
          <a:bodyPr/>
          <a:lstStyle/>
          <a:p>
            <a:pPr eaLnBrk="1" hangingPunct="1"/>
            <a:r>
              <a:rPr lang="en-GB" altLang="en-US">
                <a:latin typeface="NTFPreCursivefk" panose="03000400000000000000" pitchFamily="66" charset="0"/>
              </a:rPr>
              <a:t>Other matters…</a:t>
            </a:r>
          </a:p>
        </p:txBody>
      </p:sp>
      <p:sp>
        <p:nvSpPr>
          <p:cNvPr id="67587" name="Rectangle 3">
            <a:extLst>
              <a:ext uri="{FF2B5EF4-FFF2-40B4-BE49-F238E27FC236}">
                <a16:creationId xmlns:a16="http://schemas.microsoft.com/office/drawing/2014/main" id="{48173327-7D66-48EA-93FB-5712E7B558CE}"/>
              </a:ext>
            </a:extLst>
          </p:cNvPr>
          <p:cNvSpPr>
            <a:spLocks noGrp="1" noChangeArrowheads="1"/>
          </p:cNvSpPr>
          <p:nvPr>
            <p:ph type="body" idx="1"/>
          </p:nvPr>
        </p:nvSpPr>
        <p:spPr>
          <a:xfrm>
            <a:off x="1035050" y="1557338"/>
            <a:ext cx="7620000" cy="4608512"/>
          </a:xfrm>
        </p:spPr>
        <p:txBody>
          <a:bodyPr/>
          <a:lstStyle/>
          <a:p>
            <a:pPr eaLnBrk="1" hangingPunct="1">
              <a:lnSpc>
                <a:spcPct val="90000"/>
              </a:lnSpc>
            </a:pPr>
            <a:r>
              <a:rPr lang="en-GB" altLang="en-US" sz="2400" dirty="0">
                <a:latin typeface="NTFPreCursivefk" panose="03000400000000000000" pitchFamily="66" charset="0"/>
              </a:rPr>
              <a:t>Please name </a:t>
            </a:r>
            <a:r>
              <a:rPr lang="en-GB" altLang="en-US" sz="2400" b="1" u="sng" dirty="0">
                <a:latin typeface="NTFPreCursivefk" panose="03000400000000000000" pitchFamily="66" charset="0"/>
              </a:rPr>
              <a:t>all</a:t>
            </a:r>
            <a:r>
              <a:rPr lang="en-GB" altLang="en-US" sz="2400" dirty="0">
                <a:latin typeface="NTFPreCursivefk" panose="03000400000000000000" pitchFamily="66" charset="0"/>
              </a:rPr>
              <a:t> clothing, footwear and belongings. Be aware that pen fades and washes out. </a:t>
            </a:r>
          </a:p>
          <a:p>
            <a:pPr eaLnBrk="1" hangingPunct="1">
              <a:lnSpc>
                <a:spcPct val="90000"/>
              </a:lnSpc>
            </a:pPr>
            <a:r>
              <a:rPr lang="en-GB" altLang="en-US" sz="2400" dirty="0">
                <a:latin typeface="NTFPreCursivefk" panose="03000400000000000000" pitchFamily="66" charset="0"/>
              </a:rPr>
              <a:t>We like to learn outside and, at times, in very messy ways. We would appreciate a set of spare clothes in a carrier bag in the children’s book bags. It would also be helpful to include a set of waterproofs and wellington boots.</a:t>
            </a:r>
          </a:p>
          <a:p>
            <a:pPr eaLnBrk="1" hangingPunct="1">
              <a:lnSpc>
                <a:spcPct val="90000"/>
              </a:lnSpc>
            </a:pPr>
            <a:r>
              <a:rPr lang="en-GB" altLang="en-US" sz="2400" dirty="0">
                <a:latin typeface="NTFPreCursivefk" panose="03000400000000000000" pitchFamily="66" charset="0"/>
              </a:rPr>
              <a:t>We love celebrating children's birthdays! And for this special occasion we do allow the special birthday person to bring in small treats like cakes/sweets.</a:t>
            </a:r>
          </a:p>
          <a:p>
            <a:pPr eaLnBrk="1" hangingPunct="1">
              <a:lnSpc>
                <a:spcPct val="90000"/>
              </a:lnSpc>
            </a:pPr>
            <a:r>
              <a:rPr lang="en-GB" altLang="en-US" sz="2400" dirty="0">
                <a:latin typeface="NTFPreCursivefk" panose="03000400000000000000" pitchFamily="66" charset="0"/>
              </a:rPr>
              <a:t>We know children love their toys and special things from home, but they can be very upset if they get lost or broken so, please discourage children from bringing them in.</a:t>
            </a:r>
          </a:p>
          <a:p>
            <a:pPr eaLnBrk="1" hangingPunct="1">
              <a:lnSpc>
                <a:spcPct val="90000"/>
              </a:lnSpc>
            </a:pPr>
            <a:r>
              <a:rPr lang="en-GB" altLang="en-US" sz="2400" dirty="0">
                <a:latin typeface="NTFPreCursivefk" panose="03000400000000000000" pitchFamily="66" charset="0"/>
              </a:rPr>
              <a:t>On PE days children need to come dressed in PE kit, we will inform you at the beginning of term which day this will be.</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5E2A6E-32E2-83BA-6FCB-9D4C2DC277B2}"/>
              </a:ext>
            </a:extLst>
          </p:cNvPr>
          <p:cNvSpPr>
            <a:spLocks noGrp="1"/>
          </p:cNvSpPr>
          <p:nvPr>
            <p:ph type="title"/>
          </p:nvPr>
        </p:nvSpPr>
        <p:spPr/>
        <p:txBody>
          <a:bodyPr/>
          <a:lstStyle/>
          <a:p>
            <a:r>
              <a:rPr lang="en-GB" dirty="0">
                <a:latin typeface="NTFPreCursivefk" panose="03000400000000000000" pitchFamily="66" charset="0"/>
              </a:rPr>
              <a:t>Uniform</a:t>
            </a:r>
          </a:p>
        </p:txBody>
      </p:sp>
      <p:sp>
        <p:nvSpPr>
          <p:cNvPr id="4" name="TextBox 3">
            <a:extLst>
              <a:ext uri="{FF2B5EF4-FFF2-40B4-BE49-F238E27FC236}">
                <a16:creationId xmlns:a16="http://schemas.microsoft.com/office/drawing/2014/main" id="{31DFEF0F-9A46-6891-EAAA-C71AAF3C7E9D}"/>
              </a:ext>
            </a:extLst>
          </p:cNvPr>
          <p:cNvSpPr txBox="1"/>
          <p:nvPr/>
        </p:nvSpPr>
        <p:spPr>
          <a:xfrm>
            <a:off x="1000447" y="1012954"/>
            <a:ext cx="7681664" cy="4832092"/>
          </a:xfrm>
          <a:prstGeom prst="rect">
            <a:avLst/>
          </a:prstGeom>
          <a:noFill/>
        </p:spPr>
        <p:txBody>
          <a:bodyPr wrap="square">
            <a:spAutoFit/>
          </a:bodyPr>
          <a:lstStyle/>
          <a:p>
            <a:r>
              <a:rPr lang="en-GB" sz="2200" dirty="0">
                <a:latin typeface="NTFPreCursivefk" panose="03000400000000000000" pitchFamily="66" charset="0"/>
              </a:rPr>
              <a:t>Boys uniform </a:t>
            </a:r>
          </a:p>
          <a:p>
            <a:pPr marL="342900" indent="-342900">
              <a:buFont typeface="Arial" panose="020B0604020202020204" pitchFamily="34" charset="0"/>
              <a:buChar char="•"/>
            </a:pPr>
            <a:r>
              <a:rPr lang="en-GB" sz="2200" dirty="0">
                <a:latin typeface="NTFPreCursivefk" panose="03000400000000000000" pitchFamily="66" charset="0"/>
              </a:rPr>
              <a:t>Black shoes (no backless shoes and no boots), grey or black socks. </a:t>
            </a:r>
          </a:p>
          <a:p>
            <a:pPr marL="342900" indent="-342900">
              <a:buFont typeface="Arial" panose="020B0604020202020204" pitchFamily="34" charset="0"/>
              <a:buChar char="•"/>
            </a:pPr>
            <a:r>
              <a:rPr lang="en-GB" sz="2200" dirty="0">
                <a:latin typeface="NTFPreCursivefk" panose="03000400000000000000" pitchFamily="66" charset="0"/>
              </a:rPr>
              <a:t>Purple All Saints Academy sweatshirts or purple ‘V’ or round neck pullover. </a:t>
            </a:r>
          </a:p>
          <a:p>
            <a:pPr marL="342900" indent="-342900">
              <a:buFont typeface="Arial" panose="020B0604020202020204" pitchFamily="34" charset="0"/>
              <a:buChar char="•"/>
            </a:pPr>
            <a:r>
              <a:rPr lang="en-GB" sz="2200" dirty="0">
                <a:latin typeface="NTFPreCursivefk" panose="03000400000000000000" pitchFamily="66" charset="0"/>
              </a:rPr>
              <a:t>White shirt or a plain white polo shirt. </a:t>
            </a:r>
          </a:p>
          <a:p>
            <a:pPr marL="342900" indent="-342900">
              <a:buFont typeface="Arial" panose="020B0604020202020204" pitchFamily="34" charset="0"/>
              <a:buChar char="•"/>
            </a:pPr>
            <a:r>
              <a:rPr lang="en-GB" sz="2200" dirty="0">
                <a:latin typeface="NTFPreCursivefk" panose="03000400000000000000" pitchFamily="66" charset="0"/>
              </a:rPr>
              <a:t>Grey or black long trousers.  </a:t>
            </a:r>
          </a:p>
          <a:p>
            <a:endParaRPr lang="en-GB" sz="2200" dirty="0">
              <a:latin typeface="NTFPreCursivefk" panose="03000400000000000000" pitchFamily="66" charset="0"/>
            </a:endParaRPr>
          </a:p>
          <a:p>
            <a:r>
              <a:rPr lang="en-GB" sz="2200" dirty="0">
                <a:latin typeface="NTFPreCursivefk" panose="03000400000000000000" pitchFamily="66" charset="0"/>
              </a:rPr>
              <a:t>Girl's uniform </a:t>
            </a:r>
          </a:p>
          <a:p>
            <a:pPr marL="342900" indent="-342900">
              <a:buFont typeface="Arial" panose="020B0604020202020204" pitchFamily="34" charset="0"/>
              <a:buChar char="•"/>
            </a:pPr>
            <a:r>
              <a:rPr lang="en-GB" sz="2200" dirty="0">
                <a:latin typeface="NTFPreCursivefk" panose="03000400000000000000" pitchFamily="66" charset="0"/>
              </a:rPr>
              <a:t>Black ‘flat’ shoes (No backless shoes and no boots), grey, black or white socks. </a:t>
            </a:r>
          </a:p>
          <a:p>
            <a:pPr marL="342900" indent="-342900">
              <a:buFont typeface="Arial" panose="020B0604020202020204" pitchFamily="34" charset="0"/>
              <a:buChar char="•"/>
            </a:pPr>
            <a:r>
              <a:rPr lang="en-GB" sz="2200" dirty="0">
                <a:latin typeface="NTFPreCursivefk" panose="03000400000000000000" pitchFamily="66" charset="0"/>
              </a:rPr>
              <a:t>Purple All Saints Academy sweatshirt or purple ‘V’ or round neck pullover or purple cardigan.</a:t>
            </a:r>
          </a:p>
          <a:p>
            <a:pPr marL="342900" indent="-342900">
              <a:buFont typeface="Arial" panose="020B0604020202020204" pitchFamily="34" charset="0"/>
              <a:buChar char="•"/>
            </a:pPr>
            <a:r>
              <a:rPr lang="en-GB" sz="2200" dirty="0">
                <a:latin typeface="NTFPreCursivefk" panose="03000400000000000000" pitchFamily="66" charset="0"/>
              </a:rPr>
              <a:t>White blouse or a plain white polo shirt. </a:t>
            </a:r>
          </a:p>
          <a:p>
            <a:pPr marL="342900" indent="-342900">
              <a:buFont typeface="Arial" panose="020B0604020202020204" pitchFamily="34" charset="0"/>
              <a:buChar char="•"/>
            </a:pPr>
            <a:r>
              <a:rPr lang="en-GB" sz="2200" dirty="0">
                <a:latin typeface="NTFPreCursivefk" panose="03000400000000000000" pitchFamily="66" charset="0"/>
              </a:rPr>
              <a:t>Grey or black skirt/pinafore dress or grey or black tailored trousers. </a:t>
            </a:r>
          </a:p>
        </p:txBody>
      </p:sp>
      <p:sp>
        <p:nvSpPr>
          <p:cNvPr id="5" name="TextBox 4">
            <a:extLst>
              <a:ext uri="{FF2B5EF4-FFF2-40B4-BE49-F238E27FC236}">
                <a16:creationId xmlns:a16="http://schemas.microsoft.com/office/drawing/2014/main" id="{9975701A-62B1-4B10-849E-5C1C18F0CDAE}"/>
              </a:ext>
            </a:extLst>
          </p:cNvPr>
          <p:cNvSpPr txBox="1"/>
          <p:nvPr/>
        </p:nvSpPr>
        <p:spPr>
          <a:xfrm>
            <a:off x="1187624" y="5845046"/>
            <a:ext cx="6696744" cy="461665"/>
          </a:xfrm>
          <a:prstGeom prst="rect">
            <a:avLst/>
          </a:prstGeom>
          <a:noFill/>
        </p:spPr>
        <p:txBody>
          <a:bodyPr wrap="square">
            <a:spAutoFit/>
          </a:bodyPr>
          <a:lstStyle/>
          <a:p>
            <a:r>
              <a:rPr lang="en-US" dirty="0">
                <a:latin typeface="NTFPreCursivefk" panose="03000400000000000000" pitchFamily="66" charset="0"/>
                <a:hlinkClick r:id="rId2"/>
              </a:rPr>
              <a:t>All Saints Academy | Birds of Dereham</a:t>
            </a:r>
            <a:endParaRPr lang="en-GB" dirty="0">
              <a:latin typeface="NTFPreCursivefk" panose="03000400000000000000" pitchFamily="66" charset="0"/>
            </a:endParaRPr>
          </a:p>
        </p:txBody>
      </p:sp>
    </p:spTree>
    <p:extLst>
      <p:ext uri="{BB962C8B-B14F-4D97-AF65-F5344CB8AC3E}">
        <p14:creationId xmlns:p14="http://schemas.microsoft.com/office/powerpoint/2010/main" val="365136078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5E2A6E-32E2-83BA-6FCB-9D4C2DC277B2}"/>
              </a:ext>
            </a:extLst>
          </p:cNvPr>
          <p:cNvSpPr>
            <a:spLocks noGrp="1"/>
          </p:cNvSpPr>
          <p:nvPr>
            <p:ph type="title"/>
          </p:nvPr>
        </p:nvSpPr>
        <p:spPr/>
        <p:txBody>
          <a:bodyPr/>
          <a:lstStyle/>
          <a:p>
            <a:r>
              <a:rPr lang="en-GB" dirty="0">
                <a:latin typeface="NTFPreCursivefk" panose="03000400000000000000" pitchFamily="66" charset="0"/>
              </a:rPr>
              <a:t>Uniform</a:t>
            </a:r>
          </a:p>
        </p:txBody>
      </p:sp>
      <p:sp>
        <p:nvSpPr>
          <p:cNvPr id="4" name="TextBox 3">
            <a:extLst>
              <a:ext uri="{FF2B5EF4-FFF2-40B4-BE49-F238E27FC236}">
                <a16:creationId xmlns:a16="http://schemas.microsoft.com/office/drawing/2014/main" id="{31DFEF0F-9A46-6891-EAAA-C71AAF3C7E9D}"/>
              </a:ext>
            </a:extLst>
          </p:cNvPr>
          <p:cNvSpPr txBox="1"/>
          <p:nvPr/>
        </p:nvSpPr>
        <p:spPr>
          <a:xfrm>
            <a:off x="1035968" y="1583353"/>
            <a:ext cx="7681664" cy="3539430"/>
          </a:xfrm>
          <a:prstGeom prst="rect">
            <a:avLst/>
          </a:prstGeom>
          <a:noFill/>
        </p:spPr>
        <p:txBody>
          <a:bodyPr wrap="square">
            <a:spAutoFit/>
          </a:bodyPr>
          <a:lstStyle/>
          <a:p>
            <a:r>
              <a:rPr lang="en-GB" sz="2800" dirty="0">
                <a:latin typeface="NTFPreCursivefk" panose="03000400000000000000" pitchFamily="66" charset="0"/>
              </a:rPr>
              <a:t>PE Kit:</a:t>
            </a:r>
          </a:p>
          <a:p>
            <a:pPr marL="457200" indent="-457200">
              <a:buFont typeface="Arial" panose="020B0604020202020204" pitchFamily="34" charset="0"/>
              <a:buChar char="•"/>
            </a:pPr>
            <a:r>
              <a:rPr lang="en-GB" sz="2800" dirty="0">
                <a:latin typeface="NTFPreCursivefk" panose="03000400000000000000" pitchFamily="66" charset="0"/>
              </a:rPr>
              <a:t>Plain black shorts </a:t>
            </a:r>
          </a:p>
          <a:p>
            <a:pPr marL="457200" indent="-457200">
              <a:buFont typeface="Arial" panose="020B0604020202020204" pitchFamily="34" charset="0"/>
              <a:buChar char="•"/>
            </a:pPr>
            <a:r>
              <a:rPr lang="en-GB" sz="2800" dirty="0">
                <a:latin typeface="NTFPreCursivefk" panose="03000400000000000000" pitchFamily="66" charset="0"/>
              </a:rPr>
              <a:t>Black Trainers </a:t>
            </a:r>
          </a:p>
          <a:p>
            <a:pPr marL="457200" indent="-457200">
              <a:buFont typeface="Arial" panose="020B0604020202020204" pitchFamily="34" charset="0"/>
              <a:buChar char="•"/>
            </a:pPr>
            <a:r>
              <a:rPr lang="en-GB" sz="2800" dirty="0">
                <a:latin typeface="NTFPreCursivefk" panose="03000400000000000000" pitchFamily="66" charset="0"/>
              </a:rPr>
              <a:t>White t-shirt (school printed purple ones are available from birds) </a:t>
            </a:r>
          </a:p>
          <a:p>
            <a:pPr marL="457200" indent="-457200">
              <a:buFont typeface="Arial" panose="020B0604020202020204" pitchFamily="34" charset="0"/>
              <a:buChar char="•"/>
            </a:pPr>
            <a:r>
              <a:rPr lang="en-GB" sz="2800" dirty="0">
                <a:latin typeface="NTFPreCursivefk" panose="03000400000000000000" pitchFamily="66" charset="0"/>
              </a:rPr>
              <a:t>Jogging bottoms or tracksuit (black or dark blue with no hoodies). </a:t>
            </a:r>
          </a:p>
          <a:p>
            <a:pPr marL="457200" indent="-457200">
              <a:buFont typeface="Arial" panose="020B0604020202020204" pitchFamily="34" charset="0"/>
              <a:buChar char="•"/>
            </a:pPr>
            <a:r>
              <a:rPr lang="en-GB" sz="2800" dirty="0">
                <a:latin typeface="NTFPreCursivefk" panose="03000400000000000000" pitchFamily="66" charset="0"/>
              </a:rPr>
              <a:t>NB: Plimsolls are not part of our PE Kit</a:t>
            </a:r>
          </a:p>
        </p:txBody>
      </p:sp>
    </p:spTree>
    <p:extLst>
      <p:ext uri="{BB962C8B-B14F-4D97-AF65-F5344CB8AC3E}">
        <p14:creationId xmlns:p14="http://schemas.microsoft.com/office/powerpoint/2010/main" val="166898196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Rectangle 2">
            <a:extLst>
              <a:ext uri="{FF2B5EF4-FFF2-40B4-BE49-F238E27FC236}">
                <a16:creationId xmlns:a16="http://schemas.microsoft.com/office/drawing/2014/main" id="{8B34D2B3-CED6-4258-8418-A6B3507F1809}"/>
              </a:ext>
            </a:extLst>
          </p:cNvPr>
          <p:cNvSpPr>
            <a:spLocks noGrp="1" noChangeArrowheads="1"/>
          </p:cNvSpPr>
          <p:nvPr>
            <p:ph type="title"/>
          </p:nvPr>
        </p:nvSpPr>
        <p:spPr>
          <a:xfrm>
            <a:off x="1066800" y="285750"/>
            <a:ext cx="7620000" cy="785813"/>
          </a:xfrm>
        </p:spPr>
        <p:txBody>
          <a:bodyPr/>
          <a:lstStyle/>
          <a:p>
            <a:pPr eaLnBrk="1" hangingPunct="1"/>
            <a:r>
              <a:rPr lang="en-GB" altLang="en-US">
                <a:latin typeface="NTFPreCursivefk" panose="03000400000000000000" pitchFamily="66" charset="0"/>
              </a:rPr>
              <a:t>And Finally…</a:t>
            </a:r>
          </a:p>
        </p:txBody>
      </p:sp>
      <p:sp>
        <p:nvSpPr>
          <p:cNvPr id="69635" name="Rectangle 3">
            <a:extLst>
              <a:ext uri="{FF2B5EF4-FFF2-40B4-BE49-F238E27FC236}">
                <a16:creationId xmlns:a16="http://schemas.microsoft.com/office/drawing/2014/main" id="{6C787D6C-E04E-4E31-8038-131279818015}"/>
              </a:ext>
            </a:extLst>
          </p:cNvPr>
          <p:cNvSpPr>
            <a:spLocks noGrp="1" noChangeArrowheads="1"/>
          </p:cNvSpPr>
          <p:nvPr>
            <p:ph type="body" idx="1"/>
          </p:nvPr>
        </p:nvSpPr>
        <p:spPr>
          <a:xfrm>
            <a:off x="1187450" y="1557338"/>
            <a:ext cx="7620000" cy="5572125"/>
          </a:xfrm>
        </p:spPr>
        <p:txBody>
          <a:bodyPr/>
          <a:lstStyle/>
          <a:p>
            <a:pPr eaLnBrk="1" hangingPunct="1">
              <a:lnSpc>
                <a:spcPct val="90000"/>
              </a:lnSpc>
            </a:pPr>
            <a:endParaRPr lang="en-GB" altLang="en-US" dirty="0">
              <a:latin typeface="NTFPreCursivefk" panose="03000400000000000000" pitchFamily="66" charset="0"/>
              <a:sym typeface="Wingdings" panose="05000000000000000000" pitchFamily="2" charset="2"/>
            </a:endParaRPr>
          </a:p>
          <a:p>
            <a:pPr eaLnBrk="1" hangingPunct="1">
              <a:lnSpc>
                <a:spcPct val="90000"/>
              </a:lnSpc>
            </a:pPr>
            <a:r>
              <a:rPr lang="en-GB" altLang="en-US" dirty="0">
                <a:latin typeface="NTFPreCursivefk" panose="03000400000000000000" pitchFamily="66" charset="0"/>
              </a:rPr>
              <a:t>If you have any worries or concerns, please message either of us via Class Dojo or contact the school office 01366 501050 </a:t>
            </a:r>
            <a:r>
              <a:rPr lang="en-GB" altLang="en-US" dirty="0">
                <a:latin typeface="NTFPreCursivefk" panose="03000400000000000000" pitchFamily="66" charset="0"/>
                <a:hlinkClick r:id="rId3"/>
              </a:rPr>
              <a:t>office@allsaintsacademy.norfolk.sch.uk</a:t>
            </a:r>
            <a:r>
              <a:rPr lang="en-GB" altLang="en-US" dirty="0">
                <a:latin typeface="NTFPreCursivefk" panose="03000400000000000000" pitchFamily="66" charset="0"/>
              </a:rPr>
              <a:t> </a:t>
            </a:r>
            <a:endParaRPr lang="en-GB" altLang="en-US" b="1" dirty="0">
              <a:latin typeface="NTFPreCursivefk" panose="03000400000000000000" pitchFamily="66" charset="0"/>
              <a:sym typeface="Wingdings" panose="05000000000000000000" pitchFamily="2" charset="2"/>
            </a:endParaRPr>
          </a:p>
          <a:p>
            <a:pPr eaLnBrk="1" hangingPunct="1">
              <a:lnSpc>
                <a:spcPct val="90000"/>
              </a:lnSpc>
              <a:buFontTx/>
              <a:buNone/>
            </a:pPr>
            <a:r>
              <a:rPr lang="en-GB" altLang="en-US" sz="2800" dirty="0">
                <a:latin typeface="NTFPreCursivefk" panose="03000400000000000000" pitchFamily="66" charset="0"/>
              </a:rPr>
              <a:t>				</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a:extLst>
              <a:ext uri="{FF2B5EF4-FFF2-40B4-BE49-F238E27FC236}">
                <a16:creationId xmlns:a16="http://schemas.microsoft.com/office/drawing/2014/main" id="{81B70CFB-F144-4684-A586-390F27ED133E}"/>
              </a:ext>
            </a:extLst>
          </p:cNvPr>
          <p:cNvSpPr>
            <a:spLocks noGrp="1"/>
          </p:cNvSpPr>
          <p:nvPr>
            <p:ph type="title"/>
          </p:nvPr>
        </p:nvSpPr>
        <p:spPr/>
        <p:txBody>
          <a:bodyPr/>
          <a:lstStyle/>
          <a:p>
            <a:r>
              <a:rPr lang="en-GB" altLang="en-US" dirty="0">
                <a:latin typeface="NTFPreCursivefk" panose="03000400000000000000" pitchFamily="66" charset="0"/>
              </a:rPr>
              <a:t>The Staff</a:t>
            </a:r>
          </a:p>
        </p:txBody>
      </p:sp>
      <p:sp>
        <p:nvSpPr>
          <p:cNvPr id="22531" name="Content Placeholder 2">
            <a:extLst>
              <a:ext uri="{FF2B5EF4-FFF2-40B4-BE49-F238E27FC236}">
                <a16:creationId xmlns:a16="http://schemas.microsoft.com/office/drawing/2014/main" id="{AC34294A-DCF5-4887-845A-0695B55B2DC1}"/>
              </a:ext>
            </a:extLst>
          </p:cNvPr>
          <p:cNvSpPr>
            <a:spLocks noGrp="1"/>
          </p:cNvSpPr>
          <p:nvPr>
            <p:ph idx="1"/>
          </p:nvPr>
        </p:nvSpPr>
        <p:spPr>
          <a:xfrm>
            <a:off x="1066800" y="3021007"/>
            <a:ext cx="7620000" cy="1872208"/>
          </a:xfrm>
        </p:spPr>
        <p:txBody>
          <a:bodyPr/>
          <a:lstStyle/>
          <a:p>
            <a:r>
              <a:rPr lang="en-GB" altLang="en-US" sz="2400" dirty="0">
                <a:latin typeface="NTFPreCursivefk" panose="03000400000000000000" pitchFamily="66" charset="0"/>
              </a:rPr>
              <a:t>Mrs Lambert -Teacher 3 days </a:t>
            </a:r>
          </a:p>
          <a:p>
            <a:r>
              <a:rPr lang="en-GB" altLang="en-US" sz="2400" dirty="0">
                <a:latin typeface="NTFPreCursivefk" panose="03000400000000000000" pitchFamily="66" charset="0"/>
              </a:rPr>
              <a:t>Mrs Lodge –  Teacher 2 days and SENDCo</a:t>
            </a:r>
          </a:p>
          <a:p>
            <a:r>
              <a:rPr lang="en-GB" altLang="en-US" sz="2400" dirty="0">
                <a:latin typeface="NTFPreCursivefk" panose="03000400000000000000" pitchFamily="66" charset="0"/>
              </a:rPr>
              <a:t>Mrs Smither – TA </a:t>
            </a:r>
          </a:p>
          <a:p>
            <a:r>
              <a:rPr lang="en-GB" altLang="en-US" sz="2400" dirty="0">
                <a:latin typeface="NTFPreCursivefk" panose="03000400000000000000" pitchFamily="66" charset="0"/>
              </a:rPr>
              <a:t>Mrs Beasley – Executive Deputy Headteacher </a:t>
            </a:r>
          </a:p>
          <a:p>
            <a:r>
              <a:rPr lang="en-GB" altLang="en-US" sz="2400" dirty="0">
                <a:latin typeface="NTFPreCursivefk" panose="03000400000000000000" pitchFamily="66" charset="0"/>
              </a:rPr>
              <a:t>Mrs Howe - Executive Headteacher</a:t>
            </a:r>
          </a:p>
          <a:p>
            <a:r>
              <a:rPr lang="en-GB" altLang="en-US" sz="2400" dirty="0">
                <a:latin typeface="NTFPreCursivefk" panose="03000400000000000000" pitchFamily="66" charset="0"/>
              </a:rPr>
              <a:t>There are other staff and volunteers that may spend time in our class</a:t>
            </a:r>
          </a:p>
          <a:p>
            <a:endParaRPr lang="en-GB" altLang="en-US" dirty="0">
              <a:latin typeface="NTFPreCursivefk" panose="03000400000000000000" pitchFamily="66" charset="0"/>
            </a:endParaRPr>
          </a:p>
        </p:txBody>
      </p:sp>
      <p:pic>
        <p:nvPicPr>
          <p:cNvPr id="5" name="Picture 4"/>
          <p:cNvPicPr>
            <a:picLocks noChangeAspect="1"/>
          </p:cNvPicPr>
          <p:nvPr/>
        </p:nvPicPr>
        <p:blipFill>
          <a:blip r:embed="rId3"/>
          <a:stretch>
            <a:fillRect/>
          </a:stretch>
        </p:blipFill>
        <p:spPr>
          <a:xfrm>
            <a:off x="5916116" y="1655271"/>
            <a:ext cx="1283299" cy="1283299"/>
          </a:xfrm>
          <a:prstGeom prst="rect">
            <a:avLst/>
          </a:prstGeom>
        </p:spPr>
      </p:pic>
      <p:pic>
        <p:nvPicPr>
          <p:cNvPr id="6" name="Picture 5"/>
          <p:cNvPicPr>
            <a:picLocks noChangeAspect="1"/>
          </p:cNvPicPr>
          <p:nvPr/>
        </p:nvPicPr>
        <p:blipFill>
          <a:blip r:embed="rId4"/>
          <a:stretch>
            <a:fillRect/>
          </a:stretch>
        </p:blipFill>
        <p:spPr>
          <a:xfrm>
            <a:off x="7412049" y="1655271"/>
            <a:ext cx="1290073" cy="1302721"/>
          </a:xfrm>
          <a:prstGeom prst="rect">
            <a:avLst/>
          </a:prstGeom>
        </p:spPr>
      </p:pic>
      <p:pic>
        <p:nvPicPr>
          <p:cNvPr id="8" name="Picture 7"/>
          <p:cNvPicPr>
            <a:picLocks noChangeAspect="1"/>
          </p:cNvPicPr>
          <p:nvPr/>
        </p:nvPicPr>
        <p:blipFill>
          <a:blip r:embed="rId5"/>
          <a:stretch>
            <a:fillRect/>
          </a:stretch>
        </p:blipFill>
        <p:spPr>
          <a:xfrm>
            <a:off x="2919840" y="1644421"/>
            <a:ext cx="1295878" cy="1283297"/>
          </a:xfrm>
          <a:prstGeom prst="rect">
            <a:avLst/>
          </a:prstGeom>
        </p:spPr>
      </p:pic>
      <p:pic>
        <p:nvPicPr>
          <p:cNvPr id="9" name="Picture 8"/>
          <p:cNvPicPr>
            <a:picLocks noChangeAspect="1"/>
          </p:cNvPicPr>
          <p:nvPr/>
        </p:nvPicPr>
        <p:blipFill>
          <a:blip r:embed="rId6"/>
          <a:stretch>
            <a:fillRect/>
          </a:stretch>
        </p:blipFill>
        <p:spPr>
          <a:xfrm>
            <a:off x="4432765" y="1646364"/>
            <a:ext cx="1270717" cy="1283298"/>
          </a:xfrm>
          <a:prstGeom prst="rect">
            <a:avLst/>
          </a:prstGeom>
        </p:spPr>
      </p:pic>
      <p:pic>
        <p:nvPicPr>
          <p:cNvPr id="2" name="Picture 1"/>
          <p:cNvPicPr>
            <a:picLocks noChangeAspect="1"/>
          </p:cNvPicPr>
          <p:nvPr/>
        </p:nvPicPr>
        <p:blipFill>
          <a:blip r:embed="rId7"/>
          <a:stretch>
            <a:fillRect/>
          </a:stretch>
        </p:blipFill>
        <p:spPr>
          <a:xfrm>
            <a:off x="1399868" y="1635847"/>
            <a:ext cx="1302925" cy="1273313"/>
          </a:xfrm>
          <a:prstGeom prst="rect">
            <a:avLst/>
          </a:prstGeo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latin typeface="NTFPreCursivefk" panose="03000400000000000000" pitchFamily="66" charset="0"/>
              </a:rPr>
              <a:t>Where can you find more information?</a:t>
            </a:r>
          </a:p>
        </p:txBody>
      </p:sp>
      <p:sp>
        <p:nvSpPr>
          <p:cNvPr id="3" name="Content Placeholder 2"/>
          <p:cNvSpPr>
            <a:spLocks noGrp="1"/>
          </p:cNvSpPr>
          <p:nvPr>
            <p:ph idx="1"/>
          </p:nvPr>
        </p:nvSpPr>
        <p:spPr>
          <a:xfrm>
            <a:off x="1066800" y="1524000"/>
            <a:ext cx="7620000" cy="4857328"/>
          </a:xfrm>
        </p:spPr>
        <p:txBody>
          <a:bodyPr/>
          <a:lstStyle/>
          <a:p>
            <a:r>
              <a:rPr lang="en-GB" b="1" u="sng" dirty="0">
                <a:latin typeface="NTFPreCursivefk" panose="03000400000000000000" pitchFamily="66" charset="0"/>
              </a:rPr>
              <a:t>School website</a:t>
            </a:r>
            <a:r>
              <a:rPr lang="en-GB" dirty="0">
                <a:latin typeface="NTFPreCursivefk" panose="03000400000000000000" pitchFamily="66" charset="0"/>
              </a:rPr>
              <a:t>: </a:t>
            </a:r>
          </a:p>
          <a:p>
            <a:pPr marL="0" indent="0">
              <a:buNone/>
            </a:pPr>
            <a:r>
              <a:rPr lang="en-US" dirty="0">
                <a:latin typeface="NTFPreCursivefk" panose="03000400000000000000" pitchFamily="66" charset="0"/>
                <a:hlinkClick r:id="rId3"/>
              </a:rPr>
              <a:t>The Village Saints Partnership (demat.org.uk)</a:t>
            </a:r>
            <a:endParaRPr lang="en-US" dirty="0">
              <a:latin typeface="NTFPreCursivefk" panose="03000400000000000000" pitchFamily="66" charset="0"/>
            </a:endParaRPr>
          </a:p>
          <a:p>
            <a:r>
              <a:rPr lang="en-GB" b="1" u="sng" dirty="0">
                <a:latin typeface="NTFPreCursivefk" panose="03000400000000000000" pitchFamily="66" charset="0"/>
              </a:rPr>
              <a:t>Class Dojo</a:t>
            </a:r>
            <a:r>
              <a:rPr lang="en-GB" dirty="0">
                <a:latin typeface="NTFPreCursivefk" panose="03000400000000000000" pitchFamily="66" charset="0"/>
              </a:rPr>
              <a:t>: When you have filled in a consent form you will receive an email invite to join our Class Dojo page. </a:t>
            </a:r>
          </a:p>
          <a:p>
            <a:pPr marL="0" indent="0">
              <a:buNone/>
            </a:pPr>
            <a:r>
              <a:rPr lang="en-GB" dirty="0">
                <a:latin typeface="NTFPreCursivefk" panose="03000400000000000000" pitchFamily="66" charset="0"/>
              </a:rPr>
              <a:t>We will use Dojo to show you your child learning throughout the year, you will also be able to add any learning they do at home here too.</a:t>
            </a:r>
          </a:p>
        </p:txBody>
      </p:sp>
    </p:spTree>
    <p:extLst>
      <p:ext uri="{BB962C8B-B14F-4D97-AF65-F5344CB8AC3E}">
        <p14:creationId xmlns:p14="http://schemas.microsoft.com/office/powerpoint/2010/main" val="177754595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2">
            <a:extLst>
              <a:ext uri="{FF2B5EF4-FFF2-40B4-BE49-F238E27FC236}">
                <a16:creationId xmlns:a16="http://schemas.microsoft.com/office/drawing/2014/main" id="{987E3A9B-A545-46D6-8D76-2ECD1E69DE13}"/>
              </a:ext>
            </a:extLst>
          </p:cNvPr>
          <p:cNvSpPr>
            <a:spLocks noGrp="1" noChangeArrowheads="1"/>
          </p:cNvSpPr>
          <p:nvPr>
            <p:ph type="title"/>
          </p:nvPr>
        </p:nvSpPr>
        <p:spPr>
          <a:xfrm>
            <a:off x="1071563" y="549275"/>
            <a:ext cx="7620000" cy="1143000"/>
          </a:xfrm>
        </p:spPr>
        <p:txBody>
          <a:bodyPr/>
          <a:lstStyle/>
          <a:p>
            <a:pPr eaLnBrk="1" hangingPunct="1">
              <a:lnSpc>
                <a:spcPct val="90000"/>
              </a:lnSpc>
            </a:pPr>
            <a:r>
              <a:rPr lang="en-US" altLang="en-US">
                <a:latin typeface="NTFPreCursivefk" panose="03000400000000000000" pitchFamily="66" charset="0"/>
              </a:rPr>
              <a:t>What is the Early Years Foundation Stage? </a:t>
            </a:r>
            <a:endParaRPr lang="en-GB" altLang="en-US">
              <a:latin typeface="NTFPreCursivefk" panose="03000400000000000000" pitchFamily="66" charset="0"/>
            </a:endParaRPr>
          </a:p>
        </p:txBody>
      </p:sp>
      <p:sp>
        <p:nvSpPr>
          <p:cNvPr id="24579" name="Rectangle 3">
            <a:extLst>
              <a:ext uri="{FF2B5EF4-FFF2-40B4-BE49-F238E27FC236}">
                <a16:creationId xmlns:a16="http://schemas.microsoft.com/office/drawing/2014/main" id="{17822861-A86E-4955-B63D-A1CAE0E452FB}"/>
              </a:ext>
            </a:extLst>
          </p:cNvPr>
          <p:cNvSpPr>
            <a:spLocks noGrp="1" noChangeArrowheads="1"/>
          </p:cNvSpPr>
          <p:nvPr>
            <p:ph type="body" idx="1"/>
          </p:nvPr>
        </p:nvSpPr>
        <p:spPr>
          <a:xfrm>
            <a:off x="1071563" y="2205039"/>
            <a:ext cx="7620000" cy="3816250"/>
          </a:xfrm>
        </p:spPr>
        <p:txBody>
          <a:bodyPr/>
          <a:lstStyle/>
          <a:p>
            <a:pPr eaLnBrk="1" hangingPunct="1"/>
            <a:r>
              <a:rPr lang="en-GB" altLang="en-US" dirty="0">
                <a:latin typeface="NTFPreCursivefk" panose="03000400000000000000" pitchFamily="66" charset="0"/>
              </a:rPr>
              <a:t>The Early Years Foundation Stage (E.Y.F.S.) is the stage of education for children from </a:t>
            </a:r>
            <a:r>
              <a:rPr lang="en-GB" altLang="en-US" dirty="0">
                <a:solidFill>
                  <a:schemeClr val="folHlink"/>
                </a:solidFill>
                <a:latin typeface="NTFPreCursivefk" panose="03000400000000000000" pitchFamily="66" charset="0"/>
              </a:rPr>
              <a:t>birth</a:t>
            </a:r>
            <a:r>
              <a:rPr lang="en-GB" altLang="en-US" dirty="0">
                <a:latin typeface="NTFPreCursivefk" panose="03000400000000000000" pitchFamily="66" charset="0"/>
              </a:rPr>
              <a:t> to the </a:t>
            </a:r>
            <a:r>
              <a:rPr lang="en-GB" altLang="en-US" dirty="0">
                <a:solidFill>
                  <a:schemeClr val="folHlink"/>
                </a:solidFill>
                <a:latin typeface="NTFPreCursivefk" panose="03000400000000000000" pitchFamily="66" charset="0"/>
              </a:rPr>
              <a:t>end of the Rec</a:t>
            </a:r>
            <a:r>
              <a:rPr lang="en-GB" altLang="en-US" dirty="0">
                <a:solidFill>
                  <a:srgbClr val="666699"/>
                </a:solidFill>
                <a:latin typeface="NTFPreCursivefk" panose="03000400000000000000" pitchFamily="66" charset="0"/>
              </a:rPr>
              <a:t>ept</a:t>
            </a:r>
            <a:r>
              <a:rPr lang="en-GB" altLang="en-US" dirty="0">
                <a:solidFill>
                  <a:schemeClr val="folHlink"/>
                </a:solidFill>
                <a:latin typeface="NTFPreCursivefk" panose="03000400000000000000" pitchFamily="66" charset="0"/>
              </a:rPr>
              <a:t>ion year.</a:t>
            </a:r>
            <a:r>
              <a:rPr lang="en-GB" altLang="en-US" dirty="0">
                <a:latin typeface="NTFPreCursivefk" panose="03000400000000000000" pitchFamily="66" charset="0"/>
              </a:rPr>
              <a:t> </a:t>
            </a:r>
          </a:p>
          <a:p>
            <a:pPr eaLnBrk="1" hangingPunct="1"/>
            <a:r>
              <a:rPr lang="en-US" altLang="en-US" dirty="0">
                <a:latin typeface="NTFPreCursivefk" panose="03000400000000000000" pitchFamily="66" charset="0"/>
              </a:rPr>
              <a:t>It is based on the recognition that children learn best through </a:t>
            </a:r>
            <a:r>
              <a:rPr lang="en-US" altLang="en-US" dirty="0">
                <a:solidFill>
                  <a:schemeClr val="folHlink"/>
                </a:solidFill>
                <a:latin typeface="NTFPreCursivefk" panose="03000400000000000000" pitchFamily="66" charset="0"/>
              </a:rPr>
              <a:t>play and active learning.</a:t>
            </a:r>
            <a:r>
              <a:rPr lang="en-US" altLang="en-US" dirty="0">
                <a:latin typeface="NTFPreCursivefk" panose="03000400000000000000" pitchFamily="66" charset="0"/>
              </a:rPr>
              <a:t> </a:t>
            </a:r>
          </a:p>
          <a:p>
            <a:pPr eaLnBrk="1" hangingPunct="1"/>
            <a:r>
              <a:rPr lang="en-US" altLang="en-US" dirty="0">
                <a:solidFill>
                  <a:schemeClr val="bg1">
                    <a:lumMod val="10000"/>
                  </a:schemeClr>
                </a:solidFill>
                <a:latin typeface="NTFPreCursivefk" panose="03000400000000000000" pitchFamily="66" charset="0"/>
              </a:rPr>
              <a:t>New EYFS framework (2021) means we don’t have to record as much as we previously had.</a:t>
            </a:r>
            <a:endParaRPr lang="en-GB" altLang="en-US" sz="2400" dirty="0">
              <a:latin typeface="NTFPreCursivefk" panose="03000400000000000000" pitchFamily="66" charset="0"/>
            </a:endParaRPr>
          </a:p>
          <a:p>
            <a:pPr eaLnBrk="1" hangingPunct="1"/>
            <a:endParaRPr lang="en-GB" altLang="en-US" sz="2400" dirty="0">
              <a:latin typeface="NTFPreCursivefk" panose="03000400000000000000" pitchFamily="66" charset="0"/>
            </a:endParaRPr>
          </a:p>
          <a:p>
            <a:pPr eaLnBrk="1" hangingPunct="1"/>
            <a:endParaRPr lang="en-GB" altLang="en-US" sz="2400" dirty="0">
              <a:latin typeface="NTFPreCursivefk" panose="03000400000000000000" pitchFamily="66" charset="0"/>
            </a:endParaRPr>
          </a:p>
          <a:p>
            <a:pPr eaLnBrk="1" hangingPunct="1"/>
            <a:endParaRPr lang="en-GB" altLang="en-US" sz="2400" dirty="0">
              <a:latin typeface="NTFPreCursivefk" panose="03000400000000000000" pitchFamily="66" charset="0"/>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2">
            <a:extLst>
              <a:ext uri="{FF2B5EF4-FFF2-40B4-BE49-F238E27FC236}">
                <a16:creationId xmlns:a16="http://schemas.microsoft.com/office/drawing/2014/main" id="{4DD92A26-2469-49F7-B813-706F61EE92AD}"/>
              </a:ext>
            </a:extLst>
          </p:cNvPr>
          <p:cNvSpPr>
            <a:spLocks noGrp="1" noChangeArrowheads="1"/>
          </p:cNvSpPr>
          <p:nvPr>
            <p:ph type="title"/>
          </p:nvPr>
        </p:nvSpPr>
        <p:spPr>
          <a:xfrm>
            <a:off x="1116013" y="260350"/>
            <a:ext cx="7620000" cy="1520825"/>
          </a:xfrm>
        </p:spPr>
        <p:txBody>
          <a:bodyPr/>
          <a:lstStyle/>
          <a:p>
            <a:pPr eaLnBrk="1" hangingPunct="1"/>
            <a:r>
              <a:rPr lang="en-GB" altLang="en-US" sz="3200" dirty="0">
                <a:latin typeface="NTFPreCursivefk" panose="03000400000000000000" pitchFamily="66" charset="0"/>
              </a:rPr>
              <a:t>There are seven areas of learning and development. All areas are connected to one another and are </a:t>
            </a:r>
            <a:r>
              <a:rPr lang="en-GB" altLang="en-US" sz="3200" dirty="0">
                <a:solidFill>
                  <a:schemeClr val="folHlink"/>
                </a:solidFill>
                <a:latin typeface="NTFPreCursivefk" panose="03000400000000000000" pitchFamily="66" charset="0"/>
              </a:rPr>
              <a:t>equally </a:t>
            </a:r>
            <a:r>
              <a:rPr lang="en-GB" altLang="en-US" sz="3200" dirty="0">
                <a:solidFill>
                  <a:srgbClr val="666699"/>
                </a:solidFill>
                <a:latin typeface="NTFPreCursivefk" panose="03000400000000000000" pitchFamily="66" charset="0"/>
              </a:rPr>
              <a:t>important</a:t>
            </a:r>
            <a:r>
              <a:rPr lang="en-GB" altLang="en-US" sz="3200" dirty="0">
                <a:latin typeface="NTFPreCursivefk" panose="03000400000000000000" pitchFamily="66" charset="0"/>
              </a:rPr>
              <a:t>.</a:t>
            </a:r>
          </a:p>
        </p:txBody>
      </p:sp>
      <p:sp>
        <p:nvSpPr>
          <p:cNvPr id="4" name="Text Box 4">
            <a:extLst>
              <a:ext uri="{FF2B5EF4-FFF2-40B4-BE49-F238E27FC236}">
                <a16:creationId xmlns:a16="http://schemas.microsoft.com/office/drawing/2014/main" id="{F7C0A1B9-F34A-425D-8235-027C202060BE}"/>
              </a:ext>
            </a:extLst>
          </p:cNvPr>
          <p:cNvSpPr txBox="1">
            <a:spLocks noChangeArrowheads="1"/>
          </p:cNvSpPr>
          <p:nvPr/>
        </p:nvSpPr>
        <p:spPr bwMode="auto">
          <a:xfrm>
            <a:off x="1116013" y="1989138"/>
            <a:ext cx="7620000" cy="41549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42900" indent="-342900">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 typeface="Wingdings" panose="05000000000000000000" pitchFamily="2" charset="2"/>
              <a:buChar char="v"/>
            </a:pPr>
            <a:r>
              <a:rPr lang="en-GB" altLang="en-US" sz="2400" dirty="0">
                <a:solidFill>
                  <a:srgbClr val="666699"/>
                </a:solidFill>
                <a:latin typeface="NTFPreCursivefk" panose="03000400000000000000" pitchFamily="66" charset="0"/>
              </a:rPr>
              <a:t>Communication and language </a:t>
            </a:r>
            <a:r>
              <a:rPr lang="en-GB" altLang="en-US" sz="2400" dirty="0">
                <a:latin typeface="NTFPreCursivefk" panose="03000400000000000000" pitchFamily="66" charset="0"/>
              </a:rPr>
              <a:t>– Listening, attention, understanding and speaking</a:t>
            </a:r>
          </a:p>
          <a:p>
            <a:pPr eaLnBrk="1" hangingPunct="1">
              <a:spcBef>
                <a:spcPct val="0"/>
              </a:spcBef>
              <a:buFont typeface="Wingdings" panose="05000000000000000000" pitchFamily="2" charset="2"/>
              <a:buChar char="v"/>
            </a:pPr>
            <a:r>
              <a:rPr lang="en-GB" altLang="en-US" sz="2400" dirty="0">
                <a:solidFill>
                  <a:srgbClr val="666699"/>
                </a:solidFill>
                <a:latin typeface="NTFPreCursivefk" panose="03000400000000000000" pitchFamily="66" charset="0"/>
              </a:rPr>
              <a:t>Physical development </a:t>
            </a:r>
            <a:r>
              <a:rPr lang="en-GB" altLang="en-US" sz="2400" dirty="0">
                <a:latin typeface="NTFPreCursivefk" panose="03000400000000000000" pitchFamily="66" charset="0"/>
              </a:rPr>
              <a:t>– Gross motor skills and fine motor skills</a:t>
            </a:r>
          </a:p>
          <a:p>
            <a:pPr eaLnBrk="1" hangingPunct="1">
              <a:spcBef>
                <a:spcPct val="0"/>
              </a:spcBef>
              <a:buFont typeface="Wingdings" panose="05000000000000000000" pitchFamily="2" charset="2"/>
              <a:buChar char="v"/>
            </a:pPr>
            <a:r>
              <a:rPr lang="en-GB" altLang="en-US" sz="2400" dirty="0">
                <a:solidFill>
                  <a:srgbClr val="666699"/>
                </a:solidFill>
                <a:latin typeface="NTFPreCursivefk" panose="03000400000000000000" pitchFamily="66" charset="0"/>
              </a:rPr>
              <a:t>Personal, Social and Emotional Development – </a:t>
            </a:r>
            <a:r>
              <a:rPr lang="en-GB" altLang="en-US" sz="2400" dirty="0">
                <a:latin typeface="NTFPreCursivefk" panose="03000400000000000000" pitchFamily="66" charset="0"/>
              </a:rPr>
              <a:t>Self regulation, managing self and building relationships</a:t>
            </a:r>
          </a:p>
          <a:p>
            <a:pPr eaLnBrk="1" hangingPunct="1">
              <a:spcBef>
                <a:spcPct val="0"/>
              </a:spcBef>
              <a:buFont typeface="Wingdings" panose="05000000000000000000" pitchFamily="2" charset="2"/>
              <a:buChar char="v"/>
            </a:pPr>
            <a:r>
              <a:rPr lang="en-GB" altLang="en-US" sz="2400" dirty="0">
                <a:solidFill>
                  <a:srgbClr val="666699"/>
                </a:solidFill>
                <a:latin typeface="NTFPreCursivefk" panose="03000400000000000000" pitchFamily="66" charset="0"/>
              </a:rPr>
              <a:t>Literacy – </a:t>
            </a:r>
            <a:r>
              <a:rPr lang="en-GB" altLang="en-US" sz="2400" dirty="0">
                <a:latin typeface="NTFPreCursivefk" panose="03000400000000000000" pitchFamily="66" charset="0"/>
              </a:rPr>
              <a:t>Comprehension, word reading, writing</a:t>
            </a:r>
          </a:p>
          <a:p>
            <a:pPr eaLnBrk="1" hangingPunct="1">
              <a:spcBef>
                <a:spcPct val="0"/>
              </a:spcBef>
              <a:buFont typeface="Wingdings" panose="05000000000000000000" pitchFamily="2" charset="2"/>
              <a:buChar char="v"/>
            </a:pPr>
            <a:r>
              <a:rPr lang="en-GB" altLang="en-US" sz="2400" dirty="0">
                <a:solidFill>
                  <a:srgbClr val="666699"/>
                </a:solidFill>
                <a:latin typeface="NTFPreCursivefk" panose="03000400000000000000" pitchFamily="66" charset="0"/>
              </a:rPr>
              <a:t>Mathematics – </a:t>
            </a:r>
            <a:r>
              <a:rPr lang="en-GB" altLang="en-US" sz="2400" dirty="0">
                <a:latin typeface="NTFPreCursivefk" panose="03000400000000000000" pitchFamily="66" charset="0"/>
              </a:rPr>
              <a:t>Number and numerical patterns</a:t>
            </a:r>
          </a:p>
          <a:p>
            <a:pPr eaLnBrk="1" hangingPunct="1">
              <a:spcBef>
                <a:spcPct val="0"/>
              </a:spcBef>
              <a:buFont typeface="Wingdings" panose="05000000000000000000" pitchFamily="2" charset="2"/>
              <a:buChar char="v"/>
            </a:pPr>
            <a:r>
              <a:rPr lang="en-GB" altLang="en-US" sz="2400" dirty="0">
                <a:solidFill>
                  <a:srgbClr val="666699"/>
                </a:solidFill>
                <a:latin typeface="NTFPreCursivefk" panose="03000400000000000000" pitchFamily="66" charset="0"/>
              </a:rPr>
              <a:t>Understanding the World – </a:t>
            </a:r>
            <a:r>
              <a:rPr lang="en-GB" altLang="en-US" sz="2400" dirty="0">
                <a:latin typeface="NTFPreCursivefk" panose="03000400000000000000" pitchFamily="66" charset="0"/>
              </a:rPr>
              <a:t>Past &amp; present, people, culture &amp; communities, the natural world</a:t>
            </a:r>
            <a:endParaRPr lang="en-GB" altLang="en-US" sz="2400" dirty="0">
              <a:solidFill>
                <a:srgbClr val="666699"/>
              </a:solidFill>
              <a:latin typeface="NTFPreCursivefk" panose="03000400000000000000" pitchFamily="66" charset="0"/>
            </a:endParaRPr>
          </a:p>
          <a:p>
            <a:pPr eaLnBrk="1" hangingPunct="1">
              <a:spcBef>
                <a:spcPct val="0"/>
              </a:spcBef>
              <a:buFont typeface="Wingdings" panose="05000000000000000000" pitchFamily="2" charset="2"/>
              <a:buChar char="v"/>
            </a:pPr>
            <a:r>
              <a:rPr lang="en-GB" altLang="en-US" sz="2400" dirty="0">
                <a:solidFill>
                  <a:srgbClr val="666699"/>
                </a:solidFill>
                <a:latin typeface="NTFPreCursivefk" panose="03000400000000000000" pitchFamily="66" charset="0"/>
              </a:rPr>
              <a:t>Expressive Art and Design – </a:t>
            </a:r>
            <a:r>
              <a:rPr lang="en-GB" altLang="en-US" sz="2400" dirty="0">
                <a:latin typeface="NTFPreCursivefk" panose="03000400000000000000" pitchFamily="66" charset="0"/>
              </a:rPr>
              <a:t>Creating with materials, being imaginative and expressive</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utoUpdateAnimBg="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Title 1">
            <a:extLst>
              <a:ext uri="{FF2B5EF4-FFF2-40B4-BE49-F238E27FC236}">
                <a16:creationId xmlns:a16="http://schemas.microsoft.com/office/drawing/2014/main" id="{D59C7F8E-FA06-4700-8C1D-DCE3CEEDC009}"/>
              </a:ext>
            </a:extLst>
          </p:cNvPr>
          <p:cNvSpPr>
            <a:spLocks noGrp="1"/>
          </p:cNvSpPr>
          <p:nvPr>
            <p:ph type="ctrTitle"/>
          </p:nvPr>
        </p:nvSpPr>
        <p:spPr>
          <a:xfrm>
            <a:off x="939800" y="260350"/>
            <a:ext cx="7721600" cy="720725"/>
          </a:xfrm>
        </p:spPr>
        <p:txBody>
          <a:bodyPr/>
          <a:lstStyle/>
          <a:p>
            <a:r>
              <a:rPr lang="en-GB" altLang="en-US" dirty="0">
                <a:latin typeface="NTFPreCursivefk" panose="03000400000000000000" pitchFamily="66" charset="0"/>
              </a:rPr>
              <a:t>What are the seven areas of learning?</a:t>
            </a:r>
          </a:p>
        </p:txBody>
      </p:sp>
      <p:sp>
        <p:nvSpPr>
          <p:cNvPr id="30723" name="Subtitle 2">
            <a:extLst>
              <a:ext uri="{FF2B5EF4-FFF2-40B4-BE49-F238E27FC236}">
                <a16:creationId xmlns:a16="http://schemas.microsoft.com/office/drawing/2014/main" id="{D66B236A-A570-48BC-813E-843A1486957A}"/>
              </a:ext>
            </a:extLst>
          </p:cNvPr>
          <p:cNvSpPr>
            <a:spLocks noGrp="1"/>
          </p:cNvSpPr>
          <p:nvPr>
            <p:ph type="subTitle" idx="1"/>
          </p:nvPr>
        </p:nvSpPr>
        <p:spPr>
          <a:xfrm>
            <a:off x="1116013" y="981075"/>
            <a:ext cx="7721600" cy="5113338"/>
          </a:xfrm>
        </p:spPr>
        <p:txBody>
          <a:bodyPr/>
          <a:lstStyle/>
          <a:p>
            <a:pPr algn="l"/>
            <a:r>
              <a:rPr lang="en-GB" altLang="en-US" sz="2400" b="1" dirty="0">
                <a:solidFill>
                  <a:srgbClr val="666699"/>
                </a:solidFill>
                <a:latin typeface="NTFPreCursivefk" panose="03000400000000000000" pitchFamily="66" charset="0"/>
              </a:rPr>
              <a:t>Communication and language development </a:t>
            </a:r>
            <a:r>
              <a:rPr lang="en-GB" altLang="en-US" sz="2400" dirty="0">
                <a:latin typeface="NTFPreCursivefk" panose="03000400000000000000" pitchFamily="66" charset="0"/>
              </a:rPr>
              <a:t>involves giving children opportunities to experience a rich language environment; to develop their confidence and skills in expressing themselves; and to speak and listen in a range of situations mostly through play. </a:t>
            </a:r>
          </a:p>
          <a:p>
            <a:pPr algn="l"/>
            <a:r>
              <a:rPr lang="en-GB" altLang="en-US" sz="2400" dirty="0">
                <a:latin typeface="NTFPreCursivefk" panose="03000400000000000000" pitchFamily="66" charset="0"/>
              </a:rPr>
              <a:t>• </a:t>
            </a:r>
            <a:r>
              <a:rPr lang="en-GB" altLang="en-US" sz="2400" b="1" dirty="0">
                <a:solidFill>
                  <a:srgbClr val="666699"/>
                </a:solidFill>
                <a:latin typeface="NTFPreCursivefk" panose="03000400000000000000" pitchFamily="66" charset="0"/>
              </a:rPr>
              <a:t>Physical development </a:t>
            </a:r>
            <a:r>
              <a:rPr lang="en-GB" altLang="en-US" sz="2400" dirty="0">
                <a:latin typeface="NTFPreCursivefk" panose="03000400000000000000" pitchFamily="66" charset="0"/>
              </a:rPr>
              <a:t>involves providing opportunities for young children to be active and interactive; and to develop their co-ordination, control, and movement. Children must also be helped to understand the importance of physical activity, and to make healthy choices in relation to food. </a:t>
            </a:r>
          </a:p>
          <a:p>
            <a:pPr algn="l"/>
            <a:r>
              <a:rPr lang="en-GB" altLang="en-US" sz="2400" dirty="0">
                <a:latin typeface="NTFPreCursivefk" panose="03000400000000000000" pitchFamily="66" charset="0"/>
              </a:rPr>
              <a:t> • </a:t>
            </a:r>
            <a:r>
              <a:rPr lang="en-GB" altLang="en-US" sz="2400" b="1" dirty="0">
                <a:solidFill>
                  <a:srgbClr val="666699"/>
                </a:solidFill>
                <a:latin typeface="NTFPreCursivefk" panose="03000400000000000000" pitchFamily="66" charset="0"/>
              </a:rPr>
              <a:t>Personal, social and emotional development</a:t>
            </a:r>
            <a:r>
              <a:rPr lang="en-GB" altLang="en-US" sz="2400" dirty="0">
                <a:latin typeface="NTFPreCursivefk" panose="03000400000000000000" pitchFamily="66" charset="0"/>
              </a:rPr>
              <a:t> involves helping children to develop a positive sense of themselves, and others; to form positive relationships and develop respect for others; to develop social skills and learn how to manage their feelings; to understand appropriate behaviour in groups; and to have confidence in their own abilities. </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Title 1">
            <a:extLst>
              <a:ext uri="{FF2B5EF4-FFF2-40B4-BE49-F238E27FC236}">
                <a16:creationId xmlns:a16="http://schemas.microsoft.com/office/drawing/2014/main" id="{5C729CA7-4C24-4C5D-81B3-4220F36D8F1D}"/>
              </a:ext>
            </a:extLst>
          </p:cNvPr>
          <p:cNvSpPr>
            <a:spLocks noGrp="1"/>
          </p:cNvSpPr>
          <p:nvPr>
            <p:ph type="ctrTitle"/>
          </p:nvPr>
        </p:nvSpPr>
        <p:spPr>
          <a:xfrm>
            <a:off x="1031348" y="332656"/>
            <a:ext cx="7721600" cy="784225"/>
          </a:xfrm>
        </p:spPr>
        <p:txBody>
          <a:bodyPr/>
          <a:lstStyle/>
          <a:p>
            <a:r>
              <a:rPr lang="en-GB" altLang="en-US" sz="3600" dirty="0">
                <a:latin typeface="NTFPreCursivefk" panose="03000400000000000000" pitchFamily="66" charset="0"/>
              </a:rPr>
              <a:t>What are the seven areas of learning?</a:t>
            </a:r>
          </a:p>
        </p:txBody>
      </p:sp>
      <p:sp>
        <p:nvSpPr>
          <p:cNvPr id="31747" name="Subtitle 2">
            <a:extLst>
              <a:ext uri="{FF2B5EF4-FFF2-40B4-BE49-F238E27FC236}">
                <a16:creationId xmlns:a16="http://schemas.microsoft.com/office/drawing/2014/main" id="{455B7048-9E75-44BF-B520-9DC115AE6B93}"/>
              </a:ext>
            </a:extLst>
          </p:cNvPr>
          <p:cNvSpPr>
            <a:spLocks noGrp="1"/>
          </p:cNvSpPr>
          <p:nvPr>
            <p:ph type="subTitle" idx="1"/>
          </p:nvPr>
        </p:nvSpPr>
        <p:spPr>
          <a:xfrm>
            <a:off x="1031348" y="980728"/>
            <a:ext cx="7927975" cy="5697538"/>
          </a:xfrm>
        </p:spPr>
        <p:txBody>
          <a:bodyPr/>
          <a:lstStyle/>
          <a:p>
            <a:pPr algn="l"/>
            <a:r>
              <a:rPr lang="en-GB" altLang="en-US" sz="2000" dirty="0">
                <a:latin typeface="NTFPreCursivefk" panose="03000400000000000000" pitchFamily="66" charset="0"/>
              </a:rPr>
              <a:t>• </a:t>
            </a:r>
            <a:r>
              <a:rPr lang="en-GB" altLang="en-US" sz="2200" b="1" dirty="0">
                <a:solidFill>
                  <a:srgbClr val="666699"/>
                </a:solidFill>
                <a:latin typeface="NTFPreCursivefk" panose="03000400000000000000" pitchFamily="66" charset="0"/>
              </a:rPr>
              <a:t>Literacy development </a:t>
            </a:r>
            <a:r>
              <a:rPr lang="en-GB" altLang="en-US" sz="2200" dirty="0">
                <a:latin typeface="NTFPreCursivefk" panose="03000400000000000000" pitchFamily="66" charset="0"/>
              </a:rPr>
              <a:t>involves encouraging children to link sounds and letters and to begin to read and write. Children must be given access to a wide range of reading materials (books, poems, and other written materials) to ignite their interest. </a:t>
            </a:r>
          </a:p>
          <a:p>
            <a:pPr algn="l"/>
            <a:r>
              <a:rPr lang="en-GB" altLang="en-US" sz="2200" dirty="0">
                <a:latin typeface="NTFPreCursivefk" panose="03000400000000000000" pitchFamily="66" charset="0"/>
              </a:rPr>
              <a:t>• </a:t>
            </a:r>
            <a:r>
              <a:rPr lang="en-GB" altLang="en-US" sz="2200" b="1" dirty="0">
                <a:solidFill>
                  <a:srgbClr val="666699"/>
                </a:solidFill>
                <a:latin typeface="NTFPreCursivefk" panose="03000400000000000000" pitchFamily="66" charset="0"/>
              </a:rPr>
              <a:t>Mathematics</a:t>
            </a:r>
            <a:r>
              <a:rPr lang="en-GB" altLang="en-US" sz="2200" dirty="0">
                <a:latin typeface="NTFPreCursivefk" panose="03000400000000000000" pitchFamily="66" charset="0"/>
              </a:rPr>
              <a:t> involves providing children with opportunities to develop and improve their skills in counting, understanding and using numbers, calculating simple addition and subtraction problems; and to describe shapes, spaces, and measures.</a:t>
            </a:r>
          </a:p>
          <a:p>
            <a:pPr algn="l"/>
            <a:r>
              <a:rPr lang="en-GB" altLang="en-US" sz="2200" dirty="0">
                <a:latin typeface="NTFPreCursivefk" panose="03000400000000000000" pitchFamily="66" charset="0"/>
              </a:rPr>
              <a:t> </a:t>
            </a:r>
            <a:r>
              <a:rPr lang="en-GB" altLang="en-US" sz="2200" b="1" dirty="0">
                <a:solidFill>
                  <a:srgbClr val="666699"/>
                </a:solidFill>
                <a:latin typeface="NTFPreCursivefk" panose="03000400000000000000" pitchFamily="66" charset="0"/>
              </a:rPr>
              <a:t>• Understanding the world </a:t>
            </a:r>
            <a:r>
              <a:rPr lang="en-GB" altLang="en-US" sz="2200" dirty="0">
                <a:latin typeface="NTFPreCursivefk" panose="03000400000000000000" pitchFamily="66" charset="0"/>
              </a:rPr>
              <a:t>involves guiding children to make sense of their physical world and their community through opportunities to explore, observe and find out about people, places, technology and the environment. </a:t>
            </a:r>
          </a:p>
          <a:p>
            <a:pPr algn="l"/>
            <a:r>
              <a:rPr lang="en-GB" altLang="en-US" sz="2200" dirty="0">
                <a:latin typeface="NTFPreCursivefk" panose="03000400000000000000" pitchFamily="66" charset="0"/>
              </a:rPr>
              <a:t>• </a:t>
            </a:r>
            <a:r>
              <a:rPr lang="en-GB" altLang="en-US" sz="2200" b="1" dirty="0">
                <a:solidFill>
                  <a:srgbClr val="666699"/>
                </a:solidFill>
                <a:latin typeface="NTFPreCursivefk" panose="03000400000000000000" pitchFamily="66" charset="0"/>
              </a:rPr>
              <a:t>Expressive arts and design </a:t>
            </a:r>
            <a:r>
              <a:rPr lang="en-GB" altLang="en-US" sz="2200" dirty="0">
                <a:latin typeface="NTFPreCursivefk" panose="03000400000000000000" pitchFamily="66" charset="0"/>
              </a:rPr>
              <a:t>involves enabling children to explore and play with a wide range of media and materials, as well as providing opportunities and encouragement for sharing their thoughts, ideas and feelings through a variety of activities in art, music, movement, dance, role-play, and design and technology.</a:t>
            </a:r>
          </a:p>
          <a:p>
            <a:pPr algn="l"/>
            <a:endParaRPr lang="en-GB" altLang="en-US" sz="2000" dirty="0">
              <a:latin typeface="NTFPreCursivefk" panose="03000400000000000000" pitchFamily="66" charset="0"/>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Title 1">
            <a:extLst>
              <a:ext uri="{FF2B5EF4-FFF2-40B4-BE49-F238E27FC236}">
                <a16:creationId xmlns:a16="http://schemas.microsoft.com/office/drawing/2014/main" id="{A35227AF-1118-4F48-87A2-C848053AD5F8}"/>
              </a:ext>
            </a:extLst>
          </p:cNvPr>
          <p:cNvSpPr>
            <a:spLocks noGrp="1"/>
          </p:cNvSpPr>
          <p:nvPr>
            <p:ph type="title"/>
          </p:nvPr>
        </p:nvSpPr>
        <p:spPr>
          <a:xfrm>
            <a:off x="1055688" y="404813"/>
            <a:ext cx="7620000" cy="998537"/>
          </a:xfrm>
        </p:spPr>
        <p:txBody>
          <a:bodyPr/>
          <a:lstStyle/>
          <a:p>
            <a:r>
              <a:rPr lang="en-GB" altLang="en-US" dirty="0">
                <a:latin typeface="NTFPreCursivefk" panose="03000400000000000000" pitchFamily="66" charset="0"/>
              </a:rPr>
              <a:t>The Early Learning Goals</a:t>
            </a:r>
          </a:p>
        </p:txBody>
      </p:sp>
      <p:sp>
        <p:nvSpPr>
          <p:cNvPr id="28675" name="Content Placeholder 2">
            <a:extLst>
              <a:ext uri="{FF2B5EF4-FFF2-40B4-BE49-F238E27FC236}">
                <a16:creationId xmlns:a16="http://schemas.microsoft.com/office/drawing/2014/main" id="{CF9D178D-FC00-43D1-98CC-727921ACB05F}"/>
              </a:ext>
            </a:extLst>
          </p:cNvPr>
          <p:cNvSpPr>
            <a:spLocks noGrp="1"/>
          </p:cNvSpPr>
          <p:nvPr>
            <p:ph idx="1"/>
          </p:nvPr>
        </p:nvSpPr>
        <p:spPr>
          <a:xfrm>
            <a:off x="1055688" y="1628800"/>
            <a:ext cx="7764784" cy="4897139"/>
          </a:xfrm>
        </p:spPr>
        <p:txBody>
          <a:bodyPr/>
          <a:lstStyle/>
          <a:p>
            <a:r>
              <a:rPr lang="en-GB" altLang="en-US" sz="2800" dirty="0">
                <a:latin typeface="NTFPreCursivefk" panose="03000400000000000000" pitchFamily="66" charset="0"/>
              </a:rPr>
              <a:t>All of the areas of development lead the Early Learning Goals that we hope your child will be able to achieve by the </a:t>
            </a:r>
            <a:r>
              <a:rPr lang="en-GB" altLang="en-US" sz="2800" b="1" u="sng" dirty="0">
                <a:solidFill>
                  <a:srgbClr val="666699"/>
                </a:solidFill>
                <a:latin typeface="NTFPreCursivefk" panose="03000400000000000000" pitchFamily="66" charset="0"/>
              </a:rPr>
              <a:t>END</a:t>
            </a:r>
            <a:r>
              <a:rPr lang="en-GB" altLang="en-US" sz="2800" b="1" dirty="0">
                <a:latin typeface="NTFPreCursivefk" panose="03000400000000000000" pitchFamily="66" charset="0"/>
              </a:rPr>
              <a:t> </a:t>
            </a:r>
            <a:r>
              <a:rPr lang="en-GB" altLang="en-US" sz="2800" dirty="0">
                <a:latin typeface="NTFPreCursivefk" panose="03000400000000000000" pitchFamily="66" charset="0"/>
              </a:rPr>
              <a:t>of the Reception Year.</a:t>
            </a:r>
          </a:p>
          <a:p>
            <a:r>
              <a:rPr lang="en-GB" altLang="en-US" sz="2800" dirty="0">
                <a:latin typeface="NTFPreCursivefk" panose="03000400000000000000" pitchFamily="66" charset="0"/>
              </a:rPr>
              <a:t>We look for children developing these skills in child-initiated activities and independently.</a:t>
            </a:r>
          </a:p>
          <a:p>
            <a:r>
              <a:rPr lang="en-GB" altLang="en-US" sz="2800" b="1" u="sng" dirty="0">
                <a:solidFill>
                  <a:srgbClr val="666699"/>
                </a:solidFill>
                <a:latin typeface="NTFPreCursivefk" panose="03000400000000000000" pitchFamily="66" charset="0"/>
              </a:rPr>
              <a:t> </a:t>
            </a:r>
            <a:r>
              <a:rPr lang="en-GB" sz="2800" dirty="0">
                <a:latin typeface="NTFPreCursivefk" panose="03000400000000000000" pitchFamily="66" charset="0"/>
                <a:hlinkClick r:id="rId3"/>
              </a:rPr>
              <a:t>what-to-expect-in-the-eyfs-d99a9272.pdf (cdn-website.com)</a:t>
            </a:r>
            <a:r>
              <a:rPr lang="en-GB" sz="2800" dirty="0">
                <a:latin typeface="NTFPreCursivefk" panose="03000400000000000000" pitchFamily="66" charset="0"/>
              </a:rPr>
              <a:t> </a:t>
            </a:r>
            <a:r>
              <a:rPr lang="en-GB" altLang="en-US" sz="2800" dirty="0">
                <a:latin typeface="NTFPreCursivefk" panose="03000400000000000000" pitchFamily="66" charset="0"/>
              </a:rPr>
              <a:t>document uploaded to website contains the Early Learning Goal statements for each area and some ideas to help you to support your child to achieve them by the end of the academic year.</a:t>
            </a:r>
          </a:p>
        </p:txBody>
      </p:sp>
    </p:spTree>
  </p:cSld>
  <p:clrMapOvr>
    <a:masterClrMapping/>
  </p:clrMapOvr>
</p:sld>
</file>

<file path=ppt/theme/theme1.xml><?xml version="1.0" encoding="utf-8"?>
<a:theme xmlns:a="http://schemas.openxmlformats.org/drawingml/2006/main" name="Notebook">
  <a:themeElements>
    <a:clrScheme name="Notebook 1">
      <a:dk1>
        <a:srgbClr val="000000"/>
      </a:dk1>
      <a:lt1>
        <a:srgbClr val="FEFDE3"/>
      </a:lt1>
      <a:dk2>
        <a:srgbClr val="221304"/>
      </a:dk2>
      <a:lt2>
        <a:srgbClr val="CBBD83"/>
      </a:lt2>
      <a:accent1>
        <a:srgbClr val="A1BD69"/>
      </a:accent1>
      <a:accent2>
        <a:srgbClr val="3694B6"/>
      </a:accent2>
      <a:accent3>
        <a:srgbClr val="FEFEEF"/>
      </a:accent3>
      <a:accent4>
        <a:srgbClr val="000000"/>
      </a:accent4>
      <a:accent5>
        <a:srgbClr val="CDDBB9"/>
      </a:accent5>
      <a:accent6>
        <a:srgbClr val="3086A5"/>
      </a:accent6>
      <a:hlink>
        <a:srgbClr val="660066"/>
      </a:hlink>
      <a:folHlink>
        <a:srgbClr val="666699"/>
      </a:folHlink>
    </a:clrScheme>
    <a:fontScheme name="Notebook">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miter lim="800000"/>
          <a:headEnd type="none" w="med" len="med"/>
          <a:tailEnd type="none" w="med" len="med"/>
        </a:ln>
        <a:effectLst/>
      </a:spPr>
      <a:bodyPr vert="horz" wrap="non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GB" sz="2400" b="0" i="0" u="none" strike="noStrike" cap="none" normalizeH="0" baseline="0" smtClean="0">
            <a:ln>
              <a:noFill/>
            </a:ln>
            <a:solidFill>
              <a:schemeClr val="tx1"/>
            </a:solidFill>
            <a:effectLst/>
            <a:latin typeface="Times New Roman"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miter lim="800000"/>
          <a:headEnd type="none" w="med" len="med"/>
          <a:tailEnd type="none" w="med" len="med"/>
        </a:ln>
        <a:effectLst/>
      </a:spPr>
      <a:bodyPr vert="horz" wrap="non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GB" sz="2400" b="0" i="0" u="none" strike="noStrike" cap="none" normalizeH="0" baseline="0" smtClean="0">
            <a:ln>
              <a:noFill/>
            </a:ln>
            <a:solidFill>
              <a:schemeClr val="tx1"/>
            </a:solidFill>
            <a:effectLst/>
            <a:latin typeface="Times New Roman" charset="0"/>
          </a:defRPr>
        </a:defPPr>
      </a:lstStyle>
    </a:lnDef>
  </a:objectDefaults>
  <a:extraClrSchemeLst>
    <a:extraClrScheme>
      <a:clrScheme name="Notebook 1">
        <a:dk1>
          <a:srgbClr val="000000"/>
        </a:dk1>
        <a:lt1>
          <a:srgbClr val="FEFDE3"/>
        </a:lt1>
        <a:dk2>
          <a:srgbClr val="221304"/>
        </a:dk2>
        <a:lt2>
          <a:srgbClr val="CBBD83"/>
        </a:lt2>
        <a:accent1>
          <a:srgbClr val="A1BD69"/>
        </a:accent1>
        <a:accent2>
          <a:srgbClr val="3694B6"/>
        </a:accent2>
        <a:accent3>
          <a:srgbClr val="FEFEEF"/>
        </a:accent3>
        <a:accent4>
          <a:srgbClr val="000000"/>
        </a:accent4>
        <a:accent5>
          <a:srgbClr val="CDDBB9"/>
        </a:accent5>
        <a:accent6>
          <a:srgbClr val="3086A5"/>
        </a:accent6>
        <a:hlink>
          <a:srgbClr val="660066"/>
        </a:hlink>
        <a:folHlink>
          <a:srgbClr val="666699"/>
        </a:folHlink>
      </a:clrScheme>
      <a:clrMap bg1="lt1" tx1="dk1" bg2="lt2" tx2="dk2" accent1="accent1" accent2="accent2" accent3="accent3" accent4="accent4" accent5="accent5" accent6="accent6" hlink="hlink" folHlink="folHlink"/>
    </a:extraClrScheme>
    <a:extraClrScheme>
      <a:clrScheme name="Notebook 2">
        <a:dk1>
          <a:srgbClr val="000000"/>
        </a:dk1>
        <a:lt1>
          <a:srgbClr val="FFFFFF"/>
        </a:lt1>
        <a:dk2>
          <a:srgbClr val="221304"/>
        </a:dk2>
        <a:lt2>
          <a:srgbClr val="CBBD83"/>
        </a:lt2>
        <a:accent1>
          <a:srgbClr val="A1BD69"/>
        </a:accent1>
        <a:accent2>
          <a:srgbClr val="3694B6"/>
        </a:accent2>
        <a:accent3>
          <a:srgbClr val="FFFFFF"/>
        </a:accent3>
        <a:accent4>
          <a:srgbClr val="000000"/>
        </a:accent4>
        <a:accent5>
          <a:srgbClr val="CDDBB9"/>
        </a:accent5>
        <a:accent6>
          <a:srgbClr val="3086A5"/>
        </a:accent6>
        <a:hlink>
          <a:srgbClr val="660066"/>
        </a:hlink>
        <a:folHlink>
          <a:srgbClr val="666699"/>
        </a:folHlink>
      </a:clrScheme>
      <a:clrMap bg1="lt1" tx1="dk1" bg2="lt2" tx2="dk2" accent1="accent1" accent2="accent2" accent3="accent3" accent4="accent4" accent5="accent5" accent6="accent6" hlink="hlink" folHlink="folHlink"/>
    </a:extraClrScheme>
    <a:extraClrScheme>
      <a:clrScheme name="Notebook 3">
        <a:dk1>
          <a:srgbClr val="000000"/>
        </a:dk1>
        <a:lt1>
          <a:srgbClr val="FFFFFF"/>
        </a:lt1>
        <a:dk2>
          <a:srgbClr val="000000"/>
        </a:dk2>
        <a:lt2>
          <a:srgbClr val="DDDDDD"/>
        </a:lt2>
        <a:accent1>
          <a:srgbClr val="CBCBCB"/>
        </a:accent1>
        <a:accent2>
          <a:srgbClr val="868686"/>
        </a:accent2>
        <a:accent3>
          <a:srgbClr val="FFFFFF"/>
        </a:accent3>
        <a:accent4>
          <a:srgbClr val="000000"/>
        </a:accent4>
        <a:accent5>
          <a:srgbClr val="E2E2E2"/>
        </a:accent5>
        <a:accent6>
          <a:srgbClr val="797979"/>
        </a:accent6>
        <a:hlink>
          <a:srgbClr val="4D4D4D"/>
        </a:hlink>
        <a:folHlink>
          <a:srgbClr val="777777"/>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C:\Program Files\Microsoft Office\Templates\Presentation Designs\Notebook.pot</Template>
  <TotalTime>1514</TotalTime>
  <Words>2736</Words>
  <Application>Microsoft Office PowerPoint</Application>
  <PresentationFormat>On-screen Show (4:3)</PresentationFormat>
  <Paragraphs>205</Paragraphs>
  <Slides>28</Slides>
  <Notes>20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28</vt:i4>
      </vt:variant>
    </vt:vector>
  </HeadingPairs>
  <TitlesOfParts>
    <vt:vector size="35" baseType="lpstr">
      <vt:lpstr>Arial</vt:lpstr>
      <vt:lpstr>Calibri</vt:lpstr>
      <vt:lpstr>HfW precursive bold</vt:lpstr>
      <vt:lpstr>NTFPreCursivefk</vt:lpstr>
      <vt:lpstr>Times New Roman</vt:lpstr>
      <vt:lpstr>Wingdings</vt:lpstr>
      <vt:lpstr>Notebook</vt:lpstr>
      <vt:lpstr>Welcome to Saturn Class  Early Years Foundation Stage. EYFS</vt:lpstr>
      <vt:lpstr>This PPT:</vt:lpstr>
      <vt:lpstr>The Staff</vt:lpstr>
      <vt:lpstr>Where can you find more information?</vt:lpstr>
      <vt:lpstr>What is the Early Years Foundation Stage? </vt:lpstr>
      <vt:lpstr>There are seven areas of learning and development. All areas are connected to one another and are equally important.</vt:lpstr>
      <vt:lpstr>What are the seven areas of learning?</vt:lpstr>
      <vt:lpstr>What are the seven areas of learning?</vt:lpstr>
      <vt:lpstr>The Early Learning Goals</vt:lpstr>
      <vt:lpstr>PowerPoint Presentation</vt:lpstr>
      <vt:lpstr>A Dojo contribution could be…</vt:lpstr>
      <vt:lpstr>PowerPoint Presentation</vt:lpstr>
      <vt:lpstr>PowerPoint Presentation</vt:lpstr>
      <vt:lpstr>PowerPoint Presentation</vt:lpstr>
      <vt:lpstr>PowerPoint Presentation</vt:lpstr>
      <vt:lpstr>A Typical day in Saturn Class</vt:lpstr>
      <vt:lpstr>Book Bags</vt:lpstr>
      <vt:lpstr>PowerPoint Presentation</vt:lpstr>
      <vt:lpstr>Reading – How can you help?</vt:lpstr>
      <vt:lpstr>Homework</vt:lpstr>
      <vt:lpstr>Learning  is fun!</vt:lpstr>
      <vt:lpstr>Useful Websites</vt:lpstr>
      <vt:lpstr>PowerPoint Presentation</vt:lpstr>
      <vt:lpstr>PowerPoint Presentation</vt:lpstr>
      <vt:lpstr>Other matters…</vt:lpstr>
      <vt:lpstr>Uniform</vt:lpstr>
      <vt:lpstr>Uniform</vt:lpstr>
      <vt:lpstr>And Finally…</vt:lpstr>
    </vt:vector>
  </TitlesOfParts>
  <Company>Pavillion Communication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Foundation Stage</dc:title>
  <dc:creator>Gina</dc:creator>
  <cp:lastModifiedBy>Fiona Lambert</cp:lastModifiedBy>
  <cp:revision>142</cp:revision>
  <cp:lastPrinted>2017-06-27T09:22:20Z</cp:lastPrinted>
  <dcterms:created xsi:type="dcterms:W3CDTF">2005-06-06T15:11:20Z</dcterms:created>
  <dcterms:modified xsi:type="dcterms:W3CDTF">2024-06-03T10:58:47Z</dcterms:modified>
</cp:coreProperties>
</file>