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1" r:id="rId5"/>
  </p:sldIdLst>
  <p:sldSz cx="12192000" cy="6858000"/>
  <p:notesSz cx="6797675" cy="9926638"/>
  <p:defaultTextStyle>
    <a:defPPr rtl="0"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C6D82"/>
    <a:srgbClr val="F2C020"/>
    <a:srgbClr val="454D55"/>
    <a:srgbClr val="E8611D"/>
    <a:srgbClr val="81BF3B"/>
    <a:srgbClr val="F39D21"/>
    <a:srgbClr val="BAC82F"/>
    <a:srgbClr val="6F0066"/>
    <a:srgbClr val="4034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16DA210-FB5B-4158-B5E0-FEB733F419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 autoAdjust="0"/>
    <p:restoredTop sz="94635" autoAdjust="0"/>
  </p:normalViewPr>
  <p:slideViewPr>
    <p:cSldViewPr snapToGrid="0" showGuides="1">
      <p:cViewPr varScale="1">
        <p:scale>
          <a:sx n="84" d="100"/>
          <a:sy n="84" d="100"/>
        </p:scale>
        <p:origin x="1075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64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946843-D728-40C3-A235-5106A1741A9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1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FA6704-C5B9-427A-B786-BF9D9A6F1B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7000810-46A0-4D1C-B9D9-C114C575E055}" type="datetime1">
              <a:rPr lang="en-GB" noProof="1" dirty="0" smtClean="0"/>
              <a:t>06/11/2025</a:t>
            </a:fld>
            <a:endParaRPr lang="en-GB" noProof="1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E4186-AC94-42CF-A09B-E291117BABF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1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BE12EB-D4BD-49CA-9FC4-5C9A4F4F7E2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5371C06-22B2-4805-8A74-E63609FE61CE}" type="slidenum">
              <a:rPr lang="en-GB" noProof="1" dirty="0" smtClean="0"/>
              <a:t>‹#›</a:t>
            </a:fld>
            <a:endParaRPr lang="en-GB" noProof="1"/>
          </a:p>
        </p:txBody>
      </p:sp>
    </p:spTree>
    <p:extLst>
      <p:ext uri="{BB962C8B-B14F-4D97-AF65-F5344CB8AC3E}">
        <p14:creationId xmlns:p14="http://schemas.microsoft.com/office/powerpoint/2010/main" val="25966585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2627EFA-81CA-4EC9-93AC-F9F36BB45D64}" type="datetime1">
              <a:rPr lang="en-GB" noProof="1" dirty="0" smtClean="0"/>
              <a:t>06/11/2025</a:t>
            </a:fld>
            <a:endParaRPr lang="en-GB" noProof="1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 noProof="1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 noProof="1"/>
              <a:t>Edit Master text styles</a:t>
            </a:r>
          </a:p>
          <a:p>
            <a:pPr lvl="1" rtl="0"/>
            <a:r>
              <a:rPr lang="en-GB" noProof="1"/>
              <a:t>Second level</a:t>
            </a:r>
          </a:p>
          <a:p>
            <a:pPr lvl="2" rtl="0"/>
            <a:r>
              <a:rPr lang="en-GB" noProof="1"/>
              <a:t>Third level</a:t>
            </a:r>
          </a:p>
          <a:p>
            <a:pPr lvl="3" rtl="0"/>
            <a:r>
              <a:rPr lang="en-GB" noProof="1"/>
              <a:t>Quarter level</a:t>
            </a:r>
          </a:p>
          <a:p>
            <a:pPr lvl="4" rtl="0"/>
            <a:r>
              <a:rPr lang="en-GB" noProof="1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A14970C-3301-4DD8-87C8-448E3F893981}" type="slidenum">
              <a:rPr lang="en-GB" noProof="1" dirty="0" smtClean="0"/>
              <a:t>‹#›</a:t>
            </a:fld>
            <a:endParaRPr lang="en-GB" noProof="1"/>
          </a:p>
        </p:txBody>
      </p:sp>
    </p:spTree>
    <p:extLst>
      <p:ext uri="{BB962C8B-B14F-4D97-AF65-F5344CB8AC3E}">
        <p14:creationId xmlns:p14="http://schemas.microsoft.com/office/powerpoint/2010/main" val="33728392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569A71A3-950D-4899-B79B-35F2758BD331}"/>
              </a:ext>
            </a:extLst>
          </p:cNvPr>
          <p:cNvGrpSpPr/>
          <p:nvPr userDrawn="1"/>
        </p:nvGrpSpPr>
        <p:grpSpPr>
          <a:xfrm>
            <a:off x="0" y="1207336"/>
            <a:ext cx="12192000" cy="4467863"/>
            <a:chOff x="0" y="1207336"/>
            <a:chExt cx="12192000" cy="4467863"/>
          </a:xfrm>
        </p:grpSpPr>
        <p:sp>
          <p:nvSpPr>
            <p:cNvPr id="33" name="Flowchart: Delay 24">
              <a:extLst>
                <a:ext uri="{FF2B5EF4-FFF2-40B4-BE49-F238E27FC236}">
                  <a16:creationId xmlns:a16="http://schemas.microsoft.com/office/drawing/2014/main" id="{928187B2-0394-40AE-9F9C-6682AC71596C}"/>
                </a:ext>
              </a:extLst>
            </p:cNvPr>
            <p:cNvSpPr/>
            <p:nvPr userDrawn="1"/>
          </p:nvSpPr>
          <p:spPr>
            <a:xfrm flipH="1">
              <a:off x="2613003" y="3441616"/>
              <a:ext cx="1849273" cy="2052000"/>
            </a:xfrm>
            <a:custGeom>
              <a:avLst/>
              <a:gdLst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  <a:gd name="connsiteX5" fmla="*/ 0 w 2066400"/>
                <a:gd name="connsiteY5" fmla="*/ 0 h 2422800"/>
                <a:gd name="connsiteX0" fmla="*/ 7185 w 2073585"/>
                <a:gd name="connsiteY0" fmla="*/ 0 h 2422800"/>
                <a:gd name="connsiteX1" fmla="*/ 1040385 w 2073585"/>
                <a:gd name="connsiteY1" fmla="*/ 0 h 2422800"/>
                <a:gd name="connsiteX2" fmla="*/ 2073585 w 2073585"/>
                <a:gd name="connsiteY2" fmla="*/ 1211400 h 2422800"/>
                <a:gd name="connsiteX3" fmla="*/ 1040385 w 2073585"/>
                <a:gd name="connsiteY3" fmla="*/ 2422800 h 2422800"/>
                <a:gd name="connsiteX4" fmla="*/ 7185 w 2073585"/>
                <a:gd name="connsiteY4" fmla="*/ 2422800 h 2422800"/>
                <a:gd name="connsiteX5" fmla="*/ 0 w 2073585"/>
                <a:gd name="connsiteY5" fmla="*/ 1045208 h 2422800"/>
                <a:gd name="connsiteX6" fmla="*/ 7185 w 2073585"/>
                <a:gd name="connsiteY6" fmla="*/ 0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6" fmla="*/ 91440 w 2073585"/>
                <a:gd name="connsiteY6" fmla="*/ 1136648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6400" h="2422800">
                  <a:moveTo>
                    <a:pt x="0" y="0"/>
                  </a:moveTo>
                  <a:lnTo>
                    <a:pt x="1033200" y="0"/>
                  </a:lnTo>
                  <a:cubicBezTo>
                    <a:pt x="1603821" y="0"/>
                    <a:pt x="2066400" y="542362"/>
                    <a:pt x="2066400" y="1211400"/>
                  </a:cubicBezTo>
                  <a:cubicBezTo>
                    <a:pt x="2066400" y="1880438"/>
                    <a:pt x="1603821" y="2422800"/>
                    <a:pt x="1033200" y="2422800"/>
                  </a:cubicBezTo>
                  <a:lnTo>
                    <a:pt x="0" y="2422800"/>
                  </a:lnTo>
                </a:path>
              </a:pathLst>
            </a:custGeom>
            <a:noFill/>
            <a:ln w="3556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  <p:sp>
          <p:nvSpPr>
            <p:cNvPr id="25" name="Flowchart: Delay 24">
              <a:extLst>
                <a:ext uri="{FF2B5EF4-FFF2-40B4-BE49-F238E27FC236}">
                  <a16:creationId xmlns:a16="http://schemas.microsoft.com/office/drawing/2014/main" id="{355D9AC9-E7B7-459E-925B-0047C675B750}"/>
                </a:ext>
              </a:extLst>
            </p:cNvPr>
            <p:cNvSpPr/>
            <p:nvPr userDrawn="1"/>
          </p:nvSpPr>
          <p:spPr>
            <a:xfrm>
              <a:off x="9491472" y="1379494"/>
              <a:ext cx="1849273" cy="2052000"/>
            </a:xfrm>
            <a:custGeom>
              <a:avLst/>
              <a:gdLst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  <a:gd name="connsiteX5" fmla="*/ 0 w 2066400"/>
                <a:gd name="connsiteY5" fmla="*/ 0 h 2422800"/>
                <a:gd name="connsiteX0" fmla="*/ 7185 w 2073585"/>
                <a:gd name="connsiteY0" fmla="*/ 0 h 2422800"/>
                <a:gd name="connsiteX1" fmla="*/ 1040385 w 2073585"/>
                <a:gd name="connsiteY1" fmla="*/ 0 h 2422800"/>
                <a:gd name="connsiteX2" fmla="*/ 2073585 w 2073585"/>
                <a:gd name="connsiteY2" fmla="*/ 1211400 h 2422800"/>
                <a:gd name="connsiteX3" fmla="*/ 1040385 w 2073585"/>
                <a:gd name="connsiteY3" fmla="*/ 2422800 h 2422800"/>
                <a:gd name="connsiteX4" fmla="*/ 7185 w 2073585"/>
                <a:gd name="connsiteY4" fmla="*/ 2422800 h 2422800"/>
                <a:gd name="connsiteX5" fmla="*/ 0 w 2073585"/>
                <a:gd name="connsiteY5" fmla="*/ 1045208 h 2422800"/>
                <a:gd name="connsiteX6" fmla="*/ 7185 w 2073585"/>
                <a:gd name="connsiteY6" fmla="*/ 0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6" fmla="*/ 91440 w 2073585"/>
                <a:gd name="connsiteY6" fmla="*/ 1136648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6400" h="2422800">
                  <a:moveTo>
                    <a:pt x="0" y="0"/>
                  </a:moveTo>
                  <a:lnTo>
                    <a:pt x="1033200" y="0"/>
                  </a:lnTo>
                  <a:cubicBezTo>
                    <a:pt x="1603821" y="0"/>
                    <a:pt x="2066400" y="542362"/>
                    <a:pt x="2066400" y="1211400"/>
                  </a:cubicBezTo>
                  <a:cubicBezTo>
                    <a:pt x="2066400" y="1880438"/>
                    <a:pt x="1603821" y="2422800"/>
                    <a:pt x="1033200" y="2422800"/>
                  </a:cubicBezTo>
                  <a:lnTo>
                    <a:pt x="0" y="2422800"/>
                  </a:lnTo>
                </a:path>
              </a:pathLst>
            </a:custGeom>
            <a:noFill/>
            <a:ln w="3556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302FB5C-BDE1-4891-8E91-CB3F868629BB}"/>
                </a:ext>
              </a:extLst>
            </p:cNvPr>
            <p:cNvSpPr/>
            <p:nvPr userDrawn="1"/>
          </p:nvSpPr>
          <p:spPr>
            <a:xfrm>
              <a:off x="4416552" y="1207336"/>
              <a:ext cx="5074920" cy="356616"/>
            </a:xfrm>
            <a:prstGeom prst="rect">
              <a:avLst/>
            </a:prstGeom>
            <a:gradFill flip="none" rotWithShape="1">
              <a:gsLst>
                <a:gs pos="0">
                  <a:srgbClr val="BAC82F"/>
                </a:gs>
                <a:gs pos="100000">
                  <a:srgbClr val="0C6D8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09DE4F0-7E7E-4423-A407-CD6485ACBB4F}"/>
                </a:ext>
              </a:extLst>
            </p:cNvPr>
            <p:cNvSpPr/>
            <p:nvPr userDrawn="1"/>
          </p:nvSpPr>
          <p:spPr>
            <a:xfrm>
              <a:off x="0" y="1207336"/>
              <a:ext cx="4416552" cy="356616"/>
            </a:xfrm>
            <a:prstGeom prst="rect">
              <a:avLst/>
            </a:prstGeom>
            <a:gradFill flip="none" rotWithShape="1">
              <a:gsLst>
                <a:gs pos="0">
                  <a:srgbClr val="F2C020"/>
                </a:gs>
                <a:gs pos="100000">
                  <a:srgbClr val="BAC82F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ED74833-8EE3-4FA9-B6D2-03710E410482}"/>
                </a:ext>
              </a:extLst>
            </p:cNvPr>
            <p:cNvSpPr/>
            <p:nvPr userDrawn="1"/>
          </p:nvSpPr>
          <p:spPr>
            <a:xfrm>
              <a:off x="4416552" y="3269385"/>
              <a:ext cx="5074920" cy="356616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100000">
                  <a:schemeClr val="tx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94005B59-B78D-469E-BAA4-E7B2A61E103D}"/>
                </a:ext>
              </a:extLst>
            </p:cNvPr>
            <p:cNvSpPr/>
            <p:nvPr userDrawn="1"/>
          </p:nvSpPr>
          <p:spPr>
            <a:xfrm>
              <a:off x="4414968" y="5318583"/>
              <a:ext cx="5074920" cy="356616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52000">
                  <a:schemeClr val="accent3"/>
                </a:gs>
                <a:gs pos="100000">
                  <a:srgbClr val="F2C020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40BE4BEF-834D-4D0F-8E96-F1F8E6600C46}"/>
                </a:ext>
              </a:extLst>
            </p:cNvPr>
            <p:cNvSpPr/>
            <p:nvPr userDrawn="1"/>
          </p:nvSpPr>
          <p:spPr>
            <a:xfrm>
              <a:off x="9448800" y="5317275"/>
              <a:ext cx="2743200" cy="356616"/>
            </a:xfrm>
            <a:prstGeom prst="rect">
              <a:avLst/>
            </a:prstGeom>
            <a:gradFill flip="none" rotWithShape="1">
              <a:gsLst>
                <a:gs pos="0">
                  <a:schemeClr val="accent5"/>
                </a:gs>
                <a:gs pos="100000">
                  <a:srgbClr val="F2C020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A4D6C00-E83E-4187-903F-A0A515BA93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2638" y="2079876"/>
            <a:ext cx="3052087" cy="1475598"/>
          </a:xfrm>
        </p:spPr>
        <p:txBody>
          <a:bodyPr lIns="0" tIns="0" rIns="0" bIns="0" rtlCol="0"/>
          <a:lstStyle>
            <a:lvl1pPr>
              <a:defRPr/>
            </a:lvl1pPr>
          </a:lstStyle>
          <a:p>
            <a:pPr rtl="0"/>
            <a:r>
              <a:rPr lang="en-GB" noProof="1"/>
              <a:t>CLICK TO EDIT</a:t>
            </a:r>
            <a:br>
              <a:rPr lang="en-GB" noProof="1"/>
            </a:br>
            <a:r>
              <a:rPr lang="en-GB" noProof="1"/>
              <a:t>MASTER TITLE</a:t>
            </a:r>
            <a:br>
              <a:rPr lang="en-GB" noProof="1"/>
            </a:br>
            <a:r>
              <a:rPr lang="en-GB" noProof="1"/>
              <a:t>STYLE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0F0DE95-4ED7-482F-BB4E-C1238B352D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1963" y="3587769"/>
            <a:ext cx="1726129" cy="291597"/>
          </a:xfrm>
        </p:spPr>
        <p:txBody>
          <a:bodyPr lIns="0" tIns="0" rIns="0" bIns="0" rtlCol="0">
            <a:normAutofit/>
          </a:bodyPr>
          <a:lstStyle>
            <a:lvl1pPr marL="0" indent="0">
              <a:buNone/>
              <a:defRPr sz="2000" b="1" i="1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20XX-20XX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1F135EA3-D982-467F-B90A-B791DFDDA87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1963" y="3927199"/>
            <a:ext cx="1726129" cy="378571"/>
          </a:xfrm>
        </p:spPr>
        <p:txBody>
          <a:bodyPr lIns="0" tIns="0" rIns="0" bIns="0" rtlCol="0">
            <a:normAutofit/>
          </a:bodyPr>
          <a:lstStyle>
            <a:lvl1pPr marL="0" indent="0">
              <a:buNone/>
              <a:defRPr sz="2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3 Years Plan</a:t>
            </a:r>
          </a:p>
        </p:txBody>
      </p:sp>
      <p:sp>
        <p:nvSpPr>
          <p:cNvPr id="106" name="Picture Placeholder 104">
            <a:extLst>
              <a:ext uri="{FF2B5EF4-FFF2-40B4-BE49-F238E27FC236}">
                <a16:creationId xmlns:a16="http://schemas.microsoft.com/office/drawing/2014/main" id="{4580320F-7723-4672-AB19-22C87ECD53D3}"/>
              </a:ext>
            </a:extLst>
          </p:cNvPr>
          <p:cNvSpPr>
            <a:spLocks noGrp="1"/>
          </p:cNvSpPr>
          <p:nvPr>
            <p:ph type="pic" sz="quarter" idx="56"/>
          </p:nvPr>
        </p:nvSpPr>
        <p:spPr>
          <a:xfrm>
            <a:off x="461963" y="5725379"/>
            <a:ext cx="950912" cy="685800"/>
          </a:xfrm>
          <a:ln w="3556">
            <a:solidFill>
              <a:srgbClr val="454D55"/>
            </a:solidFill>
          </a:ln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en-US" noProof="1"/>
              <a:t>Click icon to add picture</a:t>
            </a:r>
            <a:endParaRPr lang="en-GB" noProof="1"/>
          </a:p>
        </p:txBody>
      </p:sp>
      <p:sp>
        <p:nvSpPr>
          <p:cNvPr id="108" name="Text Placeholder 42">
            <a:extLst>
              <a:ext uri="{FF2B5EF4-FFF2-40B4-BE49-F238E27FC236}">
                <a16:creationId xmlns:a16="http://schemas.microsoft.com/office/drawing/2014/main" id="{F6CA33C8-1786-4D07-8C52-AE1469894B67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2565129" y="863644"/>
            <a:ext cx="1044000" cy="1044000"/>
          </a:xfrm>
          <a:prstGeom prst="ellipse">
            <a:avLst/>
          </a:prstGeom>
          <a:solidFill>
            <a:srgbClr val="BAC82F"/>
          </a:solidFill>
          <a:ln w="72390">
            <a:solidFill>
              <a:schemeClr val="bg1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n-GB" noProof="1"/>
              <a:t>20XX</a:t>
            </a:r>
          </a:p>
        </p:txBody>
      </p:sp>
      <p:sp>
        <p:nvSpPr>
          <p:cNvPr id="44" name="Text Placeholder 42">
            <a:extLst>
              <a:ext uri="{FF2B5EF4-FFF2-40B4-BE49-F238E27FC236}">
                <a16:creationId xmlns:a16="http://schemas.microsoft.com/office/drawing/2014/main" id="{62E3BBD0-72BD-45D7-BE15-8B93AFB8625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14968" y="84398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rgbClr val="BAC82F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Q1</a:t>
            </a:r>
          </a:p>
        </p:txBody>
      </p:sp>
      <p:sp>
        <p:nvSpPr>
          <p:cNvPr id="80" name="Text Placeholder 7">
            <a:extLst>
              <a:ext uri="{FF2B5EF4-FFF2-40B4-BE49-F238E27FC236}">
                <a16:creationId xmlns:a16="http://schemas.microsoft.com/office/drawing/2014/main" id="{C695E72E-773D-407A-AFA4-EF90ADF9D131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078435" y="436306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BAC82F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81" name="Text Placeholder 7">
            <a:extLst>
              <a:ext uri="{FF2B5EF4-FFF2-40B4-BE49-F238E27FC236}">
                <a16:creationId xmlns:a16="http://schemas.microsoft.com/office/drawing/2014/main" id="{7463FB1C-AFEB-4EAE-B84D-A1613AF5BA7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078434" y="618756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50" name="Text Placeholder 42">
            <a:extLst>
              <a:ext uri="{FF2B5EF4-FFF2-40B4-BE49-F238E27FC236}">
                <a16:creationId xmlns:a16="http://schemas.microsoft.com/office/drawing/2014/main" id="{12DFAD2F-3ED1-46BF-B662-2E96A42C48E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759136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>
                <a:alpha val="60000"/>
              </a:schemeClr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Q2</a:t>
            </a:r>
          </a:p>
        </p:txBody>
      </p:sp>
      <p:sp>
        <p:nvSpPr>
          <p:cNvPr id="82" name="Text Placeholder 7">
            <a:extLst>
              <a:ext uri="{FF2B5EF4-FFF2-40B4-BE49-F238E27FC236}">
                <a16:creationId xmlns:a16="http://schemas.microsoft.com/office/drawing/2014/main" id="{622FB247-DB8F-4B67-B9EA-5741E1DDBE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422681" y="2025874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81BF3B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83" name="Text Placeholder 7">
            <a:extLst>
              <a:ext uri="{FF2B5EF4-FFF2-40B4-BE49-F238E27FC236}">
                <a16:creationId xmlns:a16="http://schemas.microsoft.com/office/drawing/2014/main" id="{CE2C8800-C93B-4E93-9AE2-9CBFC1E6D76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422680" y="2208324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49" name="Text Placeholder 42">
            <a:extLst>
              <a:ext uri="{FF2B5EF4-FFF2-40B4-BE49-F238E27FC236}">
                <a16:creationId xmlns:a16="http://schemas.microsoft.com/office/drawing/2014/main" id="{CC1B1148-CFC2-4FF7-8B7C-9502EB65006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103304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Q3</a:t>
            </a:r>
          </a:p>
        </p:txBody>
      </p:sp>
      <p:sp>
        <p:nvSpPr>
          <p:cNvPr id="84" name="Text Placeholder 7">
            <a:extLst>
              <a:ext uri="{FF2B5EF4-FFF2-40B4-BE49-F238E27FC236}">
                <a16:creationId xmlns:a16="http://schemas.microsoft.com/office/drawing/2014/main" id="{60559160-7568-4A5B-88B4-DBB3C42D5D1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755391" y="437795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2CA05B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85" name="Text Placeholder 7">
            <a:extLst>
              <a:ext uri="{FF2B5EF4-FFF2-40B4-BE49-F238E27FC236}">
                <a16:creationId xmlns:a16="http://schemas.microsoft.com/office/drawing/2014/main" id="{AED30C6D-348A-4701-A27D-F10DFC175AC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755390" y="618756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46" name="Text Placeholder 42">
            <a:extLst>
              <a:ext uri="{FF2B5EF4-FFF2-40B4-BE49-F238E27FC236}">
                <a16:creationId xmlns:a16="http://schemas.microsoft.com/office/drawing/2014/main" id="{DC934A70-FE40-4A89-9799-1A672346662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47472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>
                <a:lumMod val="75000"/>
              </a:schemeClr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Q4</a:t>
            </a:r>
          </a:p>
        </p:txBody>
      </p:sp>
      <p:sp>
        <p:nvSpPr>
          <p:cNvPr id="86" name="Text Placeholder 7">
            <a:extLst>
              <a:ext uri="{FF2B5EF4-FFF2-40B4-BE49-F238E27FC236}">
                <a16:creationId xmlns:a16="http://schemas.microsoft.com/office/drawing/2014/main" id="{AB11D018-DEEE-4BCE-B5F0-2B33DD39A6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106873" y="2025874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1B866F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87" name="Text Placeholder 7">
            <a:extLst>
              <a:ext uri="{FF2B5EF4-FFF2-40B4-BE49-F238E27FC236}">
                <a16:creationId xmlns:a16="http://schemas.microsoft.com/office/drawing/2014/main" id="{085539ED-B933-484F-8ECB-700829A52CAB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8106872" y="2208324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73" name="Text Placeholder 42">
            <a:extLst>
              <a:ext uri="{FF2B5EF4-FFF2-40B4-BE49-F238E27FC236}">
                <a16:creationId xmlns:a16="http://schemas.microsoft.com/office/drawing/2014/main" id="{F3728A77-BAED-49CA-87A0-DFCB220B3A2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705088" y="1917406"/>
            <a:ext cx="1044000" cy="1044000"/>
          </a:xfrm>
          <a:prstGeom prst="ellipse">
            <a:avLst/>
          </a:prstGeom>
          <a:solidFill>
            <a:schemeClr val="tx1"/>
          </a:solidFill>
          <a:ln w="72390">
            <a:solidFill>
              <a:schemeClr val="bg1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n-GB" noProof="1"/>
              <a:t>20XX</a:t>
            </a:r>
          </a:p>
        </p:txBody>
      </p:sp>
      <p:sp>
        <p:nvSpPr>
          <p:cNvPr id="57" name="Text Placeholder 42">
            <a:extLst>
              <a:ext uri="{FF2B5EF4-FFF2-40B4-BE49-F238E27FC236}">
                <a16:creationId xmlns:a16="http://schemas.microsoft.com/office/drawing/2014/main" id="{D7526F27-FC58-40E7-A76A-47A27D2325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447472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Q1</a:t>
            </a:r>
          </a:p>
        </p:txBody>
      </p:sp>
      <p:sp>
        <p:nvSpPr>
          <p:cNvPr id="94" name="Text Placeholder 7">
            <a:extLst>
              <a:ext uri="{FF2B5EF4-FFF2-40B4-BE49-F238E27FC236}">
                <a16:creationId xmlns:a16="http://schemas.microsoft.com/office/drawing/2014/main" id="{0D030018-A573-45D1-B6EF-210F3CF92D5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105170" y="4073394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0C6D82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95" name="Text Placeholder 7">
            <a:extLst>
              <a:ext uri="{FF2B5EF4-FFF2-40B4-BE49-F238E27FC236}">
                <a16:creationId xmlns:a16="http://schemas.microsoft.com/office/drawing/2014/main" id="{91FC8372-90CA-42B7-A237-0BC81F2687CB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8105169" y="4255844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58" name="Text Placeholder 42">
            <a:extLst>
              <a:ext uri="{FF2B5EF4-FFF2-40B4-BE49-F238E27FC236}">
                <a16:creationId xmlns:a16="http://schemas.microsoft.com/office/drawing/2014/main" id="{242D0BB2-4F17-4A8D-87A7-FADA2CAEC6F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103304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75000"/>
              </a:schemeClr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Q2</a:t>
            </a:r>
          </a:p>
        </p:txBody>
      </p:sp>
      <p:sp>
        <p:nvSpPr>
          <p:cNvPr id="90" name="Text Placeholder 7">
            <a:extLst>
              <a:ext uri="{FF2B5EF4-FFF2-40B4-BE49-F238E27FC236}">
                <a16:creationId xmlns:a16="http://schemas.microsoft.com/office/drawing/2014/main" id="{7F7CC596-D7AD-4DCE-B864-BB1A6A7C8B15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755390" y="2505648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403474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91" name="Text Placeholder 7">
            <a:extLst>
              <a:ext uri="{FF2B5EF4-FFF2-40B4-BE49-F238E27FC236}">
                <a16:creationId xmlns:a16="http://schemas.microsoft.com/office/drawing/2014/main" id="{28E66912-ACE9-4007-9A2B-050DC9408A24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755389" y="2688098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59" name="Text Placeholder 42">
            <a:extLst>
              <a:ext uri="{FF2B5EF4-FFF2-40B4-BE49-F238E27FC236}">
                <a16:creationId xmlns:a16="http://schemas.microsoft.com/office/drawing/2014/main" id="{CC1EC2BE-5D73-4D49-B2F2-4DA2785D6E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759136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1">
                <a:lumMod val="75000"/>
              </a:schemeClr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Q3</a:t>
            </a:r>
          </a:p>
        </p:txBody>
      </p:sp>
      <p:sp>
        <p:nvSpPr>
          <p:cNvPr id="92" name="Text Placeholder 7">
            <a:extLst>
              <a:ext uri="{FF2B5EF4-FFF2-40B4-BE49-F238E27FC236}">
                <a16:creationId xmlns:a16="http://schemas.microsoft.com/office/drawing/2014/main" id="{441FE3C4-7737-4EB6-9280-FAD8852FB4B8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5420978" y="4073394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571B6D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93" name="Text Placeholder 7">
            <a:extLst>
              <a:ext uri="{FF2B5EF4-FFF2-40B4-BE49-F238E27FC236}">
                <a16:creationId xmlns:a16="http://schemas.microsoft.com/office/drawing/2014/main" id="{70EF49EC-F8D8-463F-B786-F2C04C33AEE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5420977" y="4255844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56" name="Text Placeholder 42">
            <a:extLst>
              <a:ext uri="{FF2B5EF4-FFF2-40B4-BE49-F238E27FC236}">
                <a16:creationId xmlns:a16="http://schemas.microsoft.com/office/drawing/2014/main" id="{997AC0B1-99FC-455E-A896-3C370BB38C5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14968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Q4</a:t>
            </a:r>
          </a:p>
        </p:txBody>
      </p:sp>
      <p:sp>
        <p:nvSpPr>
          <p:cNvPr id="88" name="Text Placeholder 7">
            <a:extLst>
              <a:ext uri="{FF2B5EF4-FFF2-40B4-BE49-F238E27FC236}">
                <a16:creationId xmlns:a16="http://schemas.microsoft.com/office/drawing/2014/main" id="{D66EAED5-741C-44D6-840F-C90C1AF74A2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4071198" y="2505648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6F0066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89" name="Text Placeholder 7">
            <a:extLst>
              <a:ext uri="{FF2B5EF4-FFF2-40B4-BE49-F238E27FC236}">
                <a16:creationId xmlns:a16="http://schemas.microsoft.com/office/drawing/2014/main" id="{7887B0FE-2AB8-455F-8EC7-C8F31FEA27CC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071197" y="2688098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75" name="Text Placeholder 42">
            <a:extLst>
              <a:ext uri="{FF2B5EF4-FFF2-40B4-BE49-F238E27FC236}">
                <a16:creationId xmlns:a16="http://schemas.microsoft.com/office/drawing/2014/main" id="{6F1AC56E-6618-4728-A6EA-8B021EB6BC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188092" y="3979528"/>
            <a:ext cx="1044000" cy="1044000"/>
          </a:xfrm>
          <a:prstGeom prst="ellipse">
            <a:avLst/>
          </a:prstGeom>
          <a:solidFill>
            <a:schemeClr val="tx2"/>
          </a:solidFill>
          <a:ln w="72390">
            <a:solidFill>
              <a:schemeClr val="bg1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n-GB" noProof="1"/>
              <a:t>20XX</a:t>
            </a:r>
          </a:p>
        </p:txBody>
      </p:sp>
      <p:sp>
        <p:nvSpPr>
          <p:cNvPr id="60" name="Text Placeholder 42">
            <a:extLst>
              <a:ext uri="{FF2B5EF4-FFF2-40B4-BE49-F238E27FC236}">
                <a16:creationId xmlns:a16="http://schemas.microsoft.com/office/drawing/2014/main" id="{DB4C9C65-90B1-4A40-BB7B-DE799076D1B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14968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Q1</a:t>
            </a:r>
          </a:p>
        </p:txBody>
      </p:sp>
      <p:sp>
        <p:nvSpPr>
          <p:cNvPr id="96" name="Text Placeholder 7">
            <a:extLst>
              <a:ext uri="{FF2B5EF4-FFF2-40B4-BE49-F238E27FC236}">
                <a16:creationId xmlns:a16="http://schemas.microsoft.com/office/drawing/2014/main" id="{E9ED50CB-058A-4C6B-A8E2-0536EC0E40D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4075657" y="4567759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97" name="Text Placeholder 7">
            <a:extLst>
              <a:ext uri="{FF2B5EF4-FFF2-40B4-BE49-F238E27FC236}">
                <a16:creationId xmlns:a16="http://schemas.microsoft.com/office/drawing/2014/main" id="{04D14365-5F59-4F4F-B237-26A11A2DDDD1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4075656" y="4750209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63" name="Text Placeholder 42">
            <a:extLst>
              <a:ext uri="{FF2B5EF4-FFF2-40B4-BE49-F238E27FC236}">
                <a16:creationId xmlns:a16="http://schemas.microsoft.com/office/drawing/2014/main" id="{CFA7DBCF-F797-4B29-8C96-7AC1602BBC8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759136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3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Q2</a:t>
            </a:r>
          </a:p>
        </p:txBody>
      </p:sp>
      <p:sp>
        <p:nvSpPr>
          <p:cNvPr id="100" name="Text Placeholder 7">
            <a:extLst>
              <a:ext uri="{FF2B5EF4-FFF2-40B4-BE49-F238E27FC236}">
                <a16:creationId xmlns:a16="http://schemas.microsoft.com/office/drawing/2014/main" id="{07524528-CBB1-40C1-A6F2-855A4D99478D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423464" y="6121335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101" name="Text Placeholder 7">
            <a:extLst>
              <a:ext uri="{FF2B5EF4-FFF2-40B4-BE49-F238E27FC236}">
                <a16:creationId xmlns:a16="http://schemas.microsoft.com/office/drawing/2014/main" id="{41F799BD-659E-472B-98A7-7C06C2F7458C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5423463" y="6303785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62" name="Text Placeholder 42">
            <a:extLst>
              <a:ext uri="{FF2B5EF4-FFF2-40B4-BE49-F238E27FC236}">
                <a16:creationId xmlns:a16="http://schemas.microsoft.com/office/drawing/2014/main" id="{113ADCA9-C0A6-4FAB-A09E-4DECBD41D73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03304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4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Q3</a:t>
            </a:r>
          </a:p>
        </p:txBody>
      </p:sp>
      <p:sp>
        <p:nvSpPr>
          <p:cNvPr id="98" name="Text Placeholder 7">
            <a:extLst>
              <a:ext uri="{FF2B5EF4-FFF2-40B4-BE49-F238E27FC236}">
                <a16:creationId xmlns:a16="http://schemas.microsoft.com/office/drawing/2014/main" id="{3EC66011-3B65-49CC-8886-E2CCFBFFABD7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759849" y="4567759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E8611D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99" name="Text Placeholder 7">
            <a:extLst>
              <a:ext uri="{FF2B5EF4-FFF2-40B4-BE49-F238E27FC236}">
                <a16:creationId xmlns:a16="http://schemas.microsoft.com/office/drawing/2014/main" id="{3B2B5959-E5CC-42A7-B797-463098BE629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759848" y="4750209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61" name="Text Placeholder 42">
            <a:extLst>
              <a:ext uri="{FF2B5EF4-FFF2-40B4-BE49-F238E27FC236}">
                <a16:creationId xmlns:a16="http://schemas.microsoft.com/office/drawing/2014/main" id="{91E8A179-36A3-4D0A-96E7-689F93F9B8F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447472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5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Q4</a:t>
            </a:r>
          </a:p>
        </p:txBody>
      </p:sp>
      <p:sp>
        <p:nvSpPr>
          <p:cNvPr id="102" name="Text Placeholder 7">
            <a:extLst>
              <a:ext uri="{FF2B5EF4-FFF2-40B4-BE49-F238E27FC236}">
                <a16:creationId xmlns:a16="http://schemas.microsoft.com/office/drawing/2014/main" id="{9FDC66A0-D1C5-4C83-BBEE-D079881FADA3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8107656" y="6121335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103" name="Text Placeholder 7">
            <a:extLst>
              <a:ext uri="{FF2B5EF4-FFF2-40B4-BE49-F238E27FC236}">
                <a16:creationId xmlns:a16="http://schemas.microsoft.com/office/drawing/2014/main" id="{E4E5E736-BFFC-4245-916F-58611012884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8107655" y="6303785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110" name="Text Placeholder 42">
            <a:extLst>
              <a:ext uri="{FF2B5EF4-FFF2-40B4-BE49-F238E27FC236}">
                <a16:creationId xmlns:a16="http://schemas.microsoft.com/office/drawing/2014/main" id="{74922A2C-30D3-4ED0-8443-C57494EB428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0293432" y="4973439"/>
            <a:ext cx="1044000" cy="1044000"/>
          </a:xfrm>
          <a:prstGeom prst="ellipse">
            <a:avLst/>
          </a:prstGeom>
          <a:solidFill>
            <a:schemeClr val="accent5"/>
          </a:solidFill>
          <a:ln w="72390">
            <a:solidFill>
              <a:schemeClr val="bg1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n-GB" noProof="1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53E081-530B-464A-B47C-C858A60EB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1"/>
              <a:t>ADD A FOOTER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373A1-F9A6-4E7C-A04F-22454F3A60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05888" y="550858"/>
            <a:ext cx="2743200" cy="176716"/>
          </a:xfrm>
          <a:prstGeom prst="rect">
            <a:avLst/>
          </a:prstGeom>
        </p:spPr>
        <p:txBody>
          <a:bodyPr rtlCol="0"/>
          <a:lstStyle/>
          <a:p>
            <a:pPr rtl="0"/>
            <a:fld id="{304D15CA-71E0-4E58-88EE-F320CE89B540}" type="datetime1">
              <a:rPr lang="en-GB" noProof="1" smtClean="0"/>
              <a:t>06/11/2025</a:t>
            </a:fld>
            <a:endParaRPr lang="en-GB" noProof="1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BF57F-FEA7-4D09-AA29-F32AA5577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3C1428B-5ACF-4E79-A091-05E2328DA75D}" type="slidenum">
              <a:rPr lang="en-GB" noProof="1" dirty="0" smtClean="0"/>
              <a:t>‹#›</a:t>
            </a:fld>
            <a:endParaRPr lang="en-GB" noProof="1"/>
          </a:p>
        </p:txBody>
      </p:sp>
    </p:spTree>
    <p:extLst>
      <p:ext uri="{BB962C8B-B14F-4D97-AF65-F5344CB8AC3E}">
        <p14:creationId xmlns:p14="http://schemas.microsoft.com/office/powerpoint/2010/main" val="3982000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AC5166-4796-40D2-A50C-05DACE2C6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258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n-US" noProof="1"/>
              <a:t>Click to edit Master title style</a:t>
            </a:r>
            <a:endParaRPr lang="en-GB" noProof="1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836682-CE55-4994-889B-5D188C3E4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753088"/>
            <a:ext cx="10515600" cy="2341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GB" noProof="1"/>
              <a:t>Click to edit Master text styles</a:t>
            </a:r>
          </a:p>
          <a:p>
            <a:pPr lvl="1" rtl="0"/>
            <a:r>
              <a:rPr lang="en-GB" noProof="1"/>
              <a:t>Second level</a:t>
            </a:r>
          </a:p>
          <a:p>
            <a:pPr lvl="2" rtl="0"/>
            <a:r>
              <a:rPr lang="en-GB" noProof="1"/>
              <a:t>Third level</a:t>
            </a:r>
          </a:p>
          <a:p>
            <a:pPr lvl="3" rtl="0"/>
            <a:r>
              <a:rPr lang="en-GB" noProof="1"/>
              <a:t>Quarter level</a:t>
            </a:r>
          </a:p>
          <a:p>
            <a:pPr lvl="4" rtl="0"/>
            <a:r>
              <a:rPr lang="en-GB" noProof="1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F9231-8DF4-411E-8324-453AB042A0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05888" y="577752"/>
            <a:ext cx="2743200" cy="17671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 i="1">
                <a:solidFill>
                  <a:srgbClr val="454D55"/>
                </a:solidFill>
              </a:defRPr>
            </a:lvl1pPr>
          </a:lstStyle>
          <a:p>
            <a:pPr rtl="0"/>
            <a:fld id="{F7182A2F-4C01-4B4F-B855-198932A18E99}" type="datetime1">
              <a:rPr lang="en-GB" noProof="1" dirty="0" smtClean="0"/>
              <a:t>06/11/2025</a:t>
            </a:fld>
            <a:endParaRPr lang="en-GB" noProof="1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475F0-EE3A-4617-AFAB-40BF7C1487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005888" y="392469"/>
            <a:ext cx="2743200" cy="17671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 i="1">
                <a:solidFill>
                  <a:srgbClr val="454D55"/>
                </a:solidFill>
              </a:defRPr>
            </a:lvl1pPr>
          </a:lstStyle>
          <a:p>
            <a:pPr rtl="0"/>
            <a:r>
              <a:rPr lang="en-GB" noProof="1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07E7D-9F5C-43AC-A03A-432F6CB449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42913" y="392470"/>
            <a:ext cx="395287" cy="17671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 i="1">
                <a:solidFill>
                  <a:srgbClr val="454D55"/>
                </a:solidFill>
              </a:defRPr>
            </a:lvl1pPr>
          </a:lstStyle>
          <a:p>
            <a:pPr rtl="0"/>
            <a:fld id="{93C1428B-5ACF-4E79-A091-05E2328DA75D}" type="slidenum">
              <a:rPr lang="en-GB" noProof="1" dirty="0" smtClean="0"/>
              <a:pPr/>
              <a:t>‹#›</a:t>
            </a:fld>
            <a:endParaRPr lang="en-GB" noProof="1"/>
          </a:p>
        </p:txBody>
      </p:sp>
    </p:spTree>
    <p:extLst>
      <p:ext uri="{BB962C8B-B14F-4D97-AF65-F5344CB8AC3E}">
        <p14:creationId xmlns:p14="http://schemas.microsoft.com/office/powerpoint/2010/main" val="557435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78" userDrawn="1">
          <p15:clr>
            <a:srgbClr val="F26B43"/>
          </p15:clr>
        </p15:guide>
        <p15:guide id="2" pos="279" userDrawn="1">
          <p15:clr>
            <a:srgbClr val="F26B43"/>
          </p15:clr>
        </p15:guide>
        <p15:guide id="3" pos="7401" userDrawn="1">
          <p15:clr>
            <a:srgbClr val="F26B43"/>
          </p15:clr>
        </p15:guide>
        <p15:guide id="4" orient="horz" pos="404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178" y="2031076"/>
            <a:ext cx="2257397" cy="1475598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Modern Love Caps" panose="04070805081001020A01" pitchFamily="82" charset="0"/>
              </a:rPr>
              <a:t>Design &amp; Technology Curriculum</a:t>
            </a:r>
            <a:br>
              <a:rPr lang="en-GB" dirty="0">
                <a:latin typeface="Modern Love Caps" panose="04070805081001020A01" pitchFamily="82" charset="0"/>
              </a:rPr>
            </a:br>
            <a:r>
              <a:rPr lang="en-GB" dirty="0">
                <a:latin typeface="Modern Love Caps" panose="04070805081001020A01" pitchFamily="82" charset="0"/>
              </a:rPr>
              <a:t>Road Map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57"/>
          </p:nvPr>
        </p:nvSpPr>
        <p:spPr>
          <a:xfrm>
            <a:off x="348469" y="812555"/>
            <a:ext cx="1044000" cy="1044000"/>
          </a:xfrm>
          <a:solidFill>
            <a:srgbClr val="F39D21"/>
          </a:solidFill>
        </p:spPr>
        <p:txBody>
          <a:bodyPr/>
          <a:lstStyle/>
          <a:p>
            <a:r>
              <a:rPr lang="en-GB" dirty="0">
                <a:latin typeface="Modern Love Caps" panose="04070805081001020A01" pitchFamily="82" charset="0"/>
              </a:rPr>
              <a:t>EYFS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2"/>
          </p:nvPr>
        </p:nvSpPr>
        <p:spPr>
          <a:xfrm>
            <a:off x="1631092" y="434684"/>
            <a:ext cx="2669718" cy="299633"/>
          </a:xfrm>
        </p:spPr>
        <p:txBody>
          <a:bodyPr>
            <a:normAutofit/>
          </a:bodyPr>
          <a:lstStyle/>
          <a:p>
            <a:r>
              <a:rPr lang="en-GB" dirty="0">
                <a:latin typeface="Modern Love Caps" panose="04070805081001020A01" pitchFamily="82" charset="0"/>
              </a:rPr>
              <a:t>EYFS – Expressive Arts &amp; Design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3"/>
          </p:nvPr>
        </p:nvSpPr>
        <p:spPr>
          <a:xfrm>
            <a:off x="1463931" y="415597"/>
            <a:ext cx="3270705" cy="344356"/>
          </a:xfrm>
        </p:spPr>
        <p:txBody>
          <a:bodyPr>
            <a:normAutofit fontScale="32500" lnSpcReduction="20000"/>
          </a:bodyPr>
          <a:lstStyle/>
          <a:p>
            <a:endParaRPr lang="en-US" sz="2800" dirty="0"/>
          </a:p>
          <a:p>
            <a:r>
              <a:rPr lang="en-US" sz="2800" dirty="0"/>
              <a:t>·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5668563" y="860736"/>
            <a:ext cx="1106191" cy="1094537"/>
          </a:xfrm>
        </p:spPr>
        <p:txBody>
          <a:bodyPr>
            <a:normAutofit/>
          </a:bodyPr>
          <a:lstStyle/>
          <a:p>
            <a:r>
              <a:rPr lang="en-GB" sz="1400" b="1" dirty="0">
                <a:latin typeface="Modern Love Caps" panose="04070805081001020A01" pitchFamily="82" charset="0"/>
              </a:rPr>
              <a:t>Textiles – puppets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6892284" y="848057"/>
            <a:ext cx="1152745" cy="1044000"/>
          </a:xfrm>
        </p:spPr>
        <p:txBody>
          <a:bodyPr>
            <a:normAutofit lnSpcReduction="10000"/>
          </a:bodyPr>
          <a:lstStyle/>
          <a:p>
            <a:r>
              <a:rPr lang="en-GB" sz="1400" b="1" dirty="0">
                <a:latin typeface="Modern Love Caps" panose="04070805081001020A01" pitchFamily="82" charset="0"/>
              </a:rPr>
              <a:t>Stable structures - </a:t>
            </a:r>
            <a:r>
              <a:rPr lang="en-GB" sz="1400" b="1" u="sng" dirty="0">
                <a:latin typeface="Modern Love Caps" panose="04070805081001020A01" pitchFamily="82" charset="0"/>
              </a:rPr>
              <a:t>Structures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8286031" y="855219"/>
            <a:ext cx="1044000" cy="1044000"/>
          </a:xfrm>
        </p:spPr>
        <p:txBody>
          <a:bodyPr>
            <a:normAutofit/>
          </a:bodyPr>
          <a:lstStyle/>
          <a:p>
            <a:r>
              <a:rPr lang="en-GB" sz="1400" b="1" dirty="0">
                <a:latin typeface="Modern Love Caps" panose="04070805081001020A01" pitchFamily="82" charset="0"/>
              </a:rPr>
              <a:t>smoothies - </a:t>
            </a:r>
            <a:r>
              <a:rPr lang="en-GB" sz="1400" b="1" u="sng" dirty="0">
                <a:latin typeface="Modern Love Caps" panose="04070805081001020A01" pitchFamily="82" charset="0"/>
              </a:rPr>
              <a:t>Food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38"/>
          </p:nvPr>
        </p:nvSpPr>
        <p:spPr>
          <a:xfrm>
            <a:off x="8447472" y="2291821"/>
            <a:ext cx="1820663" cy="532637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  <a:latin typeface="Modern Love Caps" panose="04070805081001020A01" pitchFamily="82" charset="0"/>
              </a:rPr>
              <a:t>Technical Knowledge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0"/>
          </p:nvPr>
        </p:nvSpPr>
        <p:spPr>
          <a:xfrm>
            <a:off x="10728155" y="2558139"/>
            <a:ext cx="1274667" cy="1044000"/>
          </a:xfrm>
        </p:spPr>
        <p:txBody>
          <a:bodyPr>
            <a:normAutofit lnSpcReduction="10000"/>
          </a:bodyPr>
          <a:lstStyle/>
          <a:p>
            <a:r>
              <a:rPr lang="en-GB" sz="1400" b="1" dirty="0">
                <a:latin typeface="Modern Love Caps" panose="04070805081001020A01" pitchFamily="82" charset="0"/>
              </a:rPr>
              <a:t>Making a moving monster - </a:t>
            </a:r>
            <a:r>
              <a:rPr lang="en-GB" sz="1400" b="1" u="sng" dirty="0">
                <a:latin typeface="Modern Love Caps" panose="04070805081001020A01" pitchFamily="82" charset="0"/>
              </a:rPr>
              <a:t>mechanisms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42"/>
          </p:nvPr>
        </p:nvSpPr>
        <p:spPr>
          <a:xfrm>
            <a:off x="3209593" y="2432805"/>
            <a:ext cx="2511918" cy="256361"/>
          </a:xfrm>
        </p:spPr>
        <p:txBody>
          <a:bodyPr>
            <a:normAutofit/>
          </a:bodyPr>
          <a:lstStyle/>
          <a:p>
            <a:r>
              <a:rPr lang="en-GB" sz="1800" dirty="0">
                <a:solidFill>
                  <a:schemeClr val="bg2"/>
                </a:solidFill>
                <a:latin typeface="Modern Love Caps" panose="04070805081001020A01" pitchFamily="82" charset="0"/>
              </a:rPr>
              <a:t>Design – Make - Evaluate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9"/>
          </p:nvPr>
        </p:nvSpPr>
        <p:spPr>
          <a:xfrm>
            <a:off x="3285350" y="3042651"/>
            <a:ext cx="1212601" cy="1044000"/>
          </a:xfrm>
        </p:spPr>
        <p:txBody>
          <a:bodyPr>
            <a:normAutofit/>
          </a:bodyPr>
          <a:lstStyle/>
          <a:p>
            <a:r>
              <a:rPr lang="en-GB" sz="1400" dirty="0">
                <a:latin typeface="Modern Love Caps" panose="04070805081001020A01" pitchFamily="82" charset="0"/>
              </a:rPr>
              <a:t>Mechanisms: making a slingshot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40"/>
          </p:nvPr>
        </p:nvSpPr>
        <p:spPr>
          <a:xfrm>
            <a:off x="134648" y="4247761"/>
            <a:ext cx="1726129" cy="204276"/>
          </a:xfrm>
        </p:spPr>
        <p:txBody>
          <a:bodyPr>
            <a:noAutofit/>
          </a:bodyPr>
          <a:lstStyle/>
          <a:p>
            <a:r>
              <a:rPr lang="en-GB" sz="1600" dirty="0">
                <a:solidFill>
                  <a:schemeClr val="accent1"/>
                </a:solidFill>
                <a:latin typeface="Modern Love Caps" pitchFamily="82" charset="0"/>
              </a:rPr>
              <a:t>Technical Knowledge</a:t>
            </a:r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29"/>
          </p:nvPr>
        </p:nvSpPr>
        <p:spPr>
          <a:xfrm>
            <a:off x="2296075" y="5133903"/>
            <a:ext cx="1044000" cy="1044000"/>
          </a:xfrm>
        </p:spPr>
        <p:txBody>
          <a:bodyPr/>
          <a:lstStyle/>
          <a:p>
            <a:r>
              <a:rPr lang="en-GB" dirty="0"/>
              <a:t>UKS2</a:t>
            </a:r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23"/>
          </p:nvPr>
        </p:nvSpPr>
        <p:spPr>
          <a:xfrm>
            <a:off x="4365686" y="5114633"/>
            <a:ext cx="1044000" cy="954798"/>
          </a:xfrm>
        </p:spPr>
        <p:txBody>
          <a:bodyPr>
            <a:normAutofit fontScale="92500" lnSpcReduction="10000"/>
          </a:bodyPr>
          <a:lstStyle/>
          <a:p>
            <a:endParaRPr lang="en-GB" sz="1200" dirty="0">
              <a:latin typeface="Modern Love Caps" panose="04070805081001020A01" pitchFamily="82" charset="0"/>
            </a:endParaRPr>
          </a:p>
          <a:p>
            <a:r>
              <a:rPr lang="en-GB" sz="1200" dirty="0">
                <a:latin typeface="Modern Love Caps" panose="04070805081001020A01" pitchFamily="82" charset="0"/>
              </a:rPr>
              <a:t>Structures: building bridges</a:t>
            </a:r>
          </a:p>
          <a:p>
            <a:endParaRPr lang="en-GB" sz="1200" dirty="0">
              <a:latin typeface="Modern Love Caps" panose="04070805081001020A01" pitchFamily="82" charset="0"/>
            </a:endParaRPr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26"/>
          </p:nvPr>
        </p:nvSpPr>
        <p:spPr>
          <a:xfrm>
            <a:off x="6616111" y="5178373"/>
            <a:ext cx="1044000" cy="1044000"/>
          </a:xfrm>
        </p:spPr>
        <p:txBody>
          <a:bodyPr>
            <a:normAutofit fontScale="92500" lnSpcReduction="20000"/>
          </a:bodyPr>
          <a:lstStyle/>
          <a:p>
            <a:endParaRPr lang="en-GB" sz="1400" dirty="0">
              <a:latin typeface="Modern Love Caps" panose="04070805081001020A01" pitchFamily="82" charset="0"/>
            </a:endParaRPr>
          </a:p>
          <a:p>
            <a:r>
              <a:rPr lang="en-GB" sz="1400" dirty="0">
                <a:latin typeface="Modern Love Caps" panose="04070805081001020A01" pitchFamily="82" charset="0"/>
              </a:rPr>
              <a:t>Food: come dine with me</a:t>
            </a:r>
          </a:p>
          <a:p>
            <a:endParaRPr lang="en-GB" sz="1400" dirty="0">
              <a:latin typeface="Modern Love Caps" panose="04070805081001020A01" pitchFamily="82" charset="0"/>
            </a:endParaRPr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52"/>
          </p:nvPr>
        </p:nvSpPr>
        <p:spPr>
          <a:xfrm>
            <a:off x="6603997" y="4519779"/>
            <a:ext cx="2838850" cy="289516"/>
          </a:xfrm>
        </p:spPr>
        <p:txBody>
          <a:bodyPr>
            <a:noAutofit/>
          </a:bodyPr>
          <a:lstStyle/>
          <a:p>
            <a:r>
              <a:rPr lang="en-GB" sz="1800" dirty="0">
                <a:latin typeface="Modern Love Caps" panose="04070805081001020A01" pitchFamily="82" charset="0"/>
              </a:rPr>
              <a:t>Design – Make - Evaluate</a:t>
            </a:r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25"/>
          </p:nvPr>
        </p:nvSpPr>
        <p:spPr>
          <a:xfrm>
            <a:off x="7712071" y="5089302"/>
            <a:ext cx="1044000" cy="1044000"/>
          </a:xfrm>
        </p:spPr>
        <p:txBody>
          <a:bodyPr>
            <a:normAutofit fontScale="77500" lnSpcReduction="20000"/>
          </a:bodyPr>
          <a:lstStyle/>
          <a:p>
            <a:endParaRPr lang="en-GB" sz="1400" dirty="0">
              <a:latin typeface="Modern Love Caps" panose="04070805081001020A01" pitchFamily="82" charset="0"/>
            </a:endParaRPr>
          </a:p>
          <a:p>
            <a:r>
              <a:rPr lang="en-GB" sz="1400" dirty="0">
                <a:latin typeface="Modern Love Caps" panose="04070805081001020A01" pitchFamily="82" charset="0"/>
              </a:rPr>
              <a:t>Burglar alarms – electrical systems</a:t>
            </a:r>
          </a:p>
          <a:p>
            <a:endParaRPr lang="en-GB" sz="1400" dirty="0">
              <a:latin typeface="Modern Love Caps" panose="04070805081001020A01" pitchFamily="82" charset="0"/>
            </a:endParaRPr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24"/>
          </p:nvPr>
        </p:nvSpPr>
        <p:spPr>
          <a:xfrm>
            <a:off x="9906612" y="5028628"/>
            <a:ext cx="1117446" cy="1044000"/>
          </a:xfrm>
        </p:spPr>
        <p:txBody>
          <a:bodyPr>
            <a:normAutofit fontScale="47500" lnSpcReduction="20000"/>
          </a:bodyPr>
          <a:lstStyle/>
          <a:p>
            <a:endParaRPr lang="en-GB" sz="1400" dirty="0">
              <a:latin typeface="Modern Love Caps" panose="04070805081001020A01" pitchFamily="82" charset="0"/>
            </a:endParaRPr>
          </a:p>
          <a:p>
            <a:r>
              <a:rPr lang="en-GB" sz="1400" dirty="0">
                <a:latin typeface="Modern Love Caps" panose="04070805081001020A01" pitchFamily="82" charset="0"/>
              </a:rPr>
              <a:t>(through ICT lessons)</a:t>
            </a:r>
          </a:p>
          <a:p>
            <a:r>
              <a:rPr lang="en-GB" sz="1400" dirty="0">
                <a:latin typeface="Modern Love Caps" panose="04070805081001020A01" pitchFamily="82" charset="0"/>
              </a:rPr>
              <a:t>Micro bit &amp; CAD 3d –programming and control</a:t>
            </a:r>
          </a:p>
          <a:p>
            <a:endParaRPr lang="en-GB" sz="1400" dirty="0">
              <a:latin typeface="Modern Love Caps" panose="04070805081001020A01" pitchFamily="82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48469" y="160902"/>
            <a:ext cx="1586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Modern Love Caps" panose="04070805081001020A01" pitchFamily="82" charset="0"/>
              </a:rPr>
              <a:t>DT</a:t>
            </a:r>
          </a:p>
        </p:txBody>
      </p:sp>
      <p:sp>
        <p:nvSpPr>
          <p:cNvPr id="52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2949846" y="771153"/>
            <a:ext cx="1152744" cy="1061416"/>
          </a:xfrm>
        </p:spPr>
        <p:txBody>
          <a:bodyPr>
            <a:normAutofit/>
          </a:bodyPr>
          <a:lstStyle/>
          <a:p>
            <a:r>
              <a:rPr lang="en-GB" sz="1200" b="1" dirty="0">
                <a:latin typeface="Modern Love Caps" panose="04070805081001020A01" pitchFamily="82" charset="0"/>
              </a:rPr>
              <a:t>Construction Sets</a:t>
            </a:r>
          </a:p>
        </p:txBody>
      </p:sp>
      <p:sp>
        <p:nvSpPr>
          <p:cNvPr id="53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1692637" y="776450"/>
            <a:ext cx="1044000" cy="1044000"/>
          </a:xfrm>
          <a:ln>
            <a:solidFill>
              <a:srgbClr val="F2C020"/>
            </a:solidFill>
          </a:ln>
        </p:spPr>
        <p:txBody>
          <a:bodyPr>
            <a:normAutofit/>
          </a:bodyPr>
          <a:lstStyle/>
          <a:p>
            <a:r>
              <a:rPr lang="en-GB" sz="1200" b="1" dirty="0">
                <a:latin typeface="Modern Love Caps" panose="04070805081001020A01" pitchFamily="82" charset="0"/>
              </a:rPr>
              <a:t>Junk Modelling</a:t>
            </a:r>
          </a:p>
        </p:txBody>
      </p:sp>
      <p:sp>
        <p:nvSpPr>
          <p:cNvPr id="5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9538709" y="848057"/>
            <a:ext cx="1267808" cy="1044000"/>
          </a:xfrm>
          <a:ln>
            <a:solidFill>
              <a:schemeClr val="accent6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n-GB" sz="1400" dirty="0">
                <a:latin typeface="Modern Love Caps" panose="04070805081001020A01" pitchFamily="82" charset="0"/>
              </a:rPr>
              <a:t>Balanced diet - </a:t>
            </a:r>
            <a:r>
              <a:rPr lang="en-GB" sz="1400" u="sng" dirty="0">
                <a:latin typeface="Modern Love Caps" panose="04070805081001020A01" pitchFamily="82" charset="0"/>
              </a:rPr>
              <a:t>food</a:t>
            </a:r>
          </a:p>
        </p:txBody>
      </p:sp>
      <p:sp>
        <p:nvSpPr>
          <p:cNvPr id="55" name="Text Placeholder 18"/>
          <p:cNvSpPr>
            <a:spLocks noGrp="1"/>
          </p:cNvSpPr>
          <p:nvPr>
            <p:ph type="body" sz="quarter" idx="28"/>
          </p:nvPr>
        </p:nvSpPr>
        <p:spPr>
          <a:xfrm>
            <a:off x="10806517" y="1377219"/>
            <a:ext cx="1106191" cy="1044000"/>
          </a:xfrm>
          <a:solidFill>
            <a:schemeClr val="bg1"/>
          </a:solidFill>
          <a:ln>
            <a:solidFill>
              <a:srgbClr val="0C6D82"/>
            </a:solidFill>
          </a:ln>
        </p:spPr>
        <p:txBody>
          <a:bodyPr>
            <a:normAutofit lnSpcReduction="10000"/>
          </a:bodyPr>
          <a:lstStyle/>
          <a:p>
            <a:r>
              <a:rPr lang="en-GB" sz="1200" dirty="0">
                <a:solidFill>
                  <a:schemeClr val="accent6"/>
                </a:solidFill>
                <a:latin typeface="Modern Love Caps" panose="04070805081001020A01" pitchFamily="82" charset="0"/>
              </a:rPr>
              <a:t> </a:t>
            </a:r>
          </a:p>
          <a:p>
            <a:r>
              <a:rPr lang="en-GB" sz="1200" b="1" dirty="0">
                <a:solidFill>
                  <a:srgbClr val="000000"/>
                </a:solidFill>
                <a:latin typeface="Modern Love Caps" panose="04070805081001020A01" pitchFamily="82" charset="0"/>
              </a:rPr>
              <a:t>Fairground wheel - </a:t>
            </a:r>
            <a:r>
              <a:rPr lang="en-GB" sz="1200" b="1" u="sng" dirty="0">
                <a:solidFill>
                  <a:srgbClr val="000000"/>
                </a:solidFill>
                <a:latin typeface="Modern Love Caps" panose="04070805081001020A01" pitchFamily="82" charset="0"/>
              </a:rPr>
              <a:t>mechanisms</a:t>
            </a:r>
          </a:p>
          <a:p>
            <a:endParaRPr lang="en-GB" sz="1200" dirty="0"/>
          </a:p>
        </p:txBody>
      </p:sp>
      <p:sp>
        <p:nvSpPr>
          <p:cNvPr id="56" name="Text Placeholder 18"/>
          <p:cNvSpPr>
            <a:spLocks noGrp="1"/>
          </p:cNvSpPr>
          <p:nvPr>
            <p:ph type="body" sz="quarter" idx="28"/>
          </p:nvPr>
        </p:nvSpPr>
        <p:spPr>
          <a:xfrm>
            <a:off x="7242031" y="2987390"/>
            <a:ext cx="1152744" cy="1044000"/>
          </a:xfrm>
          <a:solidFill>
            <a:schemeClr val="bg1"/>
          </a:solidFill>
          <a:ln>
            <a:solidFill>
              <a:schemeClr val="tx1">
                <a:lumMod val="75000"/>
              </a:schemeClr>
            </a:solidFill>
          </a:ln>
        </p:spPr>
        <p:txBody>
          <a:bodyPr>
            <a:normAutofit fontScale="40000" lnSpcReduction="20000"/>
          </a:bodyPr>
          <a:lstStyle/>
          <a:p>
            <a:r>
              <a:rPr lang="en-GB" sz="2900" u="sng" dirty="0">
                <a:solidFill>
                  <a:schemeClr val="accent6"/>
                </a:solidFill>
                <a:latin typeface="Modern Love Caps" panose="04070805081001020A01" pitchFamily="82" charset="0"/>
              </a:rPr>
              <a:t>Pneumatic toys  -</a:t>
            </a:r>
          </a:p>
          <a:p>
            <a:r>
              <a:rPr lang="en-GB" sz="2900" u="sng" dirty="0">
                <a:solidFill>
                  <a:schemeClr val="accent6"/>
                </a:solidFill>
                <a:latin typeface="Modern Love Caps" panose="04070805081001020A01" pitchFamily="82" charset="0"/>
              </a:rPr>
              <a:t> mechanisms </a:t>
            </a:r>
            <a:endParaRPr lang="en-GB" sz="1200" dirty="0">
              <a:solidFill>
                <a:srgbClr val="000000"/>
              </a:solidFill>
              <a:latin typeface="Modern Love Caps" panose="04070805081001020A01" pitchFamily="82" charset="0"/>
            </a:endParaRPr>
          </a:p>
        </p:txBody>
      </p:sp>
      <p:sp>
        <p:nvSpPr>
          <p:cNvPr id="57" name="Text Placeholder 5"/>
          <p:cNvSpPr>
            <a:spLocks noGrp="1"/>
          </p:cNvSpPr>
          <p:nvPr>
            <p:ph type="body" sz="quarter" idx="57"/>
          </p:nvPr>
        </p:nvSpPr>
        <p:spPr>
          <a:xfrm>
            <a:off x="4486564" y="788569"/>
            <a:ext cx="1044000" cy="1044000"/>
          </a:xfrm>
        </p:spPr>
        <p:txBody>
          <a:bodyPr/>
          <a:lstStyle/>
          <a:p>
            <a:r>
              <a:rPr lang="en-GB" b="1" dirty="0">
                <a:latin typeface="Modern Love Caps" panose="04070805081001020A01" pitchFamily="82" charset="0"/>
              </a:rPr>
              <a:t>KS1</a:t>
            </a:r>
          </a:p>
        </p:txBody>
      </p:sp>
      <p:sp>
        <p:nvSpPr>
          <p:cNvPr id="58" name="Text Placeholder 18"/>
          <p:cNvSpPr>
            <a:spLocks noGrp="1"/>
          </p:cNvSpPr>
          <p:nvPr>
            <p:ph type="body" sz="quarter" idx="28"/>
          </p:nvPr>
        </p:nvSpPr>
        <p:spPr>
          <a:xfrm>
            <a:off x="8408077" y="3005571"/>
            <a:ext cx="1044000" cy="1044000"/>
          </a:xfrm>
        </p:spPr>
        <p:txBody>
          <a:bodyPr/>
          <a:lstStyle/>
          <a:p>
            <a:r>
              <a:rPr lang="en-GB" dirty="0"/>
              <a:t>LKS2</a:t>
            </a:r>
          </a:p>
        </p:txBody>
      </p:sp>
      <p:sp>
        <p:nvSpPr>
          <p:cNvPr id="59" name="Text Placeholder 13"/>
          <p:cNvSpPr>
            <a:spLocks noGrp="1"/>
          </p:cNvSpPr>
          <p:nvPr>
            <p:ph type="body" sz="quarter" idx="36"/>
          </p:nvPr>
        </p:nvSpPr>
        <p:spPr>
          <a:xfrm>
            <a:off x="6236238" y="336707"/>
            <a:ext cx="4209023" cy="374756"/>
          </a:xfrm>
        </p:spPr>
        <p:txBody>
          <a:bodyPr>
            <a:normAutofit/>
          </a:bodyPr>
          <a:lstStyle/>
          <a:p>
            <a:r>
              <a:rPr lang="en-GB" sz="1800" dirty="0">
                <a:solidFill>
                  <a:schemeClr val="accent6">
                    <a:lumMod val="75000"/>
                  </a:schemeClr>
                </a:solidFill>
                <a:latin typeface="Modern Love Caps" panose="04070805081001020A01" pitchFamily="82" charset="0"/>
              </a:rPr>
              <a:t>Design – Make – Evaluate</a:t>
            </a:r>
          </a:p>
        </p:txBody>
      </p:sp>
      <p:sp>
        <p:nvSpPr>
          <p:cNvPr id="44" name="Text Placeholder 22">
            <a:extLst>
              <a:ext uri="{FF2B5EF4-FFF2-40B4-BE49-F238E27FC236}">
                <a16:creationId xmlns:a16="http://schemas.microsoft.com/office/drawing/2014/main" id="{72DC8D57-7896-445B-B256-E367E63FEFFB}"/>
              </a:ext>
            </a:extLst>
          </p:cNvPr>
          <p:cNvSpPr txBox="1">
            <a:spLocks/>
          </p:cNvSpPr>
          <p:nvPr/>
        </p:nvSpPr>
        <p:spPr>
          <a:xfrm>
            <a:off x="5972370" y="2984674"/>
            <a:ext cx="1168279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75000"/>
              </a:schemeClr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>
                <a:solidFill>
                  <a:srgbClr val="000000"/>
                </a:solidFill>
                <a:latin typeface="Modern Love Caps" panose="04070805081001020A01" pitchFamily="82" charset="0"/>
              </a:rPr>
              <a:t>Constructing a castle </a:t>
            </a:r>
            <a:r>
              <a:rPr lang="en-GB" sz="1400" dirty="0">
                <a:solidFill>
                  <a:srgbClr val="000000"/>
                </a:solidFill>
                <a:latin typeface="Modern Love Caps" panose="04070805081001020A01" pitchFamily="82" charset="0"/>
              </a:rPr>
              <a:t>- </a:t>
            </a:r>
            <a:r>
              <a:rPr lang="en-GB" sz="1400" u="sng" dirty="0">
                <a:solidFill>
                  <a:srgbClr val="000000"/>
                </a:solidFill>
                <a:latin typeface="Modern Love Caps" panose="04070805081001020A01" pitchFamily="82" charset="0"/>
              </a:rPr>
              <a:t>structures</a:t>
            </a:r>
          </a:p>
        </p:txBody>
      </p:sp>
      <p:sp>
        <p:nvSpPr>
          <p:cNvPr id="47" name="Text Placeholder 38">
            <a:extLst>
              <a:ext uri="{FF2B5EF4-FFF2-40B4-BE49-F238E27FC236}">
                <a16:creationId xmlns:a16="http://schemas.microsoft.com/office/drawing/2014/main" id="{A370582E-5173-4BAB-821B-885AE588E599}"/>
              </a:ext>
            </a:extLst>
          </p:cNvPr>
          <p:cNvSpPr txBox="1">
            <a:spLocks/>
          </p:cNvSpPr>
          <p:nvPr/>
        </p:nvSpPr>
        <p:spPr>
          <a:xfrm>
            <a:off x="8868824" y="5037826"/>
            <a:ext cx="1117446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4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>
                <a:latin typeface="Modern Love Caps" panose="04070805081001020A01" pitchFamily="82" charset="0"/>
              </a:rPr>
              <a:t>Mechanisms: pop up book</a:t>
            </a:r>
            <a:endParaRPr lang="en-GB" sz="1200" dirty="0">
              <a:latin typeface="Modern Love Caps" panose="04070805081001020A01" pitchFamily="82" charset="0"/>
            </a:endParaRPr>
          </a:p>
        </p:txBody>
      </p:sp>
      <p:sp>
        <p:nvSpPr>
          <p:cNvPr id="61" name="Text Placeholder 41">
            <a:extLst>
              <a:ext uri="{FF2B5EF4-FFF2-40B4-BE49-F238E27FC236}">
                <a16:creationId xmlns:a16="http://schemas.microsoft.com/office/drawing/2014/main" id="{F16D1277-8E16-4584-BE08-C9EB186A7C55}"/>
              </a:ext>
            </a:extLst>
          </p:cNvPr>
          <p:cNvSpPr txBox="1">
            <a:spLocks/>
          </p:cNvSpPr>
          <p:nvPr/>
        </p:nvSpPr>
        <p:spPr>
          <a:xfrm>
            <a:off x="11140422" y="4986677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5"/>
            </a:solidFill>
          </a:ln>
        </p:spPr>
        <p:txBody>
          <a:bodyPr vert="horz" lIns="0" tIns="0" rIns="0" bIns="0" rtlCol="0" anchor="ctr" anchorCtr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>
                <a:latin typeface="Modern Love Caps" panose="04070805081001020A01" pitchFamily="82" charset="0"/>
              </a:rPr>
              <a:t>Electrical systems: steady hand game</a:t>
            </a:r>
            <a:endParaRPr lang="en-GB" sz="1400" dirty="0">
              <a:latin typeface="Modern Love Caps" panose="04070805081001020A01" pitchFamily="82" charset="0"/>
            </a:endParaRPr>
          </a:p>
        </p:txBody>
      </p:sp>
      <p:sp>
        <p:nvSpPr>
          <p:cNvPr id="46" name="Text Placeholder 23">
            <a:extLst>
              <a:ext uri="{FF2B5EF4-FFF2-40B4-BE49-F238E27FC236}">
                <a16:creationId xmlns:a16="http://schemas.microsoft.com/office/drawing/2014/main" id="{37FA5686-DF64-406B-A451-9A1E947EBD71}"/>
              </a:ext>
            </a:extLst>
          </p:cNvPr>
          <p:cNvSpPr txBox="1">
            <a:spLocks/>
          </p:cNvSpPr>
          <p:nvPr/>
        </p:nvSpPr>
        <p:spPr>
          <a:xfrm>
            <a:off x="3629077" y="2602023"/>
            <a:ext cx="1726129" cy="204276"/>
          </a:xfrm>
          <a:prstGeom prst="rect">
            <a:avLst/>
          </a:prstGeom>
        </p:spPr>
        <p:txBody>
          <a:bodyPr vert="horz" lIns="0" tIns="0" rIns="0" bIns="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rgbClr val="403474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solidFill>
                <a:schemeClr val="bg2"/>
              </a:solidFill>
              <a:latin typeface="Modern Love Caps" panose="04070805081001020A01" pitchFamily="82" charset="0"/>
            </a:endParaRPr>
          </a:p>
        </p:txBody>
      </p:sp>
      <p:sp>
        <p:nvSpPr>
          <p:cNvPr id="45" name="Text Placeholder 22">
            <a:extLst>
              <a:ext uri="{FF2B5EF4-FFF2-40B4-BE49-F238E27FC236}">
                <a16:creationId xmlns:a16="http://schemas.microsoft.com/office/drawing/2014/main" id="{BDA553A5-795C-904D-8253-0175D3760CA2}"/>
              </a:ext>
            </a:extLst>
          </p:cNvPr>
          <p:cNvSpPr txBox="1">
            <a:spLocks/>
          </p:cNvSpPr>
          <p:nvPr/>
        </p:nvSpPr>
        <p:spPr>
          <a:xfrm>
            <a:off x="4734636" y="2952685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75000"/>
              </a:schemeClr>
            </a:solidFill>
          </a:ln>
        </p:spPr>
        <p:txBody>
          <a:bodyPr vert="horz" lIns="0" tIns="0" rIns="0" bIns="0" rtlCol="0" anchor="ctr" anchorCtr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solidFill>
                  <a:srgbClr val="000000"/>
                </a:solidFill>
                <a:latin typeface="Modern Love Caps" panose="04070805081001020A01" pitchFamily="82" charset="0"/>
              </a:rPr>
              <a:t>Cooking and nutrition: adapting a recipe </a:t>
            </a:r>
          </a:p>
        </p:txBody>
      </p:sp>
      <p:sp>
        <p:nvSpPr>
          <p:cNvPr id="38" name="Text Placeholder 19">
            <a:extLst>
              <a:ext uri="{FF2B5EF4-FFF2-40B4-BE49-F238E27FC236}">
                <a16:creationId xmlns:a16="http://schemas.microsoft.com/office/drawing/2014/main" id="{A8C9D070-F5FE-D041-A3C1-1D02E42F7C5C}"/>
              </a:ext>
            </a:extLst>
          </p:cNvPr>
          <p:cNvSpPr txBox="1">
            <a:spLocks/>
          </p:cNvSpPr>
          <p:nvPr/>
        </p:nvSpPr>
        <p:spPr>
          <a:xfrm>
            <a:off x="9650613" y="300163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/>
            </a:solidFill>
          </a:ln>
        </p:spPr>
        <p:txBody>
          <a:bodyPr vert="horz" lIns="0" tIns="0" rIns="0" bIns="0" rtlCol="0" anchor="ctr" anchorCtr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b="1" dirty="0">
                <a:latin typeface="Modern Love Caps" panose="04070805081001020A01" pitchFamily="82" charset="0"/>
              </a:rPr>
              <a:t>Cross stitch and applique - </a:t>
            </a:r>
            <a:r>
              <a:rPr lang="en-GB" sz="1200" b="1" u="sng" dirty="0">
                <a:latin typeface="Modern Love Caps" panose="04070805081001020A01" pitchFamily="82" charset="0"/>
              </a:rPr>
              <a:t>textiles</a:t>
            </a:r>
            <a:endParaRPr lang="en-GB" sz="1400" b="1" u="sng" dirty="0">
              <a:latin typeface="Modern Love Caps" panose="04070805081001020A01" pitchFamily="82" charset="0"/>
            </a:endParaRPr>
          </a:p>
        </p:txBody>
      </p:sp>
      <p:sp>
        <p:nvSpPr>
          <p:cNvPr id="40" name="Text Placeholder 28">
            <a:extLst>
              <a:ext uri="{FF2B5EF4-FFF2-40B4-BE49-F238E27FC236}">
                <a16:creationId xmlns:a16="http://schemas.microsoft.com/office/drawing/2014/main" id="{21FB23D7-4407-4CE2-8203-40FCF255761A}"/>
              </a:ext>
            </a:extLst>
          </p:cNvPr>
          <p:cNvSpPr txBox="1">
            <a:spLocks/>
          </p:cNvSpPr>
          <p:nvPr/>
        </p:nvSpPr>
        <p:spPr>
          <a:xfrm>
            <a:off x="1860777" y="3289402"/>
            <a:ext cx="1365331" cy="1096103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latin typeface="Modern Love Caps" panose="04070805081001020A01" pitchFamily="82" charset="0"/>
              </a:rPr>
              <a:t>Structures: pavilions</a:t>
            </a:r>
          </a:p>
        </p:txBody>
      </p:sp>
      <p:sp>
        <p:nvSpPr>
          <p:cNvPr id="41" name="Text Placeholder 32">
            <a:extLst>
              <a:ext uri="{FF2B5EF4-FFF2-40B4-BE49-F238E27FC236}">
                <a16:creationId xmlns:a16="http://schemas.microsoft.com/office/drawing/2014/main" id="{D6E655CE-DD17-4FAD-8033-1095018F0F4D}"/>
              </a:ext>
            </a:extLst>
          </p:cNvPr>
          <p:cNvSpPr txBox="1">
            <a:spLocks/>
          </p:cNvSpPr>
          <p:nvPr/>
        </p:nvSpPr>
        <p:spPr>
          <a:xfrm>
            <a:off x="1830352" y="4422170"/>
            <a:ext cx="1044000" cy="954798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vert="horz" lIns="0" tIns="0" rIns="0" bIns="0" rtlCol="0" anchor="ctr" anchorCtr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>
                <a:latin typeface="Modern Love Caps" panose="04070805081001020A01" pitchFamily="82" charset="0"/>
              </a:rPr>
              <a:t>(through ICT lessons) Scratch – programming and control</a:t>
            </a:r>
            <a:endParaRPr lang="en-GB" sz="1200" dirty="0">
              <a:latin typeface="Modern Love Caps" panose="04070805081001020A01" pitchFamily="82" charset="0"/>
            </a:endParaRPr>
          </a:p>
        </p:txBody>
      </p:sp>
      <p:sp>
        <p:nvSpPr>
          <p:cNvPr id="43" name="Text Placeholder 32">
            <a:extLst>
              <a:ext uri="{FF2B5EF4-FFF2-40B4-BE49-F238E27FC236}">
                <a16:creationId xmlns:a16="http://schemas.microsoft.com/office/drawing/2014/main" id="{B130FE41-3B21-4558-B71D-073D38F920B0}"/>
              </a:ext>
            </a:extLst>
          </p:cNvPr>
          <p:cNvSpPr txBox="1">
            <a:spLocks/>
          </p:cNvSpPr>
          <p:nvPr/>
        </p:nvSpPr>
        <p:spPr>
          <a:xfrm>
            <a:off x="3257056" y="5133903"/>
            <a:ext cx="1044000" cy="954798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>
                <a:latin typeface="Modern Love Caps" panose="04070805081001020A01" pitchFamily="82" charset="0"/>
              </a:rPr>
              <a:t>Textile: fastenings</a:t>
            </a:r>
            <a:endParaRPr lang="en-GB" sz="1200" dirty="0">
              <a:latin typeface="Modern Love Caps" panose="04070805081001020A01" pitchFamily="82" charset="0"/>
            </a:endParaRPr>
          </a:p>
        </p:txBody>
      </p:sp>
      <p:sp>
        <p:nvSpPr>
          <p:cNvPr id="48" name="Text Placeholder 32">
            <a:extLst>
              <a:ext uri="{FF2B5EF4-FFF2-40B4-BE49-F238E27FC236}">
                <a16:creationId xmlns:a16="http://schemas.microsoft.com/office/drawing/2014/main" id="{C6F91970-7B47-4A72-BC84-0EB9329C81A4}"/>
              </a:ext>
            </a:extLst>
          </p:cNvPr>
          <p:cNvSpPr txBox="1">
            <a:spLocks/>
          </p:cNvSpPr>
          <p:nvPr/>
        </p:nvSpPr>
        <p:spPr>
          <a:xfrm>
            <a:off x="5472934" y="5141327"/>
            <a:ext cx="1044000" cy="954798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>
                <a:latin typeface="Modern Love Caps" panose="04070805081001020A01" pitchFamily="82" charset="0"/>
              </a:rPr>
              <a:t>Textiles: stuffed toys</a:t>
            </a:r>
            <a:endParaRPr lang="en-GB" sz="1200" dirty="0">
              <a:latin typeface="Modern Love Caps" panose="04070805081001020A01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467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7">
      <a:dk1>
        <a:srgbClr val="0C6D82"/>
      </a:dk1>
      <a:lt1>
        <a:srgbClr val="FFFFFF"/>
      </a:lt1>
      <a:dk2>
        <a:srgbClr val="6F0066"/>
      </a:dk2>
      <a:lt2>
        <a:srgbClr val="1E597D"/>
      </a:lt2>
      <a:accent1>
        <a:srgbClr val="571B6D"/>
      </a:accent1>
      <a:accent2>
        <a:srgbClr val="2CA05B"/>
      </a:accent2>
      <a:accent3>
        <a:srgbClr val="C90B24"/>
      </a:accent3>
      <a:accent4>
        <a:srgbClr val="E8611D"/>
      </a:accent4>
      <a:accent5>
        <a:srgbClr val="F39D21"/>
      </a:accent5>
      <a:accent6>
        <a:srgbClr val="1B866F"/>
      </a:accent6>
      <a:hlink>
        <a:srgbClr val="0C6D82"/>
      </a:hlink>
      <a:folHlink>
        <a:srgbClr val="0C6D82"/>
      </a:folHlink>
    </a:clrScheme>
    <a:fontScheme name="Custom 10">
      <a:majorFont>
        <a:latin typeface="Franklin Gothic Dem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72390">
          <a:solidFill>
            <a:srgbClr val="454D55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41965409_TF16411242" id="{A9563D77-6C72-4017-A17F-21C44115AF6C}" vid="{BB108D43-478A-4D1D-AFC7-F3796B97A6D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07ABA93-E7BD-4322-830C-3FA7BF0B9B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AB77C9-F236-42C1-829A-F94CF9ADFAB4}">
  <ds:schemaRefs>
    <ds:schemaRef ds:uri="http://purl.org/dc/dcmitype/"/>
    <ds:schemaRef ds:uri="16c05727-aa75-4e4a-9b5f-8a80a1165891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71af3243-3dd4-4a8d-8c0d-dd76da1f02a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D06333E-AAC1-4B6E-8D98-11D5906DDE0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tf16411242_win32</Template>
  <TotalTime>11416</TotalTime>
  <Words>155</Words>
  <Application>Microsoft Office PowerPoint</Application>
  <PresentationFormat>Widescreen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Franklin Gothic Demi</vt:lpstr>
      <vt:lpstr>Modern Love Caps</vt:lpstr>
      <vt:lpstr>Segoe UI</vt:lpstr>
      <vt:lpstr>Office Theme</vt:lpstr>
      <vt:lpstr>Design &amp; Technology Curriculum Road Map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Grace Darling</dc:title>
  <dc:creator>Clare</dc:creator>
  <cp:lastModifiedBy>Sarah Shaw</cp:lastModifiedBy>
  <cp:revision>57</cp:revision>
  <cp:lastPrinted>2023-03-08T17:05:09Z</cp:lastPrinted>
  <dcterms:created xsi:type="dcterms:W3CDTF">2021-02-28T08:04:57Z</dcterms:created>
  <dcterms:modified xsi:type="dcterms:W3CDTF">2025-11-06T11:33:54Z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