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5" r:id="rId7"/>
    <p:sldId id="264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601DA-321D-40C0-B7E7-68765C93F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2B4B2A-7566-4FE3-B397-F786B9FFE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86BFD-6903-4087-9782-FD80B1399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1779-BCEE-46DD-A4CB-193C320E2FF2}" type="datetimeFigureOut">
              <a:rPr lang="en-GB" smtClean="0"/>
              <a:t>21/11/2021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5008D-4862-4871-966E-7835881CA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21A9A-9FB9-4A3E-A425-1646A8E0D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7B68-7B7A-474F-B672-E7C1C1FC34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401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04242-26BA-424D-9E31-B920D7D33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CA724C-2760-4B82-BF63-0C095A8F2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E28FC-53B3-469B-A01A-9C52AD4D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1779-BCEE-46DD-A4CB-193C320E2FF2}" type="datetimeFigureOut">
              <a:rPr lang="en-GB" smtClean="0"/>
              <a:t>21/11/2021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DC007-23F4-4196-B3C9-A1D405963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0280B-5EF2-4391-901B-E960477AA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7B68-7B7A-474F-B672-E7C1C1FC34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793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C30F30-8752-4E5B-B0AC-0437706E84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7A86BC-ACB9-4E4F-B236-16B850304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C683E-06D6-442D-9FC4-F3ABA1C91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1779-BCEE-46DD-A4CB-193C320E2FF2}" type="datetimeFigureOut">
              <a:rPr lang="en-GB" smtClean="0"/>
              <a:t>21/11/2021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83F45-9508-4A05-802E-E9B8E8764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ED610-98B4-4315-863A-0A361AB7A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7B68-7B7A-474F-B672-E7C1C1FC34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826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DC04A-6E66-4A4B-8B79-57526D0A6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8D38E-9C50-4735-83B4-A4C7BAC9E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74C16-0BC2-41CF-B0B7-ECCECEBD9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1779-BCEE-46DD-A4CB-193C320E2FF2}" type="datetimeFigureOut">
              <a:rPr lang="en-GB" smtClean="0"/>
              <a:t>21/11/2021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2959D-E7C3-4D25-9488-6D601FA1E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0917B-BB74-46D4-8752-DFD27D51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7B68-7B7A-474F-B672-E7C1C1FC34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19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DBF6E-5539-466F-8B6E-88A2E5CFC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9F87E-F465-429A-B8F6-4AFB23FE5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3BC5C-DF2D-42A5-8CE0-4BFFD7DAA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1779-BCEE-46DD-A4CB-193C320E2FF2}" type="datetimeFigureOut">
              <a:rPr lang="en-GB" smtClean="0"/>
              <a:t>21/11/2021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1534D-B416-47CA-B101-31BA36CA2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67F46-7365-4260-A018-0D5BDF71F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7B68-7B7A-474F-B672-E7C1C1FC34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307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7CEBC-7885-46F8-8DA3-44A6D227B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98F7E-E994-4F35-8091-57AB368BC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3641F-C68B-4FE5-AC56-B2C84A080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2675F9-349A-492A-8D88-FECE6962E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1779-BCEE-46DD-A4CB-193C320E2FF2}" type="datetimeFigureOut">
              <a:rPr lang="en-GB" smtClean="0"/>
              <a:t>21/11/2021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32C1BD-C76C-4FE1-8F7E-76A7C1FE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1C2C6F-D534-41A4-8FBC-0A3E541C5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7B68-7B7A-474F-B672-E7C1C1FC34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453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A7782-5C68-4FB6-9881-D36B1FC3C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0C21F-04C9-470A-8F21-412AA863B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989B2F-EA0B-459C-B920-CFDED3C96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30F91C-1D30-42A9-B4AC-8052AE389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4C3492-AC03-43F3-9D31-EF799241D9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C75F4E-5B4E-4F7F-912E-A140697CC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1779-BCEE-46DD-A4CB-193C320E2FF2}" type="datetimeFigureOut">
              <a:rPr lang="en-GB" smtClean="0"/>
              <a:t>21/11/2021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8C13EB-FF00-4A8A-A101-AF53BB6BE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FAABA1-00DE-4E2E-9FBA-FD59C9D7F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7B68-7B7A-474F-B672-E7C1C1FC34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00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C1AA5-D97A-4B24-B4F5-E59EBAA78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A9D80A-46C0-4885-84BD-38BD17716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1779-BCEE-46DD-A4CB-193C320E2FF2}" type="datetimeFigureOut">
              <a:rPr lang="en-GB" smtClean="0"/>
              <a:t>21/11/2021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252458-F09F-4EBD-8AB1-FDCC3F969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07FBA-37B9-4F58-B287-44319304C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7B68-7B7A-474F-B672-E7C1C1FC34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987578-0793-496E-A32C-1980B8F72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1779-BCEE-46DD-A4CB-193C320E2FF2}" type="datetimeFigureOut">
              <a:rPr lang="en-GB" smtClean="0"/>
              <a:t>21/11/2021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6571D1-24C7-4302-B204-B3460663B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FA087-D656-4E4B-9030-A4877F386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7B68-7B7A-474F-B672-E7C1C1FC34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331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055ED-0419-485C-B46A-CE92A38F7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59B1A-8A96-4C38-89DF-0FF7AD169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3599EE-BC8E-4A1E-800A-67ADB8550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B33132-5D25-4C73-86C7-CB1E81C8F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1779-BCEE-46DD-A4CB-193C320E2FF2}" type="datetimeFigureOut">
              <a:rPr lang="en-GB" smtClean="0"/>
              <a:t>21/11/2021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37385-4978-4CBD-82D6-12DA4CAB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D5F53-8A86-4EC6-A77C-4F152CDA3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7B68-7B7A-474F-B672-E7C1C1FC34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347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9ED02-1596-440A-BDFD-52889AB96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E5A6D8-F7B0-4022-8329-C1255B21F8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EC851-3831-46F0-935A-776B6906E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5FB3D1-ECFE-4DC1-AC7F-90A053222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91779-BCEE-46DD-A4CB-193C320E2FF2}" type="datetimeFigureOut">
              <a:rPr lang="en-GB" smtClean="0"/>
              <a:t>21/11/2021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DCDFC4-3391-43D5-B615-4A60F1FDE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74C021-2A78-4CDF-9E99-35EFF13F9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7B68-7B7A-474F-B672-E7C1C1FC34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831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8C91AE-47CF-46F5-B3A3-E41522066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DE3C5-8C7E-4C73-B455-BC09EAF66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25040-56EE-4804-BFFF-49536E7B74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91779-BCEE-46DD-A4CB-193C320E2FF2}" type="datetimeFigureOut">
              <a:rPr lang="en-GB" smtClean="0"/>
              <a:t>21/11/2021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8F936-4304-4F20-860E-23B3D9D6E8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AC49C-DF05-4078-B1D8-D85AB887D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07B68-7B7A-474F-B672-E7C1C1FC34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18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jpg"/><Relationship Id="rId5" Type="http://schemas.openxmlformats.org/officeDocument/2006/relationships/hyperlink" Target="mailto:m.ruizmolina@alsophigh.org.uk" TargetMode="External"/><Relationship Id="rId4" Type="http://schemas.openxmlformats.org/officeDocument/2006/relationships/hyperlink" Target="mailto:c.avison@alsophigh.org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7391C-E539-4245-AB3D-3FE10D35A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16835"/>
            <a:ext cx="9144000" cy="2993128"/>
          </a:xfrm>
          <a:solidFill>
            <a:srgbClr val="92D05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Year 13 </a:t>
            </a:r>
            <a:br>
              <a:rPr lang="en-GB" dirty="0"/>
            </a:br>
            <a:r>
              <a:rPr lang="en-GB" dirty="0"/>
              <a:t>Preparing for the mock Spanish exam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0526B4-8B2C-40C7-B866-5BA21EDC19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F3F210-8C01-4FEE-92ED-8194DA0A3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90380"/>
            <a:ext cx="12192000" cy="494124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501975D-687F-43D2-B734-C3DB0F2BF9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2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34"/>
    </mc:Choice>
    <mc:Fallback xmlns="">
      <p:transition spd="slow" advTm="134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7391C-E539-4245-AB3D-3FE10D35A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/>
              <a:t>Paper 1 Listening , Reading and Translation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0526B4-8B2C-40C7-B866-5BA21EDC19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F3F210-8C01-4FEE-92ED-8194DA0A3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90380"/>
            <a:ext cx="12192000" cy="494124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DBC6108-3137-4324-916E-C89A2B551D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4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28"/>
    </mc:Choice>
    <mc:Fallback xmlns="">
      <p:transition spd="slow" advTm="220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7391C-E539-4245-AB3D-3FE10D35A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58228"/>
          </a:xfrm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/>
              <a:t>Top tips for Listening tasks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0526B4-8B2C-40C7-B866-5BA21EDC1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19130"/>
            <a:ext cx="9144000" cy="2938670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342900" indent="-342900" algn="l">
              <a:buFontTx/>
              <a:buChar char="-"/>
            </a:pPr>
            <a:r>
              <a:rPr lang="en-GB" dirty="0"/>
              <a:t>Read the questions carefully and annotate in English </a:t>
            </a:r>
            <a:r>
              <a:rPr lang="en-GB" b="1" dirty="0">
                <a:solidFill>
                  <a:srgbClr val="FF0000"/>
                </a:solidFill>
              </a:rPr>
              <a:t>before </a:t>
            </a:r>
            <a:r>
              <a:rPr lang="en-GB" dirty="0"/>
              <a:t>you start the audio</a:t>
            </a:r>
          </a:p>
          <a:p>
            <a:pPr marL="342900" indent="-342900" algn="l">
              <a:buFontTx/>
              <a:buChar char="-"/>
            </a:pPr>
            <a:r>
              <a:rPr lang="en-GB" dirty="0"/>
              <a:t>Identify the key question word e.g. </a:t>
            </a:r>
            <a:r>
              <a:rPr lang="en-GB" dirty="0" err="1"/>
              <a:t>Qué</a:t>
            </a:r>
            <a:r>
              <a:rPr lang="en-GB" dirty="0"/>
              <a:t>, </a:t>
            </a:r>
            <a:r>
              <a:rPr lang="en-GB" dirty="0" err="1"/>
              <a:t>Cuál</a:t>
            </a:r>
            <a:r>
              <a:rPr lang="en-GB" dirty="0"/>
              <a:t>, </a:t>
            </a:r>
            <a:r>
              <a:rPr lang="en-GB" dirty="0" err="1"/>
              <a:t>Dónde</a:t>
            </a:r>
            <a:r>
              <a:rPr lang="en-GB" dirty="0"/>
              <a:t>, </a:t>
            </a:r>
            <a:r>
              <a:rPr lang="en-GB" dirty="0" err="1"/>
              <a:t>Cuánto</a:t>
            </a:r>
            <a:r>
              <a:rPr lang="en-GB" dirty="0"/>
              <a:t> etc.</a:t>
            </a:r>
          </a:p>
          <a:p>
            <a:pPr marL="342900" indent="-342900" algn="l">
              <a:buFontTx/>
              <a:buChar char="-"/>
            </a:pPr>
            <a:r>
              <a:rPr lang="en-GB" dirty="0"/>
              <a:t>This will help to identify exactly what you are looking for e.g. a place, number, percentage, person etc.</a:t>
            </a:r>
          </a:p>
          <a:p>
            <a:pPr marL="342900" indent="-342900" algn="l">
              <a:buFontTx/>
              <a:buChar char="-"/>
            </a:pPr>
            <a:r>
              <a:rPr lang="en-GB" dirty="0"/>
              <a:t>- You do not need to answer in a full sentence, just give the key information required. </a:t>
            </a:r>
          </a:p>
          <a:p>
            <a:pPr marL="342900" indent="-342900" algn="l">
              <a:buFontTx/>
              <a:buChar char="-"/>
            </a:pPr>
            <a:r>
              <a:rPr lang="en-GB" dirty="0"/>
              <a:t>The section where you are asked to summarise the audio is a common feature on the exam. Start by writing a few words</a:t>
            </a:r>
          </a:p>
          <a:p>
            <a:pPr marL="342900" indent="-342900" algn="l">
              <a:buFontTx/>
              <a:buChar char="-"/>
            </a:pPr>
            <a:r>
              <a:rPr lang="en-GB" dirty="0"/>
              <a:t>Then put these words into a full sentence.</a:t>
            </a:r>
            <a:r>
              <a:rPr lang="en-GB" b="1" dirty="0">
                <a:solidFill>
                  <a:srgbClr val="FF0000"/>
                </a:solidFill>
              </a:rPr>
              <a:t> This is one section where full sentences are required</a:t>
            </a:r>
          </a:p>
          <a:p>
            <a:pPr marL="342900" indent="-342900" algn="l">
              <a:buFontTx/>
              <a:buChar char="-"/>
            </a:pPr>
            <a:endParaRPr lang="en-GB" dirty="0"/>
          </a:p>
          <a:p>
            <a:pPr marL="342900" indent="-342900" algn="l">
              <a:buFontTx/>
              <a:buChar char="-"/>
            </a:pPr>
            <a:endParaRPr lang="en-GB" dirty="0"/>
          </a:p>
          <a:p>
            <a:pPr marL="342900" indent="-342900">
              <a:buFontTx/>
              <a:buChar char="-"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F3F210-8C01-4FEE-92ED-8194DA0A3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90380"/>
            <a:ext cx="12192000" cy="494124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FEA2AA9-8440-4E24-95F4-90AA60A5CB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4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518"/>
    </mc:Choice>
    <mc:Fallback xmlns="">
      <p:transition spd="slow" advTm="815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7391C-E539-4245-AB3D-3FE10D35A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58228"/>
          </a:xfrm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/>
              <a:t>Top tips for Reading tasks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0526B4-8B2C-40C7-B866-5BA21EDC1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19130"/>
            <a:ext cx="9144000" cy="2938670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342900" indent="-342900" algn="l">
              <a:buFontTx/>
              <a:buChar char="-"/>
            </a:pPr>
            <a:r>
              <a:rPr lang="en-GB" dirty="0"/>
              <a:t>Read the questions carefully and annotate in English </a:t>
            </a:r>
            <a:r>
              <a:rPr lang="en-GB" b="1" dirty="0">
                <a:solidFill>
                  <a:srgbClr val="FF0000"/>
                </a:solidFill>
              </a:rPr>
              <a:t>before </a:t>
            </a:r>
            <a:r>
              <a:rPr lang="en-GB" dirty="0"/>
              <a:t>you start </a:t>
            </a:r>
          </a:p>
          <a:p>
            <a:pPr marL="342900" indent="-342900" algn="l">
              <a:buFontTx/>
              <a:buChar char="-"/>
            </a:pPr>
            <a:r>
              <a:rPr lang="en-GB" dirty="0"/>
              <a:t>Identify the key question word e.g. </a:t>
            </a:r>
            <a:r>
              <a:rPr lang="en-GB" dirty="0" err="1"/>
              <a:t>Qué</a:t>
            </a:r>
            <a:r>
              <a:rPr lang="en-GB" dirty="0"/>
              <a:t>, </a:t>
            </a:r>
            <a:r>
              <a:rPr lang="en-GB" dirty="0" err="1"/>
              <a:t>Cuál</a:t>
            </a:r>
            <a:r>
              <a:rPr lang="en-GB" dirty="0"/>
              <a:t>, </a:t>
            </a:r>
            <a:r>
              <a:rPr lang="en-GB" dirty="0" err="1"/>
              <a:t>Dónde</a:t>
            </a:r>
            <a:r>
              <a:rPr lang="en-GB" dirty="0"/>
              <a:t>, </a:t>
            </a:r>
            <a:r>
              <a:rPr lang="en-GB" dirty="0" err="1"/>
              <a:t>Cuánto</a:t>
            </a:r>
            <a:r>
              <a:rPr lang="en-GB" dirty="0"/>
              <a:t> etc.</a:t>
            </a:r>
          </a:p>
          <a:p>
            <a:pPr marL="342900" indent="-342900" algn="l">
              <a:buFontTx/>
              <a:buChar char="-"/>
            </a:pPr>
            <a:r>
              <a:rPr lang="en-GB" dirty="0"/>
              <a:t>This will help to identify exactly what you are looking for e.g. a place, number, percentage, person etc. This is the same on both the listening and reading sections.</a:t>
            </a:r>
          </a:p>
          <a:p>
            <a:pPr marL="342900" indent="-342900" algn="l">
              <a:buFontTx/>
              <a:buChar char="-"/>
            </a:pPr>
            <a:r>
              <a:rPr lang="en-GB" dirty="0"/>
              <a:t>- You do not need to answer in a full sentence, just give the key information required. </a:t>
            </a:r>
          </a:p>
          <a:p>
            <a:pPr marL="342900" indent="-342900" algn="l">
              <a:buFontTx/>
              <a:buChar char="-"/>
            </a:pPr>
            <a:r>
              <a:rPr lang="en-GB" dirty="0"/>
              <a:t>The comprehension sections can be challenging so annotate each paragraph in English with key points/themes</a:t>
            </a:r>
          </a:p>
          <a:p>
            <a:pPr marL="342900" indent="-342900" algn="l">
              <a:buFontTx/>
              <a:buChar char="-"/>
            </a:pPr>
            <a:r>
              <a:rPr lang="en-GB" b="1" dirty="0">
                <a:solidFill>
                  <a:srgbClr val="FF0000"/>
                </a:solidFill>
              </a:rPr>
              <a:t>Be careful if you include a verb in your answer- you will not get the mark if the answer is correct but the verb is conjugated incorrectly</a:t>
            </a:r>
          </a:p>
          <a:p>
            <a:pPr marL="342900" indent="-342900" algn="l">
              <a:buFontTx/>
              <a:buChar char="-"/>
            </a:pPr>
            <a:endParaRPr lang="en-GB" dirty="0"/>
          </a:p>
          <a:p>
            <a:pPr marL="342900" indent="-342900" algn="l">
              <a:buFontTx/>
              <a:buChar char="-"/>
            </a:pPr>
            <a:endParaRPr lang="en-GB" dirty="0"/>
          </a:p>
          <a:p>
            <a:pPr marL="342900" indent="-342900">
              <a:buFontTx/>
              <a:buChar char="-"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F3F210-8C01-4FEE-92ED-8194DA0A3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90380"/>
            <a:ext cx="12192000" cy="494124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E888674-4771-447C-BBA2-C99CF3A7E9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8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31"/>
    </mc:Choice>
    <mc:Fallback xmlns="">
      <p:transition spd="slow" advTm="534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7391C-E539-4245-AB3D-3FE10D35A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58228"/>
          </a:xfrm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/>
              <a:t>Top tips for Translation tasks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0526B4-8B2C-40C7-B866-5BA21EDC1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19130"/>
            <a:ext cx="9144000" cy="2938670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342900" indent="-342900" algn="l">
              <a:buFontTx/>
              <a:buChar char="-"/>
            </a:pPr>
            <a:r>
              <a:rPr lang="en-GB" dirty="0"/>
              <a:t>Annotate the text carefully </a:t>
            </a:r>
          </a:p>
          <a:p>
            <a:pPr marL="342900" indent="-342900" algn="l">
              <a:buFontTx/>
              <a:buChar char="-"/>
            </a:pPr>
            <a:r>
              <a:rPr lang="en-GB" dirty="0"/>
              <a:t>Write your first draft out and then read it carefully. If it makes no sense to you it is wrong!</a:t>
            </a:r>
          </a:p>
          <a:p>
            <a:pPr marL="342900" indent="-342900" algn="l">
              <a:buFontTx/>
              <a:buChar char="-"/>
            </a:pPr>
            <a:r>
              <a:rPr lang="en-GB" dirty="0"/>
              <a:t>Use this then to refine your final answer and write a second final draft.</a:t>
            </a:r>
          </a:p>
          <a:p>
            <a:pPr marL="342900" indent="-342900" algn="l">
              <a:buFontTx/>
              <a:buChar char="-"/>
            </a:pPr>
            <a:endParaRPr lang="en-GB" dirty="0"/>
          </a:p>
          <a:p>
            <a:pPr algn="l"/>
            <a:r>
              <a:rPr lang="en-GB" dirty="0"/>
              <a:t>Always make sure you put one line through your first draft so this is not confused with your final answer.</a:t>
            </a:r>
          </a:p>
          <a:p>
            <a:pPr marL="342900" indent="-342900" algn="l">
              <a:buFontTx/>
              <a:buChar char="-"/>
            </a:pPr>
            <a:endParaRPr lang="en-GB" dirty="0"/>
          </a:p>
          <a:p>
            <a:pPr marL="342900" indent="-342900">
              <a:buFontTx/>
              <a:buChar char="-"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F3F210-8C01-4FEE-92ED-8194DA0A3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90380"/>
            <a:ext cx="12192000" cy="494124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FF7DAD3-415B-4ECC-8067-2DCA820041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4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386"/>
    </mc:Choice>
    <mc:Fallback xmlns="">
      <p:transition spd="slow" advTm="643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7391C-E539-4245-AB3D-3FE10D35A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/>
              <a:t>Paper 2 Written response and translation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0526B4-8B2C-40C7-B866-5BA21EDC19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F3F210-8C01-4FEE-92ED-8194DA0A3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90380"/>
            <a:ext cx="12192000" cy="494124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52AA1E4E-C8D7-4F86-A775-1AE691B561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5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98"/>
    </mc:Choice>
    <mc:Fallback xmlns="">
      <p:transition spd="slow" advTm="251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7391C-E539-4245-AB3D-3FE10D35A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58228"/>
          </a:xfrm>
          <a:solidFill>
            <a:srgbClr val="92D05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/>
              <a:t>Top tips for essay tasks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0526B4-8B2C-40C7-B866-5BA21EDC1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19130"/>
            <a:ext cx="9144000" cy="293867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en-GB" dirty="0"/>
              <a:t>Read the questions carefully</a:t>
            </a:r>
          </a:p>
          <a:p>
            <a:pPr marL="342900" indent="-342900" algn="l">
              <a:buFontTx/>
              <a:buChar char="-"/>
            </a:pPr>
            <a:r>
              <a:rPr lang="en-GB" dirty="0"/>
              <a:t>Be clear which theme is identified</a:t>
            </a:r>
          </a:p>
          <a:p>
            <a:pPr marL="342900" indent="-342900" algn="l">
              <a:buFontTx/>
              <a:buChar char="-"/>
            </a:pPr>
            <a:r>
              <a:rPr lang="en-GB" dirty="0"/>
              <a:t>Write out your plan BEFORE you begin the actual essay. This will help with word count and structure.</a:t>
            </a:r>
          </a:p>
          <a:p>
            <a:pPr marL="342900" indent="-342900">
              <a:buFontTx/>
              <a:buChar char="-"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F3F210-8C01-4FEE-92ED-8194DA0A3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90380"/>
            <a:ext cx="12192000" cy="494124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8BD2310-A31F-4E8D-9678-0869E7C119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2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085"/>
    </mc:Choice>
    <mc:Fallback xmlns="">
      <p:transition spd="slow" advTm="820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7391C-E539-4245-AB3D-3FE10D35A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47095"/>
          </a:xfrm>
          <a:solidFill>
            <a:srgbClr val="92D05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3200" dirty="0"/>
              <a:t>Any problems see me or Miss Ruiz</a:t>
            </a:r>
            <a:br>
              <a:rPr lang="en-GB" sz="3200" dirty="0"/>
            </a:br>
            <a:r>
              <a:rPr lang="en-GB" sz="3200" dirty="0"/>
              <a:t>We are here to help and support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0526B4-8B2C-40C7-B866-5BA21EDC1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>
                <a:hlinkClick r:id="rId4"/>
              </a:rPr>
              <a:t>c.avison@alsophigh.org.uk</a:t>
            </a:r>
            <a:endParaRPr lang="en-GB" dirty="0"/>
          </a:p>
          <a:p>
            <a:r>
              <a:rPr lang="en-GB" dirty="0">
                <a:hlinkClick r:id="rId5"/>
              </a:rPr>
              <a:t>m.ruizmolina@alsophigh.org.uk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F3F210-8C01-4FEE-92ED-8194DA0A35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390380"/>
            <a:ext cx="12192000" cy="494124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0693FA9-88D7-4724-9949-A9D274401C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7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89"/>
    </mc:Choice>
    <mc:Fallback xmlns="">
      <p:transition spd="slow" advTm="449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421</Words>
  <Application>Microsoft Office PowerPoint</Application>
  <PresentationFormat>Widescreen</PresentationFormat>
  <Paragraphs>32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      Year 13  Preparing for the mock Spanish exam</vt:lpstr>
      <vt:lpstr>Paper 1 Listening , Reading and Translation</vt:lpstr>
      <vt:lpstr>Top tips for Listening tasks</vt:lpstr>
      <vt:lpstr>Top tips for Reading tasks</vt:lpstr>
      <vt:lpstr>Top tips for Translation tasks</vt:lpstr>
      <vt:lpstr>Paper 2 Written response and translation</vt:lpstr>
      <vt:lpstr>Top tips for essay tasks</vt:lpstr>
      <vt:lpstr>Any problems see me or Miss Ruiz We are here to help and support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13  Preparing for the mock Spanish exam</dc:title>
  <dc:creator>Philip Avison</dc:creator>
  <cp:lastModifiedBy>Victoria Nolan</cp:lastModifiedBy>
  <cp:revision>6</cp:revision>
  <dcterms:created xsi:type="dcterms:W3CDTF">2021-11-19T09:15:38Z</dcterms:created>
  <dcterms:modified xsi:type="dcterms:W3CDTF">2021-11-21T21:11:19Z</dcterms:modified>
</cp:coreProperties>
</file>