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2"/>
  </p:notesMasterIdLst>
  <p:sldIdLst>
    <p:sldId id="256" r:id="rId2"/>
    <p:sldId id="258" r:id="rId3"/>
    <p:sldId id="277" r:id="rId4"/>
    <p:sldId id="290" r:id="rId5"/>
    <p:sldId id="272" r:id="rId6"/>
    <p:sldId id="273" r:id="rId7"/>
    <p:sldId id="278" r:id="rId8"/>
    <p:sldId id="289" r:id="rId9"/>
    <p:sldId id="274" r:id="rId10"/>
    <p:sldId id="276" r:id="rId11"/>
    <p:sldId id="279" r:id="rId12"/>
    <p:sldId id="280" r:id="rId13"/>
    <p:sldId id="287" r:id="rId14"/>
    <p:sldId id="281" r:id="rId15"/>
    <p:sldId id="271" r:id="rId16"/>
    <p:sldId id="282" r:id="rId17"/>
    <p:sldId id="283" r:id="rId18"/>
    <p:sldId id="285" r:id="rId19"/>
    <p:sldId id="28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DF4"/>
    <a:srgbClr val="7DA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7DD5B-8F6A-45B2-B082-FC0AEA823343}" v="12" dt="2025-09-07T21:03:21.129"/>
    <p1510:client id="{ECB0906D-9E06-4C70-BD43-9FD250AC77F6}" v="1" dt="2025-09-08T16:09:35.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1" d="100"/>
          <a:sy n="91"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Liptrot" userId="466147bd-9dd2-4e6a-b511-c404f85102f6" providerId="ADAL" clId="{C985C3D4-D480-4F48-8429-09FFB23FCA87}"/>
    <pc:docChg chg="undo custSel addSld delSld modSld sldOrd">
      <pc:chgData name="Olivia Liptrot" userId="466147bd-9dd2-4e6a-b511-c404f85102f6" providerId="ADAL" clId="{C985C3D4-D480-4F48-8429-09FFB23FCA87}" dt="2025-09-07T21:10:08.415" v="1538" actId="20577"/>
      <pc:docMkLst>
        <pc:docMk/>
      </pc:docMkLst>
      <pc:sldChg chg="addSp delSp delDesignElem">
        <pc:chgData name="Olivia Liptrot" userId="466147bd-9dd2-4e6a-b511-c404f85102f6" providerId="ADAL" clId="{C985C3D4-D480-4F48-8429-09FFB23FCA87}" dt="2025-09-07T21:03:01.339" v="830"/>
        <pc:sldMkLst>
          <pc:docMk/>
          <pc:sldMk cId="1029357340" sldId="256"/>
        </pc:sldMkLst>
        <pc:spChg chg="add del">
          <ac:chgData name="Olivia Liptrot" userId="466147bd-9dd2-4e6a-b511-c404f85102f6" providerId="ADAL" clId="{C985C3D4-D480-4F48-8429-09FFB23FCA87}" dt="2025-09-07T21:03:01.339" v="830"/>
          <ac:spMkLst>
            <pc:docMk/>
            <pc:sldMk cId="1029357340" sldId="256"/>
            <ac:spMk id="92" creationId="{0DBF1ABE-8590-450D-BB49-BDDCCF3EEA9E}"/>
          </ac:spMkLst>
        </pc:spChg>
        <pc:spChg chg="add del">
          <ac:chgData name="Olivia Liptrot" userId="466147bd-9dd2-4e6a-b511-c404f85102f6" providerId="ADAL" clId="{C985C3D4-D480-4F48-8429-09FFB23FCA87}" dt="2025-09-07T21:03:01.339" v="830"/>
          <ac:spMkLst>
            <pc:docMk/>
            <pc:sldMk cId="1029357340" sldId="256"/>
            <ac:spMk id="94" creationId="{391F8D69-709A-4575-A393-B4C26481AF3B}"/>
          </ac:spMkLst>
        </pc:spChg>
        <pc:spChg chg="add del">
          <ac:chgData name="Olivia Liptrot" userId="466147bd-9dd2-4e6a-b511-c404f85102f6" providerId="ADAL" clId="{C985C3D4-D480-4F48-8429-09FFB23FCA87}" dt="2025-09-07T21:03:01.339" v="830"/>
          <ac:spMkLst>
            <pc:docMk/>
            <pc:sldMk cId="1029357340" sldId="256"/>
            <ac:spMk id="96" creationId="{C87A50C4-1191-461A-9E09-C8057F2AF01F}"/>
          </ac:spMkLst>
        </pc:spChg>
        <pc:spChg chg="add del">
          <ac:chgData name="Olivia Liptrot" userId="466147bd-9dd2-4e6a-b511-c404f85102f6" providerId="ADAL" clId="{C985C3D4-D480-4F48-8429-09FFB23FCA87}" dt="2025-09-07T21:03:01.339" v="830"/>
          <ac:spMkLst>
            <pc:docMk/>
            <pc:sldMk cId="1029357340" sldId="256"/>
            <ac:spMk id="98" creationId="{BC87DA9F-8DB2-4D48-8716-A928FBB8A5D2}"/>
          </ac:spMkLst>
        </pc:spChg>
        <pc:spChg chg="add del">
          <ac:chgData name="Olivia Liptrot" userId="466147bd-9dd2-4e6a-b511-c404f85102f6" providerId="ADAL" clId="{C985C3D4-D480-4F48-8429-09FFB23FCA87}" dt="2025-09-07T21:03:01.339" v="830"/>
          <ac:spMkLst>
            <pc:docMk/>
            <pc:sldMk cId="1029357340" sldId="256"/>
            <ac:spMk id="100" creationId="{195EA065-AC5D-431D-927E-87FF05884866}"/>
          </ac:spMkLst>
        </pc:spChg>
        <pc:spChg chg="add del">
          <ac:chgData name="Olivia Liptrot" userId="466147bd-9dd2-4e6a-b511-c404f85102f6" providerId="ADAL" clId="{C985C3D4-D480-4F48-8429-09FFB23FCA87}" dt="2025-09-07T21:03:01.339" v="830"/>
          <ac:spMkLst>
            <pc:docMk/>
            <pc:sldMk cId="1029357340" sldId="256"/>
            <ac:spMk id="102" creationId="{46934B3C-D73F-4CD0-95B1-0244D662D1C7}"/>
          </ac:spMkLst>
        </pc:spChg>
      </pc:sldChg>
      <pc:sldChg chg="addSp delSp modSp mod delDesignElem">
        <pc:chgData name="Olivia Liptrot" userId="466147bd-9dd2-4e6a-b511-c404f85102f6" providerId="ADAL" clId="{C985C3D4-D480-4F48-8429-09FFB23FCA87}" dt="2025-09-07T21:03:01.339" v="830"/>
        <pc:sldMkLst>
          <pc:docMk/>
          <pc:sldMk cId="4211364770" sldId="258"/>
        </pc:sldMkLst>
        <pc:spChg chg="mod">
          <ac:chgData name="Olivia Liptrot" userId="466147bd-9dd2-4e6a-b511-c404f85102f6" providerId="ADAL" clId="{C985C3D4-D480-4F48-8429-09FFB23FCA87}" dt="2025-09-07T19:11:27.617" v="6" actId="20577"/>
          <ac:spMkLst>
            <pc:docMk/>
            <pc:sldMk cId="4211364770" sldId="258"/>
            <ac:spMk id="3" creationId="{E130CD65-B47F-A18A-41A0-D9F115CB3B90}"/>
          </ac:spMkLst>
        </pc:spChg>
        <pc:spChg chg="add del">
          <ac:chgData name="Olivia Liptrot" userId="466147bd-9dd2-4e6a-b511-c404f85102f6" providerId="ADAL" clId="{C985C3D4-D480-4F48-8429-09FFB23FCA87}" dt="2025-09-07T21:03:01.339" v="830"/>
          <ac:spMkLst>
            <pc:docMk/>
            <pc:sldMk cId="4211364770" sldId="258"/>
            <ac:spMk id="36" creationId="{C51A08AC-F796-409C-AD97-8B476289EC51}"/>
          </ac:spMkLst>
        </pc:spChg>
        <pc:grpChg chg="add del">
          <ac:chgData name="Olivia Liptrot" userId="466147bd-9dd2-4e6a-b511-c404f85102f6" providerId="ADAL" clId="{C985C3D4-D480-4F48-8429-09FFB23FCA87}" dt="2025-09-07T21:03:01.339" v="830"/>
          <ac:grpSpMkLst>
            <pc:docMk/>
            <pc:sldMk cId="4211364770" sldId="258"/>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2949665056" sldId="271"/>
        </pc:sldMkLst>
        <pc:spChg chg="mod">
          <ac:chgData name="Olivia Liptrot" userId="466147bd-9dd2-4e6a-b511-c404f85102f6" providerId="ADAL" clId="{C985C3D4-D480-4F48-8429-09FFB23FCA87}" dt="2025-09-07T20:56:38.191" v="446" actId="20577"/>
          <ac:spMkLst>
            <pc:docMk/>
            <pc:sldMk cId="2949665056" sldId="271"/>
            <ac:spMk id="21" creationId="{E9C74D99-099A-E1B9-508A-343609752151}"/>
          </ac:spMkLst>
        </pc:spChg>
        <pc:spChg chg="add del">
          <ac:chgData name="Olivia Liptrot" userId="466147bd-9dd2-4e6a-b511-c404f85102f6" providerId="ADAL" clId="{C985C3D4-D480-4F48-8429-09FFB23FCA87}" dt="2025-09-07T21:03:01.339" v="830"/>
          <ac:spMkLst>
            <pc:docMk/>
            <pc:sldMk cId="2949665056" sldId="271"/>
            <ac:spMk id="36" creationId="{C51A08AC-F796-409C-AD97-8B476289EC51}"/>
          </ac:spMkLst>
        </pc:spChg>
        <pc:grpChg chg="add del">
          <ac:chgData name="Olivia Liptrot" userId="466147bd-9dd2-4e6a-b511-c404f85102f6" providerId="ADAL" clId="{C985C3D4-D480-4F48-8429-09FFB23FCA87}" dt="2025-09-07T21:03:01.339" v="830"/>
          <ac:grpSpMkLst>
            <pc:docMk/>
            <pc:sldMk cId="2949665056" sldId="271"/>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1053070494" sldId="272"/>
        </pc:sldMkLst>
        <pc:spChg chg="mod">
          <ac:chgData name="Olivia Liptrot" userId="466147bd-9dd2-4e6a-b511-c404f85102f6" providerId="ADAL" clId="{C985C3D4-D480-4F48-8429-09FFB23FCA87}" dt="2025-09-07T19:12:15.845" v="35" actId="20577"/>
          <ac:spMkLst>
            <pc:docMk/>
            <pc:sldMk cId="1053070494" sldId="272"/>
            <ac:spMk id="3" creationId="{E130CD65-B47F-A18A-41A0-D9F115CB3B90}"/>
          </ac:spMkLst>
        </pc:spChg>
        <pc:spChg chg="add del">
          <ac:chgData name="Olivia Liptrot" userId="466147bd-9dd2-4e6a-b511-c404f85102f6" providerId="ADAL" clId="{C985C3D4-D480-4F48-8429-09FFB23FCA87}" dt="2025-09-07T21:03:01.339" v="830"/>
          <ac:spMkLst>
            <pc:docMk/>
            <pc:sldMk cId="1053070494" sldId="272"/>
            <ac:spMk id="36" creationId="{C51A08AC-F796-409C-AD97-8B476289EC51}"/>
          </ac:spMkLst>
        </pc:spChg>
        <pc:grpChg chg="add del">
          <ac:chgData name="Olivia Liptrot" userId="466147bd-9dd2-4e6a-b511-c404f85102f6" providerId="ADAL" clId="{C985C3D4-D480-4F48-8429-09FFB23FCA87}" dt="2025-09-07T21:03:01.339" v="830"/>
          <ac:grpSpMkLst>
            <pc:docMk/>
            <pc:sldMk cId="1053070494" sldId="272"/>
            <ac:grpSpMk id="37" creationId="{1E1B312B-4E9A-405C-9CE8-10325438035E}"/>
          </ac:grpSpMkLst>
        </pc:grpChg>
      </pc:sldChg>
      <pc:sldChg chg="addSp delSp delDesignElem">
        <pc:chgData name="Olivia Liptrot" userId="466147bd-9dd2-4e6a-b511-c404f85102f6" providerId="ADAL" clId="{C985C3D4-D480-4F48-8429-09FFB23FCA87}" dt="2025-09-07T21:03:01.339" v="830"/>
        <pc:sldMkLst>
          <pc:docMk/>
          <pc:sldMk cId="714251883" sldId="273"/>
        </pc:sldMkLst>
        <pc:spChg chg="add del">
          <ac:chgData name="Olivia Liptrot" userId="466147bd-9dd2-4e6a-b511-c404f85102f6" providerId="ADAL" clId="{C985C3D4-D480-4F48-8429-09FFB23FCA87}" dt="2025-09-07T21:03:01.339" v="830"/>
          <ac:spMkLst>
            <pc:docMk/>
            <pc:sldMk cId="714251883" sldId="273"/>
            <ac:spMk id="36" creationId="{C51A08AC-F796-409C-AD97-8B476289EC51}"/>
          </ac:spMkLst>
        </pc:spChg>
        <pc:grpChg chg="add del">
          <ac:chgData name="Olivia Liptrot" userId="466147bd-9dd2-4e6a-b511-c404f85102f6" providerId="ADAL" clId="{C985C3D4-D480-4F48-8429-09FFB23FCA87}" dt="2025-09-07T21:03:01.339" v="830"/>
          <ac:grpSpMkLst>
            <pc:docMk/>
            <pc:sldMk cId="714251883" sldId="273"/>
            <ac:grpSpMk id="37" creationId="{1E1B312B-4E9A-405C-9CE8-10325438035E}"/>
          </ac:grpSpMkLst>
        </pc:grpChg>
      </pc:sldChg>
      <pc:sldChg chg="addSp delSp modSp mod delDesignElem">
        <pc:chgData name="Olivia Liptrot" userId="466147bd-9dd2-4e6a-b511-c404f85102f6" providerId="ADAL" clId="{C985C3D4-D480-4F48-8429-09FFB23FCA87}" dt="2025-09-07T21:08:46.345" v="1531" actId="20577"/>
        <pc:sldMkLst>
          <pc:docMk/>
          <pc:sldMk cId="271777767" sldId="274"/>
        </pc:sldMkLst>
        <pc:spChg chg="mod">
          <ac:chgData name="Olivia Liptrot" userId="466147bd-9dd2-4e6a-b511-c404f85102f6" providerId="ADAL" clId="{C985C3D4-D480-4F48-8429-09FFB23FCA87}" dt="2025-09-07T21:08:46.345" v="1531" actId="20577"/>
          <ac:spMkLst>
            <pc:docMk/>
            <pc:sldMk cId="271777767" sldId="274"/>
            <ac:spMk id="3" creationId="{E130CD65-B47F-A18A-41A0-D9F115CB3B90}"/>
          </ac:spMkLst>
        </pc:spChg>
        <pc:spChg chg="add del">
          <ac:chgData name="Olivia Liptrot" userId="466147bd-9dd2-4e6a-b511-c404f85102f6" providerId="ADAL" clId="{C985C3D4-D480-4F48-8429-09FFB23FCA87}" dt="2025-09-07T21:03:01.339" v="830"/>
          <ac:spMkLst>
            <pc:docMk/>
            <pc:sldMk cId="271777767" sldId="274"/>
            <ac:spMk id="36" creationId="{C51A08AC-F796-409C-AD97-8B476289EC51}"/>
          </ac:spMkLst>
        </pc:spChg>
        <pc:grpChg chg="add del">
          <ac:chgData name="Olivia Liptrot" userId="466147bd-9dd2-4e6a-b511-c404f85102f6" providerId="ADAL" clId="{C985C3D4-D480-4F48-8429-09FFB23FCA87}" dt="2025-09-07T21:03:01.339" v="830"/>
          <ac:grpSpMkLst>
            <pc:docMk/>
            <pc:sldMk cId="271777767" sldId="274"/>
            <ac:grpSpMk id="37" creationId="{1E1B312B-4E9A-405C-9CE8-10325438035E}"/>
          </ac:grpSpMkLst>
        </pc:grpChg>
      </pc:sldChg>
      <pc:sldChg chg="addSp delSp modSp mod delDesignElem modNotesTx">
        <pc:chgData name="Olivia Liptrot" userId="466147bd-9dd2-4e6a-b511-c404f85102f6" providerId="ADAL" clId="{C985C3D4-D480-4F48-8429-09FFB23FCA87}" dt="2025-09-07T21:06:16.730" v="1276" actId="20577"/>
        <pc:sldMkLst>
          <pc:docMk/>
          <pc:sldMk cId="4036605834" sldId="276"/>
        </pc:sldMkLst>
        <pc:spChg chg="add del">
          <ac:chgData name="Olivia Liptrot" userId="466147bd-9dd2-4e6a-b511-c404f85102f6" providerId="ADAL" clId="{C985C3D4-D480-4F48-8429-09FFB23FCA87}" dt="2025-09-07T21:03:01.339" v="830"/>
          <ac:spMkLst>
            <pc:docMk/>
            <pc:sldMk cId="4036605834" sldId="276"/>
            <ac:spMk id="36" creationId="{C51A08AC-F796-409C-AD97-8B476289EC51}"/>
          </ac:spMkLst>
        </pc:spChg>
        <pc:grpChg chg="add del">
          <ac:chgData name="Olivia Liptrot" userId="466147bd-9dd2-4e6a-b511-c404f85102f6" providerId="ADAL" clId="{C985C3D4-D480-4F48-8429-09FFB23FCA87}" dt="2025-09-07T21:03:01.339" v="830"/>
          <ac:grpSpMkLst>
            <pc:docMk/>
            <pc:sldMk cId="4036605834" sldId="276"/>
            <ac:grpSpMk id="37" creationId="{1E1B312B-4E9A-405C-9CE8-10325438035E}"/>
          </ac:grpSpMkLst>
        </pc:grpChg>
        <pc:picChg chg="add mod">
          <ac:chgData name="Olivia Liptrot" userId="466147bd-9dd2-4e6a-b511-c404f85102f6" providerId="ADAL" clId="{C985C3D4-D480-4F48-8429-09FFB23FCA87}" dt="2025-09-07T19:14:12.780" v="62" actId="1076"/>
          <ac:picMkLst>
            <pc:docMk/>
            <pc:sldMk cId="4036605834" sldId="276"/>
            <ac:picMk id="5" creationId="{224A57F6-8BFC-C083-9675-ADC1D9E979E6}"/>
          </ac:picMkLst>
        </pc:picChg>
        <pc:picChg chg="del">
          <ac:chgData name="Olivia Liptrot" userId="466147bd-9dd2-4e6a-b511-c404f85102f6" providerId="ADAL" clId="{C985C3D4-D480-4F48-8429-09FFB23FCA87}" dt="2025-09-07T19:13:58.648" v="59" actId="478"/>
          <ac:picMkLst>
            <pc:docMk/>
            <pc:sldMk cId="4036605834" sldId="276"/>
            <ac:picMk id="7" creationId="{D0B83C80-220E-1AA5-63BF-91164DD6C466}"/>
          </ac:picMkLst>
        </pc:picChg>
      </pc:sldChg>
      <pc:sldChg chg="addSp delSp modSp mod ord delDesignElem">
        <pc:chgData name="Olivia Liptrot" userId="466147bd-9dd2-4e6a-b511-c404f85102f6" providerId="ADAL" clId="{C985C3D4-D480-4F48-8429-09FFB23FCA87}" dt="2025-09-07T21:03:01.339" v="830"/>
        <pc:sldMkLst>
          <pc:docMk/>
          <pc:sldMk cId="1395137962" sldId="277"/>
        </pc:sldMkLst>
        <pc:spChg chg="mod">
          <ac:chgData name="Olivia Liptrot" userId="466147bd-9dd2-4e6a-b511-c404f85102f6" providerId="ADAL" clId="{C985C3D4-D480-4F48-8429-09FFB23FCA87}" dt="2025-09-07T21:00:41.634" v="716" actId="20577"/>
          <ac:spMkLst>
            <pc:docMk/>
            <pc:sldMk cId="1395137962" sldId="277"/>
            <ac:spMk id="3" creationId="{E130CD65-B47F-A18A-41A0-D9F115CB3B90}"/>
          </ac:spMkLst>
        </pc:spChg>
        <pc:spChg chg="add del">
          <ac:chgData name="Olivia Liptrot" userId="466147bd-9dd2-4e6a-b511-c404f85102f6" providerId="ADAL" clId="{C985C3D4-D480-4F48-8429-09FFB23FCA87}" dt="2025-09-07T21:03:01.339" v="830"/>
          <ac:spMkLst>
            <pc:docMk/>
            <pc:sldMk cId="1395137962" sldId="277"/>
            <ac:spMk id="36" creationId="{C51A08AC-F796-409C-AD97-8B476289EC51}"/>
          </ac:spMkLst>
        </pc:spChg>
        <pc:grpChg chg="add del">
          <ac:chgData name="Olivia Liptrot" userId="466147bd-9dd2-4e6a-b511-c404f85102f6" providerId="ADAL" clId="{C985C3D4-D480-4F48-8429-09FFB23FCA87}" dt="2025-09-07T21:03:01.339" v="830"/>
          <ac:grpSpMkLst>
            <pc:docMk/>
            <pc:sldMk cId="1395137962" sldId="277"/>
            <ac:grpSpMk id="37" creationId="{1E1B312B-4E9A-405C-9CE8-10325438035E}"/>
          </ac:grpSpMkLst>
        </pc:grpChg>
      </pc:sldChg>
      <pc:sldChg chg="addSp delSp modSp mod delDesignElem">
        <pc:chgData name="Olivia Liptrot" userId="466147bd-9dd2-4e6a-b511-c404f85102f6" providerId="ADAL" clId="{C985C3D4-D480-4F48-8429-09FFB23FCA87}" dt="2025-09-07T21:09:48.401" v="1534" actId="13926"/>
        <pc:sldMkLst>
          <pc:docMk/>
          <pc:sldMk cId="2912856065" sldId="278"/>
        </pc:sldMkLst>
        <pc:spChg chg="mod">
          <ac:chgData name="Olivia Liptrot" userId="466147bd-9dd2-4e6a-b511-c404f85102f6" providerId="ADAL" clId="{C985C3D4-D480-4F48-8429-09FFB23FCA87}" dt="2025-09-07T21:09:48.401" v="1534" actId="13926"/>
          <ac:spMkLst>
            <pc:docMk/>
            <pc:sldMk cId="2912856065" sldId="278"/>
            <ac:spMk id="3" creationId="{E130CD65-B47F-A18A-41A0-D9F115CB3B90}"/>
          </ac:spMkLst>
        </pc:spChg>
        <pc:spChg chg="add del">
          <ac:chgData name="Olivia Liptrot" userId="466147bd-9dd2-4e6a-b511-c404f85102f6" providerId="ADAL" clId="{C985C3D4-D480-4F48-8429-09FFB23FCA87}" dt="2025-09-07T21:03:01.339" v="830"/>
          <ac:spMkLst>
            <pc:docMk/>
            <pc:sldMk cId="2912856065" sldId="278"/>
            <ac:spMk id="36" creationId="{C51A08AC-F796-409C-AD97-8B476289EC51}"/>
          </ac:spMkLst>
        </pc:spChg>
        <pc:grpChg chg="add del">
          <ac:chgData name="Olivia Liptrot" userId="466147bd-9dd2-4e6a-b511-c404f85102f6" providerId="ADAL" clId="{C985C3D4-D480-4F48-8429-09FFB23FCA87}" dt="2025-09-07T21:03:01.339" v="830"/>
          <ac:grpSpMkLst>
            <pc:docMk/>
            <pc:sldMk cId="2912856065" sldId="278"/>
            <ac:grpSpMk id="37" creationId="{1E1B312B-4E9A-405C-9CE8-10325438035E}"/>
          </ac:grpSpMkLst>
        </pc:grpChg>
      </pc:sldChg>
      <pc:sldChg chg="addSp delSp delDesignElem">
        <pc:chgData name="Olivia Liptrot" userId="466147bd-9dd2-4e6a-b511-c404f85102f6" providerId="ADAL" clId="{C985C3D4-D480-4F48-8429-09FFB23FCA87}" dt="2025-09-07T21:03:01.339" v="830"/>
        <pc:sldMkLst>
          <pc:docMk/>
          <pc:sldMk cId="2651129577" sldId="279"/>
        </pc:sldMkLst>
        <pc:spChg chg="add del">
          <ac:chgData name="Olivia Liptrot" userId="466147bd-9dd2-4e6a-b511-c404f85102f6" providerId="ADAL" clId="{C985C3D4-D480-4F48-8429-09FFB23FCA87}" dt="2025-09-07T21:03:01.339" v="830"/>
          <ac:spMkLst>
            <pc:docMk/>
            <pc:sldMk cId="2651129577" sldId="279"/>
            <ac:spMk id="36" creationId="{C51A08AC-F796-409C-AD97-8B476289EC51}"/>
          </ac:spMkLst>
        </pc:spChg>
        <pc:grpChg chg="add del">
          <ac:chgData name="Olivia Liptrot" userId="466147bd-9dd2-4e6a-b511-c404f85102f6" providerId="ADAL" clId="{C985C3D4-D480-4F48-8429-09FFB23FCA87}" dt="2025-09-07T21:03:01.339" v="830"/>
          <ac:grpSpMkLst>
            <pc:docMk/>
            <pc:sldMk cId="2651129577" sldId="279"/>
            <ac:grpSpMk id="37" creationId="{1E1B312B-4E9A-405C-9CE8-10325438035E}"/>
          </ac:grpSpMkLst>
        </pc:grpChg>
      </pc:sldChg>
      <pc:sldChg chg="addSp delSp modSp mod delDesignElem">
        <pc:chgData name="Olivia Liptrot" userId="466147bd-9dd2-4e6a-b511-c404f85102f6" providerId="ADAL" clId="{C985C3D4-D480-4F48-8429-09FFB23FCA87}" dt="2025-09-07T21:10:08.415" v="1538" actId="20577"/>
        <pc:sldMkLst>
          <pc:docMk/>
          <pc:sldMk cId="165419106" sldId="280"/>
        </pc:sldMkLst>
        <pc:spChg chg="mod">
          <ac:chgData name="Olivia Liptrot" userId="466147bd-9dd2-4e6a-b511-c404f85102f6" providerId="ADAL" clId="{C985C3D4-D480-4F48-8429-09FFB23FCA87}" dt="2025-09-07T21:10:08.415" v="1538" actId="20577"/>
          <ac:spMkLst>
            <pc:docMk/>
            <pc:sldMk cId="165419106" sldId="280"/>
            <ac:spMk id="3" creationId="{E130CD65-B47F-A18A-41A0-D9F115CB3B90}"/>
          </ac:spMkLst>
        </pc:spChg>
        <pc:spChg chg="add del">
          <ac:chgData name="Olivia Liptrot" userId="466147bd-9dd2-4e6a-b511-c404f85102f6" providerId="ADAL" clId="{C985C3D4-D480-4F48-8429-09FFB23FCA87}" dt="2025-09-07T21:03:01.339" v="830"/>
          <ac:spMkLst>
            <pc:docMk/>
            <pc:sldMk cId="165419106" sldId="280"/>
            <ac:spMk id="36" creationId="{C51A08AC-F796-409C-AD97-8B476289EC51}"/>
          </ac:spMkLst>
        </pc:spChg>
        <pc:grpChg chg="add del">
          <ac:chgData name="Olivia Liptrot" userId="466147bd-9dd2-4e6a-b511-c404f85102f6" providerId="ADAL" clId="{C985C3D4-D480-4F48-8429-09FFB23FCA87}" dt="2025-09-07T21:03:01.339" v="830"/>
          <ac:grpSpMkLst>
            <pc:docMk/>
            <pc:sldMk cId="165419106" sldId="280"/>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162080951" sldId="281"/>
        </pc:sldMkLst>
        <pc:spChg chg="mod">
          <ac:chgData name="Olivia Liptrot" userId="466147bd-9dd2-4e6a-b511-c404f85102f6" providerId="ADAL" clId="{C985C3D4-D480-4F48-8429-09FFB23FCA87}" dt="2025-09-07T20:56:20.988" v="444" actId="13926"/>
          <ac:spMkLst>
            <pc:docMk/>
            <pc:sldMk cId="162080951" sldId="281"/>
            <ac:spMk id="3" creationId="{E130CD65-B47F-A18A-41A0-D9F115CB3B90}"/>
          </ac:spMkLst>
        </pc:spChg>
        <pc:spChg chg="add del">
          <ac:chgData name="Olivia Liptrot" userId="466147bd-9dd2-4e6a-b511-c404f85102f6" providerId="ADAL" clId="{C985C3D4-D480-4F48-8429-09FFB23FCA87}" dt="2025-09-07T21:03:01.339" v="830"/>
          <ac:spMkLst>
            <pc:docMk/>
            <pc:sldMk cId="162080951" sldId="281"/>
            <ac:spMk id="36" creationId="{C51A08AC-F796-409C-AD97-8B476289EC51}"/>
          </ac:spMkLst>
        </pc:spChg>
        <pc:grpChg chg="add del">
          <ac:chgData name="Olivia Liptrot" userId="466147bd-9dd2-4e6a-b511-c404f85102f6" providerId="ADAL" clId="{C985C3D4-D480-4F48-8429-09FFB23FCA87}" dt="2025-09-07T21:03:01.339" v="830"/>
          <ac:grpSpMkLst>
            <pc:docMk/>
            <pc:sldMk cId="162080951" sldId="281"/>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4213682728" sldId="282"/>
        </pc:sldMkLst>
        <pc:spChg chg="mod">
          <ac:chgData name="Olivia Liptrot" userId="466147bd-9dd2-4e6a-b511-c404f85102f6" providerId="ADAL" clId="{C985C3D4-D480-4F48-8429-09FFB23FCA87}" dt="2025-09-07T20:57:03.351" v="450" actId="20577"/>
          <ac:spMkLst>
            <pc:docMk/>
            <pc:sldMk cId="4213682728" sldId="282"/>
            <ac:spMk id="3" creationId="{E130CD65-B47F-A18A-41A0-D9F115CB3B90}"/>
          </ac:spMkLst>
        </pc:spChg>
        <pc:spChg chg="add del">
          <ac:chgData name="Olivia Liptrot" userId="466147bd-9dd2-4e6a-b511-c404f85102f6" providerId="ADAL" clId="{C985C3D4-D480-4F48-8429-09FFB23FCA87}" dt="2025-09-07T21:03:01.339" v="830"/>
          <ac:spMkLst>
            <pc:docMk/>
            <pc:sldMk cId="4213682728" sldId="282"/>
            <ac:spMk id="36" creationId="{C51A08AC-F796-409C-AD97-8B476289EC51}"/>
          </ac:spMkLst>
        </pc:spChg>
        <pc:grpChg chg="add del">
          <ac:chgData name="Olivia Liptrot" userId="466147bd-9dd2-4e6a-b511-c404f85102f6" providerId="ADAL" clId="{C985C3D4-D480-4F48-8429-09FFB23FCA87}" dt="2025-09-07T21:03:01.339" v="830"/>
          <ac:grpSpMkLst>
            <pc:docMk/>
            <pc:sldMk cId="4213682728" sldId="282"/>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1288037295" sldId="283"/>
        </pc:sldMkLst>
        <pc:spChg chg="mod">
          <ac:chgData name="Olivia Liptrot" userId="466147bd-9dd2-4e6a-b511-c404f85102f6" providerId="ADAL" clId="{C985C3D4-D480-4F48-8429-09FFB23FCA87}" dt="2025-09-07T20:57:28.161" v="475" actId="6549"/>
          <ac:spMkLst>
            <pc:docMk/>
            <pc:sldMk cId="1288037295" sldId="283"/>
            <ac:spMk id="3" creationId="{E130CD65-B47F-A18A-41A0-D9F115CB3B90}"/>
          </ac:spMkLst>
        </pc:spChg>
        <pc:spChg chg="add del">
          <ac:chgData name="Olivia Liptrot" userId="466147bd-9dd2-4e6a-b511-c404f85102f6" providerId="ADAL" clId="{C985C3D4-D480-4F48-8429-09FFB23FCA87}" dt="2025-09-07T21:03:01.339" v="830"/>
          <ac:spMkLst>
            <pc:docMk/>
            <pc:sldMk cId="1288037295" sldId="283"/>
            <ac:spMk id="36" creationId="{C51A08AC-F796-409C-AD97-8B476289EC51}"/>
          </ac:spMkLst>
        </pc:spChg>
        <pc:grpChg chg="add del">
          <ac:chgData name="Olivia Liptrot" userId="466147bd-9dd2-4e6a-b511-c404f85102f6" providerId="ADAL" clId="{C985C3D4-D480-4F48-8429-09FFB23FCA87}" dt="2025-09-07T21:03:01.339" v="830"/>
          <ac:grpSpMkLst>
            <pc:docMk/>
            <pc:sldMk cId="1288037295" sldId="283"/>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4193391990" sldId="285"/>
        </pc:sldMkLst>
        <pc:spChg chg="mod">
          <ac:chgData name="Olivia Liptrot" userId="466147bd-9dd2-4e6a-b511-c404f85102f6" providerId="ADAL" clId="{C985C3D4-D480-4F48-8429-09FFB23FCA87}" dt="2025-09-07T21:01:37.461" v="799" actId="20577"/>
          <ac:spMkLst>
            <pc:docMk/>
            <pc:sldMk cId="4193391990" sldId="285"/>
            <ac:spMk id="3" creationId="{E130CD65-B47F-A18A-41A0-D9F115CB3B90}"/>
          </ac:spMkLst>
        </pc:spChg>
        <pc:spChg chg="add del">
          <ac:chgData name="Olivia Liptrot" userId="466147bd-9dd2-4e6a-b511-c404f85102f6" providerId="ADAL" clId="{C985C3D4-D480-4F48-8429-09FFB23FCA87}" dt="2025-09-07T21:03:01.339" v="830"/>
          <ac:spMkLst>
            <pc:docMk/>
            <pc:sldMk cId="4193391990" sldId="285"/>
            <ac:spMk id="36" creationId="{C51A08AC-F796-409C-AD97-8B476289EC51}"/>
          </ac:spMkLst>
        </pc:spChg>
        <pc:grpChg chg="add del">
          <ac:chgData name="Olivia Liptrot" userId="466147bd-9dd2-4e6a-b511-c404f85102f6" providerId="ADAL" clId="{C985C3D4-D480-4F48-8429-09FFB23FCA87}" dt="2025-09-07T21:03:01.339" v="830"/>
          <ac:grpSpMkLst>
            <pc:docMk/>
            <pc:sldMk cId="4193391990" sldId="285"/>
            <ac:grpSpMk id="37" creationId="{1E1B312B-4E9A-405C-9CE8-10325438035E}"/>
          </ac:grpSpMkLst>
        </pc:grpChg>
      </pc:sldChg>
      <pc:sldChg chg="addSp delSp delDesignElem">
        <pc:chgData name="Olivia Liptrot" userId="466147bd-9dd2-4e6a-b511-c404f85102f6" providerId="ADAL" clId="{C985C3D4-D480-4F48-8429-09FFB23FCA87}" dt="2025-09-07T21:03:01.339" v="830"/>
        <pc:sldMkLst>
          <pc:docMk/>
          <pc:sldMk cId="1266841842" sldId="286"/>
        </pc:sldMkLst>
        <pc:spChg chg="add del">
          <ac:chgData name="Olivia Liptrot" userId="466147bd-9dd2-4e6a-b511-c404f85102f6" providerId="ADAL" clId="{C985C3D4-D480-4F48-8429-09FFB23FCA87}" dt="2025-09-07T21:03:01.339" v="830"/>
          <ac:spMkLst>
            <pc:docMk/>
            <pc:sldMk cId="1266841842" sldId="286"/>
            <ac:spMk id="36" creationId="{C51A08AC-F796-409C-AD97-8B476289EC51}"/>
          </ac:spMkLst>
        </pc:spChg>
        <pc:grpChg chg="add del">
          <ac:chgData name="Olivia Liptrot" userId="466147bd-9dd2-4e6a-b511-c404f85102f6" providerId="ADAL" clId="{C985C3D4-D480-4F48-8429-09FFB23FCA87}" dt="2025-09-07T21:03:01.339" v="830"/>
          <ac:grpSpMkLst>
            <pc:docMk/>
            <pc:sldMk cId="1266841842" sldId="286"/>
            <ac:grpSpMk id="37" creationId="{1E1B312B-4E9A-405C-9CE8-10325438035E}"/>
          </ac:grpSpMkLst>
        </pc:grpChg>
      </pc:sldChg>
      <pc:sldChg chg="addSp delSp modSp mod delDesignElem">
        <pc:chgData name="Olivia Liptrot" userId="466147bd-9dd2-4e6a-b511-c404f85102f6" providerId="ADAL" clId="{C985C3D4-D480-4F48-8429-09FFB23FCA87}" dt="2025-09-07T21:03:01.339" v="830"/>
        <pc:sldMkLst>
          <pc:docMk/>
          <pc:sldMk cId="3443221335" sldId="287"/>
        </pc:sldMkLst>
        <pc:spChg chg="mod">
          <ac:chgData name="Olivia Liptrot" userId="466147bd-9dd2-4e6a-b511-c404f85102f6" providerId="ADAL" clId="{C985C3D4-D480-4F48-8429-09FFB23FCA87}" dt="2025-09-07T20:55:17.830" v="403" actId="20577"/>
          <ac:spMkLst>
            <pc:docMk/>
            <pc:sldMk cId="3443221335" sldId="287"/>
            <ac:spMk id="3" creationId="{E130CD65-B47F-A18A-41A0-D9F115CB3B90}"/>
          </ac:spMkLst>
        </pc:spChg>
        <pc:spChg chg="add del">
          <ac:chgData name="Olivia Liptrot" userId="466147bd-9dd2-4e6a-b511-c404f85102f6" providerId="ADAL" clId="{C985C3D4-D480-4F48-8429-09FFB23FCA87}" dt="2025-09-07T21:03:01.339" v="830"/>
          <ac:spMkLst>
            <pc:docMk/>
            <pc:sldMk cId="3443221335" sldId="287"/>
            <ac:spMk id="36" creationId="{C51A08AC-F796-409C-AD97-8B476289EC51}"/>
          </ac:spMkLst>
        </pc:spChg>
        <pc:grpChg chg="add del">
          <ac:chgData name="Olivia Liptrot" userId="466147bd-9dd2-4e6a-b511-c404f85102f6" providerId="ADAL" clId="{C985C3D4-D480-4F48-8429-09FFB23FCA87}" dt="2025-09-07T21:03:01.339" v="830"/>
          <ac:grpSpMkLst>
            <pc:docMk/>
            <pc:sldMk cId="3443221335" sldId="287"/>
            <ac:grpSpMk id="37" creationId="{1E1B312B-4E9A-405C-9CE8-10325438035E}"/>
          </ac:grpSpMkLst>
        </pc:grpChg>
      </pc:sldChg>
      <pc:sldChg chg="addSp delSp delDesignElem">
        <pc:chgData name="Olivia Liptrot" userId="466147bd-9dd2-4e6a-b511-c404f85102f6" providerId="ADAL" clId="{C985C3D4-D480-4F48-8429-09FFB23FCA87}" dt="2025-09-07T21:03:01.339" v="830"/>
        <pc:sldMkLst>
          <pc:docMk/>
          <pc:sldMk cId="2825821419" sldId="288"/>
        </pc:sldMkLst>
        <pc:spChg chg="add del">
          <ac:chgData name="Olivia Liptrot" userId="466147bd-9dd2-4e6a-b511-c404f85102f6" providerId="ADAL" clId="{C985C3D4-D480-4F48-8429-09FFB23FCA87}" dt="2025-09-07T21:03:01.339" v="830"/>
          <ac:spMkLst>
            <pc:docMk/>
            <pc:sldMk cId="2825821419" sldId="288"/>
            <ac:spMk id="36" creationId="{C51A08AC-F796-409C-AD97-8B476289EC51}"/>
          </ac:spMkLst>
        </pc:spChg>
        <pc:grpChg chg="add del">
          <ac:chgData name="Olivia Liptrot" userId="466147bd-9dd2-4e6a-b511-c404f85102f6" providerId="ADAL" clId="{C985C3D4-D480-4F48-8429-09FFB23FCA87}" dt="2025-09-07T21:03:01.339" v="830"/>
          <ac:grpSpMkLst>
            <pc:docMk/>
            <pc:sldMk cId="2825821419" sldId="288"/>
            <ac:grpSpMk id="37" creationId="{1E1B312B-4E9A-405C-9CE8-10325438035E}"/>
          </ac:grpSpMkLst>
        </pc:grpChg>
      </pc:sldChg>
      <pc:sldChg chg="addSp delSp delDesignElem">
        <pc:chgData name="Olivia Liptrot" userId="466147bd-9dd2-4e6a-b511-c404f85102f6" providerId="ADAL" clId="{C985C3D4-D480-4F48-8429-09FFB23FCA87}" dt="2025-09-07T21:03:01.339" v="830"/>
        <pc:sldMkLst>
          <pc:docMk/>
          <pc:sldMk cId="805809603" sldId="289"/>
        </pc:sldMkLst>
        <pc:spChg chg="add del">
          <ac:chgData name="Olivia Liptrot" userId="466147bd-9dd2-4e6a-b511-c404f85102f6" providerId="ADAL" clId="{C985C3D4-D480-4F48-8429-09FFB23FCA87}" dt="2025-09-07T21:03:01.339" v="830"/>
          <ac:spMkLst>
            <pc:docMk/>
            <pc:sldMk cId="805809603" sldId="289"/>
            <ac:spMk id="36" creationId="{C51A08AC-F796-409C-AD97-8B476289EC51}"/>
          </ac:spMkLst>
        </pc:spChg>
        <pc:grpChg chg="add del">
          <ac:chgData name="Olivia Liptrot" userId="466147bd-9dd2-4e6a-b511-c404f85102f6" providerId="ADAL" clId="{C985C3D4-D480-4F48-8429-09FFB23FCA87}" dt="2025-09-07T21:03:01.339" v="830"/>
          <ac:grpSpMkLst>
            <pc:docMk/>
            <pc:sldMk cId="805809603" sldId="289"/>
            <ac:grpSpMk id="37" creationId="{1E1B312B-4E9A-405C-9CE8-10325438035E}"/>
          </ac:grpSpMkLst>
        </pc:grpChg>
      </pc:sldChg>
      <pc:sldChg chg="addSp delSp modSp add del mod setBg delDesignElem">
        <pc:chgData name="Olivia Liptrot" userId="466147bd-9dd2-4e6a-b511-c404f85102f6" providerId="ADAL" clId="{C985C3D4-D480-4F48-8429-09FFB23FCA87}" dt="2025-09-07T21:03:21.129" v="836"/>
        <pc:sldMkLst>
          <pc:docMk/>
          <pc:sldMk cId="319519808" sldId="290"/>
        </pc:sldMkLst>
        <pc:spChg chg="mod">
          <ac:chgData name="Olivia Liptrot" userId="466147bd-9dd2-4e6a-b511-c404f85102f6" providerId="ADAL" clId="{C985C3D4-D480-4F48-8429-09FFB23FCA87}" dt="2025-09-07T21:03:20.331" v="835" actId="26606"/>
          <ac:spMkLst>
            <pc:docMk/>
            <pc:sldMk cId="319519808" sldId="290"/>
            <ac:spMk id="2" creationId="{82EA62E0-61ED-7D45-CCA8-4E79E10C4BD0}"/>
          </ac:spMkLst>
        </pc:spChg>
        <pc:spChg chg="mod">
          <ac:chgData name="Olivia Liptrot" userId="466147bd-9dd2-4e6a-b511-c404f85102f6" providerId="ADAL" clId="{C985C3D4-D480-4F48-8429-09FFB23FCA87}" dt="2025-09-07T21:03:20.331" v="835" actId="26606"/>
          <ac:spMkLst>
            <pc:docMk/>
            <pc:sldMk cId="319519808" sldId="290"/>
            <ac:spMk id="3" creationId="{36CB1565-2572-4B61-316F-8D946893DF86}"/>
          </ac:spMkLst>
        </pc:spChg>
        <pc:spChg chg="add del">
          <ac:chgData name="Olivia Liptrot" userId="466147bd-9dd2-4e6a-b511-c404f85102f6" providerId="ADAL" clId="{C985C3D4-D480-4F48-8429-09FFB23FCA87}" dt="2025-09-07T21:03:20.331" v="835" actId="26606"/>
          <ac:spMkLst>
            <pc:docMk/>
            <pc:sldMk cId="319519808" sldId="290"/>
            <ac:spMk id="10" creationId="{3D5FBB81-B61B-416A-8F5D-A8DDF62530F1}"/>
          </ac:spMkLst>
        </pc:spChg>
        <pc:spChg chg="add del">
          <ac:chgData name="Olivia Liptrot" userId="466147bd-9dd2-4e6a-b511-c404f85102f6" providerId="ADAL" clId="{C985C3D4-D480-4F48-8429-09FFB23FCA87}" dt="2025-09-07T21:03:20.331" v="835" actId="26606"/>
          <ac:spMkLst>
            <pc:docMk/>
            <pc:sldMk cId="319519808" sldId="290"/>
            <ac:spMk id="12" creationId="{40C0D7D4-D83D-4C58-87D1-955F0A9173D7}"/>
          </ac:spMkLst>
        </pc:spChg>
        <pc:spChg chg="add del">
          <ac:chgData name="Olivia Liptrot" userId="466147bd-9dd2-4e6a-b511-c404f85102f6" providerId="ADAL" clId="{C985C3D4-D480-4F48-8429-09FFB23FCA87}" dt="2025-09-07T21:03:20.331" v="835" actId="26606"/>
          <ac:spMkLst>
            <pc:docMk/>
            <pc:sldMk cId="319519808" sldId="290"/>
            <ac:spMk id="14" creationId="{15F9A324-404E-4C5D-AFF0-C5D0D84182B0}"/>
          </ac:spMkLst>
        </pc:spChg>
        <pc:spChg chg="add del">
          <ac:chgData name="Olivia Liptrot" userId="466147bd-9dd2-4e6a-b511-c404f85102f6" providerId="ADAL" clId="{C985C3D4-D480-4F48-8429-09FFB23FCA87}" dt="2025-09-07T21:03:20.331" v="835" actId="26606"/>
          <ac:spMkLst>
            <pc:docMk/>
            <pc:sldMk cId="319519808" sldId="290"/>
            <ac:spMk id="16" creationId="{AC4CE3C4-3600-4353-9FE1-B32D06BEF02B}"/>
          </ac:spMkLst>
        </pc:spChg>
        <pc:spChg chg="add del">
          <ac:chgData name="Olivia Liptrot" userId="466147bd-9dd2-4e6a-b511-c404f85102f6" providerId="ADAL" clId="{C985C3D4-D480-4F48-8429-09FFB23FCA87}" dt="2025-09-07T21:03:21.129" v="836"/>
          <ac:spMkLst>
            <pc:docMk/>
            <pc:sldMk cId="319519808" sldId="290"/>
            <ac:spMk id="36" creationId="{195A01C1-427C-DD96-1A42-90919D88962F}"/>
          </ac:spMkLst>
        </pc:spChg>
        <pc:grpChg chg="add del">
          <ac:chgData name="Olivia Liptrot" userId="466147bd-9dd2-4e6a-b511-c404f85102f6" providerId="ADAL" clId="{C985C3D4-D480-4F48-8429-09FFB23FCA87}" dt="2025-09-07T21:03:21.129" v="836"/>
          <ac:grpSpMkLst>
            <pc:docMk/>
            <pc:sldMk cId="319519808" sldId="290"/>
            <ac:grpSpMk id="37" creationId="{67E8F548-026B-0996-BEDE-E6EAF05E742E}"/>
          </ac:grpSpMkLst>
        </pc:grpChg>
        <pc:picChg chg="mod">
          <ac:chgData name="Olivia Liptrot" userId="466147bd-9dd2-4e6a-b511-c404f85102f6" providerId="ADAL" clId="{C985C3D4-D480-4F48-8429-09FFB23FCA87}" dt="2025-09-07T21:03:20.331" v="835" actId="26606"/>
          <ac:picMkLst>
            <pc:docMk/>
            <pc:sldMk cId="319519808" sldId="290"/>
            <ac:picMk id="5" creationId="{C1CEB862-3F67-5FAA-2E9C-D92A5EF0CE2E}"/>
          </ac:picMkLst>
        </pc:picChg>
      </pc:sldChg>
      <pc:sldChg chg="delSp modSp add mod ord">
        <pc:chgData name="Olivia Liptrot" userId="466147bd-9dd2-4e6a-b511-c404f85102f6" providerId="ADAL" clId="{C985C3D4-D480-4F48-8429-09FFB23FCA87}" dt="2025-09-07T21:09:33.562" v="1533" actId="20577"/>
        <pc:sldMkLst>
          <pc:docMk/>
          <pc:sldMk cId="476383554" sldId="290"/>
        </pc:sldMkLst>
        <pc:spChg chg="mod">
          <ac:chgData name="Olivia Liptrot" userId="466147bd-9dd2-4e6a-b511-c404f85102f6" providerId="ADAL" clId="{C985C3D4-D480-4F48-8429-09FFB23FCA87}" dt="2025-09-07T21:03:39.803" v="863" actId="20577"/>
          <ac:spMkLst>
            <pc:docMk/>
            <pc:sldMk cId="476383554" sldId="290"/>
            <ac:spMk id="2" creationId="{D3203E06-A75E-A41E-050E-810C8306698F}"/>
          </ac:spMkLst>
        </pc:spChg>
        <pc:spChg chg="mod">
          <ac:chgData name="Olivia Liptrot" userId="466147bd-9dd2-4e6a-b511-c404f85102f6" providerId="ADAL" clId="{C985C3D4-D480-4F48-8429-09FFB23FCA87}" dt="2025-09-07T21:09:33.562" v="1533" actId="20577"/>
          <ac:spMkLst>
            <pc:docMk/>
            <pc:sldMk cId="476383554" sldId="290"/>
            <ac:spMk id="3" creationId="{57BC5C27-235C-5B9A-F624-877D48D7229C}"/>
          </ac:spMkLst>
        </pc:spChg>
        <pc:picChg chg="del">
          <ac:chgData name="Olivia Liptrot" userId="466147bd-9dd2-4e6a-b511-c404f85102f6" providerId="ADAL" clId="{C985C3D4-D480-4F48-8429-09FFB23FCA87}" dt="2025-09-07T21:03:41.894" v="864" actId="478"/>
          <ac:picMkLst>
            <pc:docMk/>
            <pc:sldMk cId="476383554" sldId="290"/>
            <ac:picMk id="5" creationId="{7497AC06-227C-E498-9702-C1DDDF23E67A}"/>
          </ac:picMkLst>
        </pc:picChg>
      </pc:sldChg>
      <pc:sldChg chg="addSp delSp add del setBg delDesignElem">
        <pc:chgData name="Olivia Liptrot" userId="466147bd-9dd2-4e6a-b511-c404f85102f6" providerId="ADAL" clId="{C985C3D4-D480-4F48-8429-09FFB23FCA87}" dt="2025-09-07T21:03:02.265" v="831"/>
        <pc:sldMkLst>
          <pc:docMk/>
          <pc:sldMk cId="2080247368" sldId="290"/>
        </pc:sldMkLst>
        <pc:spChg chg="add del">
          <ac:chgData name="Olivia Liptrot" userId="466147bd-9dd2-4e6a-b511-c404f85102f6" providerId="ADAL" clId="{C985C3D4-D480-4F48-8429-09FFB23FCA87}" dt="2025-09-07T21:03:02.265" v="831"/>
          <ac:spMkLst>
            <pc:docMk/>
            <pc:sldMk cId="2080247368" sldId="290"/>
            <ac:spMk id="36" creationId="{FADC2CCA-9D1D-ACB9-C155-050E76D4E28D}"/>
          </ac:spMkLst>
        </pc:spChg>
        <pc:grpChg chg="add del">
          <ac:chgData name="Olivia Liptrot" userId="466147bd-9dd2-4e6a-b511-c404f85102f6" providerId="ADAL" clId="{C985C3D4-D480-4F48-8429-09FFB23FCA87}" dt="2025-09-07T21:03:02.265" v="831"/>
          <ac:grpSpMkLst>
            <pc:docMk/>
            <pc:sldMk cId="2080247368" sldId="290"/>
            <ac:grpSpMk id="37" creationId="{08885B91-F45E-E7EA-BB32-ED82F0120D52}"/>
          </ac:grpSpMkLst>
        </pc:grpChg>
      </pc:sldChg>
      <pc:sldChg chg="addSp delSp add del setBg delDesignElem">
        <pc:chgData name="Olivia Liptrot" userId="466147bd-9dd2-4e6a-b511-c404f85102f6" providerId="ADAL" clId="{C985C3D4-D480-4F48-8429-09FFB23FCA87}" dt="2025-09-07T21:02:47.011" v="807"/>
        <pc:sldMkLst>
          <pc:docMk/>
          <pc:sldMk cId="2085521499" sldId="290"/>
        </pc:sldMkLst>
        <pc:spChg chg="add del">
          <ac:chgData name="Olivia Liptrot" userId="466147bd-9dd2-4e6a-b511-c404f85102f6" providerId="ADAL" clId="{C985C3D4-D480-4F48-8429-09FFB23FCA87}" dt="2025-09-07T21:02:47.011" v="807"/>
          <ac:spMkLst>
            <pc:docMk/>
            <pc:sldMk cId="2085521499" sldId="290"/>
            <ac:spMk id="36" creationId="{8C6A2DE6-D6A4-94BC-2019-A4A5252356C7}"/>
          </ac:spMkLst>
        </pc:spChg>
        <pc:grpChg chg="add del">
          <ac:chgData name="Olivia Liptrot" userId="466147bd-9dd2-4e6a-b511-c404f85102f6" providerId="ADAL" clId="{C985C3D4-D480-4F48-8429-09FFB23FCA87}" dt="2025-09-07T21:02:47.011" v="807"/>
          <ac:grpSpMkLst>
            <pc:docMk/>
            <pc:sldMk cId="2085521499" sldId="290"/>
            <ac:grpSpMk id="37" creationId="{3BB4FEF3-0551-F8E1-706D-A802105241EA}"/>
          </ac:grpSpMkLst>
        </pc:grpChg>
      </pc:sldChg>
      <pc:sldChg chg="addSp delSp add del setBg delDesignElem">
        <pc:chgData name="Olivia Liptrot" userId="466147bd-9dd2-4e6a-b511-c404f85102f6" providerId="ADAL" clId="{C985C3D4-D480-4F48-8429-09FFB23FCA87}" dt="2025-09-07T21:02:41.306" v="804"/>
        <pc:sldMkLst>
          <pc:docMk/>
          <pc:sldMk cId="2202725516" sldId="290"/>
        </pc:sldMkLst>
        <pc:spChg chg="add del">
          <ac:chgData name="Olivia Liptrot" userId="466147bd-9dd2-4e6a-b511-c404f85102f6" providerId="ADAL" clId="{C985C3D4-D480-4F48-8429-09FFB23FCA87}" dt="2025-09-07T21:02:41.306" v="804"/>
          <ac:spMkLst>
            <pc:docMk/>
            <pc:sldMk cId="2202725516" sldId="290"/>
            <ac:spMk id="36" creationId="{BE864D7B-0CDC-F120-983F-920B351EA041}"/>
          </ac:spMkLst>
        </pc:spChg>
        <pc:grpChg chg="add del">
          <ac:chgData name="Olivia Liptrot" userId="466147bd-9dd2-4e6a-b511-c404f85102f6" providerId="ADAL" clId="{C985C3D4-D480-4F48-8429-09FFB23FCA87}" dt="2025-09-07T21:02:41.306" v="804"/>
          <ac:grpSpMkLst>
            <pc:docMk/>
            <pc:sldMk cId="2202725516" sldId="290"/>
            <ac:grpSpMk id="37" creationId="{70879D9B-401C-CA33-A385-7B78F72AC9C8}"/>
          </ac:grpSpMkLst>
        </pc:grpChg>
      </pc:sldChg>
      <pc:sldChg chg="modSp add del mod">
        <pc:chgData name="Olivia Liptrot" userId="466147bd-9dd2-4e6a-b511-c404f85102f6" providerId="ADAL" clId="{C985C3D4-D480-4F48-8429-09FFB23FCA87}" dt="2025-09-07T21:07:30.001" v="1288" actId="47"/>
        <pc:sldMkLst>
          <pc:docMk/>
          <pc:sldMk cId="4033193092" sldId="291"/>
        </pc:sldMkLst>
        <pc:spChg chg="mod">
          <ac:chgData name="Olivia Liptrot" userId="466147bd-9dd2-4e6a-b511-c404f85102f6" providerId="ADAL" clId="{C985C3D4-D480-4F48-8429-09FFB23FCA87}" dt="2025-09-07T21:07:25.852" v="1287" actId="20577"/>
          <ac:spMkLst>
            <pc:docMk/>
            <pc:sldMk cId="4033193092" sldId="291"/>
            <ac:spMk id="2" creationId="{4A771C1C-0887-AEC3-03CE-5D6E04AC02B9}"/>
          </ac:spMkLst>
        </pc:spChg>
      </pc:sldChg>
    </pc:docChg>
  </pc:docChgLst>
  <pc:docChgLst>
    <pc:chgData name="Olivia Liptrot" userId="466147bd-9dd2-4e6a-b511-c404f85102f6" providerId="ADAL" clId="{9173A88A-3044-446D-8335-2CD18F9712EB}"/>
    <pc:docChg chg="custSel modSld">
      <pc:chgData name="Olivia Liptrot" userId="466147bd-9dd2-4e6a-b511-c404f85102f6" providerId="ADAL" clId="{9173A88A-3044-446D-8335-2CD18F9712EB}" dt="2025-09-08T16:15:25.561" v="123" actId="478"/>
      <pc:docMkLst>
        <pc:docMk/>
      </pc:docMkLst>
      <pc:sldChg chg="addSp delSp modSp mod">
        <pc:chgData name="Olivia Liptrot" userId="466147bd-9dd2-4e6a-b511-c404f85102f6" providerId="ADAL" clId="{9173A88A-3044-446D-8335-2CD18F9712EB}" dt="2025-09-08T16:15:25.561" v="123" actId="478"/>
        <pc:sldMkLst>
          <pc:docMk/>
          <pc:sldMk cId="1029357340" sldId="256"/>
        </pc:sldMkLst>
        <pc:spChg chg="add del mod">
          <ac:chgData name="Olivia Liptrot" userId="466147bd-9dd2-4e6a-b511-c404f85102f6" providerId="ADAL" clId="{9173A88A-3044-446D-8335-2CD18F9712EB}" dt="2025-09-08T16:15:25.561" v="123" actId="478"/>
          <ac:spMkLst>
            <pc:docMk/>
            <pc:sldMk cId="1029357340" sldId="256"/>
            <ac:spMk id="3" creationId="{367DCF59-52A9-4DEE-4E26-FCA0E680D995}"/>
          </ac:spMkLst>
        </pc:spChg>
      </pc:sldChg>
      <pc:sldChg chg="modNotesTx">
        <pc:chgData name="Olivia Liptrot" userId="466147bd-9dd2-4e6a-b511-c404f85102f6" providerId="ADAL" clId="{9173A88A-3044-446D-8335-2CD18F9712EB}" dt="2025-09-08T15:59:10.135" v="52" actId="20577"/>
        <pc:sldMkLst>
          <pc:docMk/>
          <pc:sldMk cId="271777767" sldId="274"/>
        </pc:sldMkLst>
      </pc:sldChg>
      <pc:sldChg chg="modSp mod">
        <pc:chgData name="Olivia Liptrot" userId="466147bd-9dd2-4e6a-b511-c404f85102f6" providerId="ADAL" clId="{9173A88A-3044-446D-8335-2CD18F9712EB}" dt="2025-09-08T15:58:48.441" v="42" actId="20577"/>
        <pc:sldMkLst>
          <pc:docMk/>
          <pc:sldMk cId="2912856065" sldId="278"/>
        </pc:sldMkLst>
        <pc:spChg chg="mod">
          <ac:chgData name="Olivia Liptrot" userId="466147bd-9dd2-4e6a-b511-c404f85102f6" providerId="ADAL" clId="{9173A88A-3044-446D-8335-2CD18F9712EB}" dt="2025-09-08T15:58:48.441" v="42" actId="20577"/>
          <ac:spMkLst>
            <pc:docMk/>
            <pc:sldMk cId="2912856065" sldId="278"/>
            <ac:spMk id="3" creationId="{E130CD65-B47F-A18A-41A0-D9F115CB3B90}"/>
          </ac:spMkLst>
        </pc:spChg>
      </pc:sldChg>
      <pc:sldChg chg="modSp mod modNotesTx">
        <pc:chgData name="Olivia Liptrot" userId="466147bd-9dd2-4e6a-b511-c404f85102f6" providerId="ADAL" clId="{9173A88A-3044-446D-8335-2CD18F9712EB}" dt="2025-09-08T15:59:42.103" v="73" actId="20577"/>
        <pc:sldMkLst>
          <pc:docMk/>
          <pc:sldMk cId="162080951" sldId="281"/>
        </pc:sldMkLst>
        <pc:spChg chg="mod">
          <ac:chgData name="Olivia Liptrot" userId="466147bd-9dd2-4e6a-b511-c404f85102f6" providerId="ADAL" clId="{9173A88A-3044-446D-8335-2CD18F9712EB}" dt="2025-09-08T15:59:36.157" v="53" actId="20577"/>
          <ac:spMkLst>
            <pc:docMk/>
            <pc:sldMk cId="162080951" sldId="281"/>
            <ac:spMk id="3" creationId="{E130CD65-B47F-A18A-41A0-D9F115CB3B90}"/>
          </ac:spMkLst>
        </pc:spChg>
      </pc:sldChg>
      <pc:sldChg chg="modSp mod">
        <pc:chgData name="Olivia Liptrot" userId="466147bd-9dd2-4e6a-b511-c404f85102f6" providerId="ADAL" clId="{9173A88A-3044-446D-8335-2CD18F9712EB}" dt="2025-09-08T15:59:58.429" v="79" actId="20577"/>
        <pc:sldMkLst>
          <pc:docMk/>
          <pc:sldMk cId="4193391990" sldId="285"/>
        </pc:sldMkLst>
        <pc:spChg chg="mod">
          <ac:chgData name="Olivia Liptrot" userId="466147bd-9dd2-4e6a-b511-c404f85102f6" providerId="ADAL" clId="{9173A88A-3044-446D-8335-2CD18F9712EB}" dt="2025-09-08T15:59:58.429" v="79" actId="20577"/>
          <ac:spMkLst>
            <pc:docMk/>
            <pc:sldMk cId="4193391990" sldId="285"/>
            <ac:spMk id="3" creationId="{E130CD65-B47F-A18A-41A0-D9F115CB3B90}"/>
          </ac:spMkLst>
        </pc:spChg>
      </pc:sldChg>
    </pc:docChg>
  </pc:docChgLst>
  <pc:docChgLst>
    <pc:chgData name="Olivia Liptrot" userId="5e7b4d562737c937" providerId="LiveId" clId="{EA2FCE59-9D21-4968-8E76-1372CD9F2807}"/>
    <pc:docChg chg="undo custSel addSld delSld modSld sldOrd">
      <pc:chgData name="Olivia Liptrot" userId="5e7b4d562737c937" providerId="LiveId" clId="{EA2FCE59-9D21-4968-8E76-1372CD9F2807}" dt="2024-09-10T21:42:29.128" v="2367" actId="33524"/>
      <pc:docMkLst>
        <pc:docMk/>
      </pc:docMkLst>
      <pc:sldChg chg="addSp delSp modSp mod">
        <pc:chgData name="Olivia Liptrot" userId="5e7b4d562737c937" providerId="LiveId" clId="{EA2FCE59-9D21-4968-8E76-1372CD9F2807}" dt="2024-09-08T21:43:04.112" v="776" actId="20577"/>
        <pc:sldMkLst>
          <pc:docMk/>
          <pc:sldMk cId="1029357340" sldId="256"/>
        </pc:sldMkLst>
      </pc:sldChg>
      <pc:sldChg chg="addSp delSp modSp mod">
        <pc:chgData name="Olivia Liptrot" userId="5e7b4d562737c937" providerId="LiveId" clId="{EA2FCE59-9D21-4968-8E76-1372CD9F2807}" dt="2024-09-08T21:49:58.278" v="1126" actId="2711"/>
        <pc:sldMkLst>
          <pc:docMk/>
          <pc:sldMk cId="4211364770" sldId="258"/>
        </pc:sldMkLst>
      </pc:sldChg>
      <pc:sldChg chg="modSp del mod">
        <pc:chgData name="Olivia Liptrot" userId="5e7b4d562737c937" providerId="LiveId" clId="{EA2FCE59-9D21-4968-8E76-1372CD9F2807}" dt="2024-09-08T21:52:08.358" v="1127" actId="47"/>
        <pc:sldMkLst>
          <pc:docMk/>
          <pc:sldMk cId="3072280894" sldId="259"/>
        </pc:sldMkLst>
      </pc:sldChg>
      <pc:sldChg chg="modSp del mod ord">
        <pc:chgData name="Olivia Liptrot" userId="5e7b4d562737c937" providerId="LiveId" clId="{EA2FCE59-9D21-4968-8E76-1372CD9F2807}" dt="2024-09-08T21:56:32.665" v="1492" actId="47"/>
        <pc:sldMkLst>
          <pc:docMk/>
          <pc:sldMk cId="1717636691" sldId="260"/>
        </pc:sldMkLst>
      </pc:sldChg>
      <pc:sldChg chg="modSp mod">
        <pc:chgData name="Olivia Liptrot" userId="5e7b4d562737c937" providerId="LiveId" clId="{EA2FCE59-9D21-4968-8E76-1372CD9F2807}" dt="2024-09-08T22:01:12.242" v="1517" actId="20577"/>
        <pc:sldMkLst>
          <pc:docMk/>
          <pc:sldMk cId="1449853673" sldId="261"/>
        </pc:sldMkLst>
      </pc:sldChg>
      <pc:sldChg chg="modSp mod ord">
        <pc:chgData name="Olivia Liptrot" userId="5e7b4d562737c937" providerId="LiveId" clId="{EA2FCE59-9D21-4968-8E76-1372CD9F2807}" dt="2024-09-08T21:52:45.149" v="1129"/>
        <pc:sldMkLst>
          <pc:docMk/>
          <pc:sldMk cId="1799611058" sldId="262"/>
        </pc:sldMkLst>
      </pc:sldChg>
      <pc:sldChg chg="modSp mod">
        <pc:chgData name="Olivia Liptrot" userId="5e7b4d562737c937" providerId="LiveId" clId="{EA2FCE59-9D21-4968-8E76-1372CD9F2807}" dt="2024-09-06T20:59:53.524" v="312" actId="20577"/>
        <pc:sldMkLst>
          <pc:docMk/>
          <pc:sldMk cId="688761569" sldId="263"/>
        </pc:sldMkLst>
      </pc:sldChg>
      <pc:sldChg chg="modSp mod">
        <pc:chgData name="Olivia Liptrot" userId="5e7b4d562737c937" providerId="LiveId" clId="{EA2FCE59-9D21-4968-8E76-1372CD9F2807}" dt="2024-09-06T21:00:14.374" v="357" actId="20577"/>
        <pc:sldMkLst>
          <pc:docMk/>
          <pc:sldMk cId="4025445603" sldId="264"/>
        </pc:sldMkLst>
      </pc:sldChg>
      <pc:sldChg chg="modSp mod">
        <pc:chgData name="Olivia Liptrot" userId="5e7b4d562737c937" providerId="LiveId" clId="{EA2FCE59-9D21-4968-8E76-1372CD9F2807}" dt="2024-09-06T21:00:21.254" v="359" actId="20577"/>
        <pc:sldMkLst>
          <pc:docMk/>
          <pc:sldMk cId="1857647352" sldId="265"/>
        </pc:sldMkLst>
      </pc:sldChg>
      <pc:sldChg chg="modSp mod">
        <pc:chgData name="Olivia Liptrot" userId="5e7b4d562737c937" providerId="LiveId" clId="{EA2FCE59-9D21-4968-8E76-1372CD9F2807}" dt="2024-09-06T21:00:40.814" v="389" actId="20577"/>
        <pc:sldMkLst>
          <pc:docMk/>
          <pc:sldMk cId="1136285099" sldId="266"/>
        </pc:sldMkLst>
      </pc:sldChg>
      <pc:sldChg chg="modSp mod">
        <pc:chgData name="Olivia Liptrot" userId="5e7b4d562737c937" providerId="LiveId" clId="{EA2FCE59-9D21-4968-8E76-1372CD9F2807}" dt="2024-09-06T21:01:30.674" v="555" actId="20577"/>
        <pc:sldMkLst>
          <pc:docMk/>
          <pc:sldMk cId="2756112642" sldId="267"/>
        </pc:sldMkLst>
      </pc:sldChg>
      <pc:sldChg chg="modSp mod">
        <pc:chgData name="Olivia Liptrot" userId="5e7b4d562737c937" providerId="LiveId" clId="{EA2FCE59-9D21-4968-8E76-1372CD9F2807}" dt="2024-09-06T21:01:43.254" v="605" actId="20577"/>
        <pc:sldMkLst>
          <pc:docMk/>
          <pc:sldMk cId="2042876575" sldId="268"/>
        </pc:sldMkLst>
      </pc:sldChg>
      <pc:sldChg chg="modSp mod">
        <pc:chgData name="Olivia Liptrot" userId="5e7b4d562737c937" providerId="LiveId" clId="{EA2FCE59-9D21-4968-8E76-1372CD9F2807}" dt="2024-09-06T21:02:17.169" v="731" actId="20577"/>
        <pc:sldMkLst>
          <pc:docMk/>
          <pc:sldMk cId="2023367565" sldId="270"/>
        </pc:sldMkLst>
      </pc:sldChg>
      <pc:sldChg chg="modSp mod">
        <pc:chgData name="Olivia Liptrot" userId="5e7b4d562737c937" providerId="LiveId" clId="{EA2FCE59-9D21-4968-8E76-1372CD9F2807}" dt="2024-09-06T21:02:22.790" v="733" actId="20577"/>
        <pc:sldMkLst>
          <pc:docMk/>
          <pc:sldMk cId="2949665056" sldId="271"/>
        </pc:sldMkLst>
      </pc:sldChg>
      <pc:sldChg chg="addSp delSp add del setBg delDesignElem">
        <pc:chgData name="Olivia Liptrot" userId="5e7b4d562737c937" providerId="LiveId" clId="{EA2FCE59-9D21-4968-8E76-1372CD9F2807}" dt="2024-09-08T21:53:16.117" v="1134"/>
        <pc:sldMkLst>
          <pc:docMk/>
          <pc:sldMk cId="1034215676" sldId="272"/>
        </pc:sldMkLst>
      </pc:sldChg>
      <pc:sldChg chg="addSp modSp mod">
        <pc:chgData name="Olivia Liptrot" userId="5e7b4d562737c937" providerId="LiveId" clId="{EA2FCE59-9D21-4968-8E76-1372CD9F2807}" dt="2024-09-10T21:22:47.040" v="1523" actId="1076"/>
        <pc:sldMkLst>
          <pc:docMk/>
          <pc:sldMk cId="1053070494" sldId="272"/>
        </pc:sldMkLst>
      </pc:sldChg>
      <pc:sldChg chg="addSp modSp mod">
        <pc:chgData name="Olivia Liptrot" userId="5e7b4d562737c937" providerId="LiveId" clId="{EA2FCE59-9D21-4968-8E76-1372CD9F2807}" dt="2024-09-10T21:25:30.775" v="1654" actId="1076"/>
        <pc:sldMkLst>
          <pc:docMk/>
          <pc:sldMk cId="714251883" sldId="273"/>
        </pc:sldMkLst>
      </pc:sldChg>
      <pc:sldChg chg="modSp mod">
        <pc:chgData name="Olivia Liptrot" userId="5e7b4d562737c937" providerId="LiveId" clId="{EA2FCE59-9D21-4968-8E76-1372CD9F2807}" dt="2024-09-10T21:23:02.530" v="1525" actId="20577"/>
        <pc:sldMkLst>
          <pc:docMk/>
          <pc:sldMk cId="1395137962" sldId="277"/>
        </pc:sldMkLst>
      </pc:sldChg>
      <pc:sldChg chg="addSp modSp mod">
        <pc:chgData name="Olivia Liptrot" userId="5e7b4d562737c937" providerId="LiveId" clId="{EA2FCE59-9D21-4968-8E76-1372CD9F2807}" dt="2024-09-10T21:30:36.295" v="2162" actId="1076"/>
        <pc:sldMkLst>
          <pc:docMk/>
          <pc:sldMk cId="2912856065" sldId="278"/>
        </pc:sldMkLst>
      </pc:sldChg>
      <pc:sldChg chg="modSp mod">
        <pc:chgData name="Olivia Liptrot" userId="5e7b4d562737c937" providerId="LiveId" clId="{EA2FCE59-9D21-4968-8E76-1372CD9F2807}" dt="2024-09-10T21:31:30.289" v="2169" actId="5793"/>
        <pc:sldMkLst>
          <pc:docMk/>
          <pc:sldMk cId="2651129577" sldId="279"/>
        </pc:sldMkLst>
      </pc:sldChg>
      <pc:sldChg chg="modSp mod">
        <pc:chgData name="Olivia Liptrot" userId="5e7b4d562737c937" providerId="LiveId" clId="{EA2FCE59-9D21-4968-8E76-1372CD9F2807}" dt="2024-09-10T21:37:44.152" v="2171" actId="115"/>
        <pc:sldMkLst>
          <pc:docMk/>
          <pc:sldMk cId="165419106" sldId="280"/>
        </pc:sldMkLst>
      </pc:sldChg>
      <pc:sldChg chg="modSp mod">
        <pc:chgData name="Olivia Liptrot" userId="5e7b4d562737c937" providerId="LiveId" clId="{EA2FCE59-9D21-4968-8E76-1372CD9F2807}" dt="2024-09-10T21:41:45.346" v="2364" actId="20577"/>
        <pc:sldMkLst>
          <pc:docMk/>
          <pc:sldMk cId="1288037295" sldId="283"/>
        </pc:sldMkLst>
      </pc:sldChg>
      <pc:sldChg chg="del">
        <pc:chgData name="Olivia Liptrot" userId="5e7b4d562737c937" providerId="LiveId" clId="{EA2FCE59-9D21-4968-8E76-1372CD9F2807}" dt="2024-09-10T21:42:06.164" v="2365" actId="47"/>
        <pc:sldMkLst>
          <pc:docMk/>
          <pc:sldMk cId="879792782" sldId="284"/>
        </pc:sldMkLst>
      </pc:sldChg>
      <pc:sldChg chg="modSp mod">
        <pc:chgData name="Olivia Liptrot" userId="5e7b4d562737c937" providerId="LiveId" clId="{EA2FCE59-9D21-4968-8E76-1372CD9F2807}" dt="2024-09-10T21:42:29.128" v="2367" actId="33524"/>
        <pc:sldMkLst>
          <pc:docMk/>
          <pc:sldMk cId="2825821419" sldId="288"/>
        </pc:sldMkLst>
      </pc:sldChg>
      <pc:sldChg chg="delSp modSp mod">
        <pc:chgData name="Olivia Liptrot" userId="5e7b4d562737c937" providerId="LiveId" clId="{EA2FCE59-9D21-4968-8E76-1372CD9F2807}" dt="2024-09-10T21:30:23.537" v="2154" actId="20577"/>
        <pc:sldMkLst>
          <pc:docMk/>
          <pc:sldMk cId="805809603"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9D2B9-54F5-4AE8-8F49-F966278E980A}"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E39C3-D210-4E7A-99F5-5092A3F1EE0A}" type="slidenum">
              <a:rPr lang="en-GB" smtClean="0"/>
              <a:t>‹#›</a:t>
            </a:fld>
            <a:endParaRPr lang="en-GB"/>
          </a:p>
        </p:txBody>
      </p:sp>
    </p:spTree>
    <p:extLst>
      <p:ext uri="{BB962C8B-B14F-4D97-AF65-F5344CB8AC3E}">
        <p14:creationId xmlns:p14="http://schemas.microsoft.com/office/powerpoint/2010/main" val="404030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attendance</a:t>
            </a:r>
            <a:endParaRPr lang="en-GB" dirty="0"/>
          </a:p>
        </p:txBody>
      </p:sp>
      <p:sp>
        <p:nvSpPr>
          <p:cNvPr id="4" name="Slide Number Placeholder 3"/>
          <p:cNvSpPr>
            <a:spLocks noGrp="1"/>
          </p:cNvSpPr>
          <p:nvPr>
            <p:ph type="sldNum" sz="quarter" idx="5"/>
          </p:nvPr>
        </p:nvSpPr>
        <p:spPr/>
        <p:txBody>
          <a:bodyPr/>
          <a:lstStyle/>
          <a:p>
            <a:fld id="{81FE39C3-D210-4E7A-99F5-5092A3F1EE0A}" type="slidenum">
              <a:rPr lang="en-GB" smtClean="0"/>
              <a:t>9</a:t>
            </a:fld>
            <a:endParaRPr lang="en-GB"/>
          </a:p>
        </p:txBody>
      </p:sp>
    </p:spTree>
    <p:extLst>
      <p:ext uri="{BB962C8B-B14F-4D97-AF65-F5344CB8AC3E}">
        <p14:creationId xmlns:p14="http://schemas.microsoft.com/office/powerpoint/2010/main" val="245700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 on curriculum is on the website too.</a:t>
            </a:r>
          </a:p>
        </p:txBody>
      </p:sp>
      <p:sp>
        <p:nvSpPr>
          <p:cNvPr id="4" name="Slide Number Placeholder 3"/>
          <p:cNvSpPr>
            <a:spLocks noGrp="1"/>
          </p:cNvSpPr>
          <p:nvPr>
            <p:ph type="sldNum" sz="quarter" idx="5"/>
          </p:nvPr>
        </p:nvSpPr>
        <p:spPr/>
        <p:txBody>
          <a:bodyPr/>
          <a:lstStyle/>
          <a:p>
            <a:fld id="{81FE39C3-D210-4E7A-99F5-5092A3F1EE0A}" type="slidenum">
              <a:rPr lang="en-GB" smtClean="0"/>
              <a:t>10</a:t>
            </a:fld>
            <a:endParaRPr lang="en-GB"/>
          </a:p>
        </p:txBody>
      </p:sp>
    </p:spTree>
    <p:extLst>
      <p:ext uri="{BB962C8B-B14F-4D97-AF65-F5344CB8AC3E}">
        <p14:creationId xmlns:p14="http://schemas.microsoft.com/office/powerpoint/2010/main" val="318304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Weekly homework</a:t>
            </a:r>
            <a:endParaRPr lang="en-GB" dirty="0"/>
          </a:p>
        </p:txBody>
      </p:sp>
      <p:sp>
        <p:nvSpPr>
          <p:cNvPr id="4" name="Slide Number Placeholder 3"/>
          <p:cNvSpPr>
            <a:spLocks noGrp="1"/>
          </p:cNvSpPr>
          <p:nvPr>
            <p:ph type="sldNum" sz="quarter" idx="5"/>
          </p:nvPr>
        </p:nvSpPr>
        <p:spPr/>
        <p:txBody>
          <a:bodyPr/>
          <a:lstStyle/>
          <a:p>
            <a:fld id="{81FE39C3-D210-4E7A-99F5-5092A3F1EE0A}" type="slidenum">
              <a:rPr lang="en-GB" smtClean="0"/>
              <a:t>14</a:t>
            </a:fld>
            <a:endParaRPr lang="en-GB"/>
          </a:p>
        </p:txBody>
      </p:sp>
    </p:spTree>
    <p:extLst>
      <p:ext uri="{BB962C8B-B14F-4D97-AF65-F5344CB8AC3E}">
        <p14:creationId xmlns:p14="http://schemas.microsoft.com/office/powerpoint/2010/main" val="216832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9/8/2025</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794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9/8/2025</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9405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9/8/2025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02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9/8/2025</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5107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9/8/2025</a:t>
            </a:fld>
            <a:endParaRPr lang="en-US" dirty="0"/>
          </a:p>
        </p:txBody>
      </p:sp>
    </p:spTree>
    <p:extLst>
      <p:ext uri="{BB962C8B-B14F-4D97-AF65-F5344CB8AC3E}">
        <p14:creationId xmlns:p14="http://schemas.microsoft.com/office/powerpoint/2010/main" val="161695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9/8/2025</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4191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9/8/2025</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205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9/8/2025</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8445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9/8/2025</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4581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9/8/2025</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2775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9/8/2025</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0995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9/8/2025</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79685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38" r:id="rId6"/>
    <p:sldLayoutId id="2147483734" r:id="rId7"/>
    <p:sldLayoutId id="2147483735" r:id="rId8"/>
    <p:sldLayoutId id="2147483736" r:id="rId9"/>
    <p:sldLayoutId id="2147483737" r:id="rId10"/>
    <p:sldLayoutId id="2147483739"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taff@alstonlane.lancs.sch.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staff@alstonlane.lancs.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blue and white room with a blue sky&#10;&#10;Description automatically generated">
            <a:extLst>
              <a:ext uri="{FF2B5EF4-FFF2-40B4-BE49-F238E27FC236}">
                <a16:creationId xmlns:a16="http://schemas.microsoft.com/office/drawing/2014/main" id="{514E74CE-478D-DF8E-9FD1-2C2533294422}"/>
              </a:ext>
            </a:extLst>
          </p:cNvPr>
          <p:cNvPicPr>
            <a:picLocks noChangeAspect="1"/>
          </p:cNvPicPr>
          <p:nvPr/>
        </p:nvPicPr>
        <p:blipFill>
          <a:blip r:embed="rId2"/>
          <a:srcRect t="24982" r="-1" b="-1"/>
          <a:stretch/>
        </p:blipFill>
        <p:spPr>
          <a:xfrm>
            <a:off x="1524" y="10"/>
            <a:ext cx="12188952" cy="6857990"/>
          </a:xfrm>
          <a:prstGeom prst="rect">
            <a:avLst/>
          </a:prstGeom>
        </p:spPr>
      </p:pic>
      <p:sp>
        <p:nvSpPr>
          <p:cNvPr id="94" name="Freeform: Shape 93">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8" name="Freeform: Shape 97">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0" name="Freeform: Shape 99">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2" name="Freeform: Shape 101">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189BBBF4-4F35-6074-6ECF-16A2989BB38D}"/>
              </a:ext>
            </a:extLst>
          </p:cNvPr>
          <p:cNvSpPr>
            <a:spLocks noGrp="1"/>
          </p:cNvSpPr>
          <p:nvPr>
            <p:ph type="ctrTitle"/>
          </p:nvPr>
        </p:nvSpPr>
        <p:spPr>
          <a:xfrm>
            <a:off x="2019607" y="1346269"/>
            <a:ext cx="8152785" cy="3125338"/>
          </a:xfrm>
        </p:spPr>
        <p:txBody>
          <a:bodyPr anchor="b">
            <a:noAutofit/>
          </a:bodyPr>
          <a:lstStyle/>
          <a:p>
            <a:pPr algn="ctr"/>
            <a:r>
              <a:rPr lang="en-GB" sz="6000" dirty="0">
                <a:latin typeface="Twinkl" panose="02000000000000000000" pitchFamily="2" charset="0"/>
              </a:rPr>
              <a:t>Welcome to Year 1! </a:t>
            </a:r>
            <a:br>
              <a:rPr lang="en-GB" sz="6000" dirty="0">
                <a:latin typeface="Twinkl" panose="02000000000000000000" pitchFamily="2" charset="0"/>
              </a:rPr>
            </a:br>
            <a:r>
              <a:rPr lang="en-GB" sz="6000" dirty="0">
                <a:latin typeface="Twinkl" panose="02000000000000000000" pitchFamily="2" charset="0"/>
              </a:rPr>
              <a:t>‘Meet the Teacher’</a:t>
            </a:r>
          </a:p>
        </p:txBody>
      </p:sp>
      <p:pic>
        <p:nvPicPr>
          <p:cNvPr id="5" name="Picture 4">
            <a:extLst>
              <a:ext uri="{FF2B5EF4-FFF2-40B4-BE49-F238E27FC236}">
                <a16:creationId xmlns:a16="http://schemas.microsoft.com/office/drawing/2014/main" id="{D157DC60-82DB-95AF-519D-BFD39EA4A8DC}"/>
              </a:ext>
            </a:extLst>
          </p:cNvPr>
          <p:cNvPicPr>
            <a:picLocks noChangeAspect="1"/>
          </p:cNvPicPr>
          <p:nvPr/>
        </p:nvPicPr>
        <p:blipFill>
          <a:blip r:embed="rId3"/>
          <a:stretch>
            <a:fillRect/>
          </a:stretch>
        </p:blipFill>
        <p:spPr>
          <a:xfrm>
            <a:off x="5053011" y="4471607"/>
            <a:ext cx="2085975" cy="2200275"/>
          </a:xfrm>
          <a:prstGeom prst="rect">
            <a:avLst/>
          </a:prstGeom>
        </p:spPr>
      </p:pic>
    </p:spTree>
    <p:extLst>
      <p:ext uri="{BB962C8B-B14F-4D97-AF65-F5344CB8AC3E}">
        <p14:creationId xmlns:p14="http://schemas.microsoft.com/office/powerpoint/2010/main" val="102935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Our School Day</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380701"/>
            <a:ext cx="104567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Twinkl" panose="02000000000000000000" pitchFamily="2" charset="0"/>
              </a:rPr>
              <a:t>This is our current class timetable:</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pic>
        <p:nvPicPr>
          <p:cNvPr id="5" name="Picture 4">
            <a:extLst>
              <a:ext uri="{FF2B5EF4-FFF2-40B4-BE49-F238E27FC236}">
                <a16:creationId xmlns:a16="http://schemas.microsoft.com/office/drawing/2014/main" id="{224A57F6-8BFC-C083-9675-ADC1D9E979E6}"/>
              </a:ext>
            </a:extLst>
          </p:cNvPr>
          <p:cNvPicPr>
            <a:picLocks noChangeAspect="1"/>
          </p:cNvPicPr>
          <p:nvPr/>
        </p:nvPicPr>
        <p:blipFill>
          <a:blip r:embed="rId3"/>
          <a:stretch>
            <a:fillRect/>
          </a:stretch>
        </p:blipFill>
        <p:spPr>
          <a:xfrm>
            <a:off x="2353269" y="1887117"/>
            <a:ext cx="7155889" cy="4496870"/>
          </a:xfrm>
          <a:prstGeom prst="rect">
            <a:avLst/>
          </a:prstGeom>
        </p:spPr>
      </p:pic>
    </p:spTree>
    <p:extLst>
      <p:ext uri="{BB962C8B-B14F-4D97-AF65-F5344CB8AC3E}">
        <p14:creationId xmlns:p14="http://schemas.microsoft.com/office/powerpoint/2010/main" val="403660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At the end of the day</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At the end of the day please make sure you come </a:t>
            </a:r>
            <a:r>
              <a:rPr lang="en-GB" sz="2000" u="sng" dirty="0">
                <a:solidFill>
                  <a:prstClr val="black"/>
                </a:solidFill>
                <a:latin typeface="Twinkl" panose="02000000000000000000" pitchFamily="2" charset="0"/>
              </a:rPr>
              <a:t>into</a:t>
            </a:r>
            <a:r>
              <a:rPr lang="en-GB" sz="2000" dirty="0">
                <a:solidFill>
                  <a:prstClr val="black"/>
                </a:solidFill>
                <a:latin typeface="Twinkl" panose="02000000000000000000" pitchFamily="2" charset="0"/>
              </a:rPr>
              <a:t> the playground to collect your children.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As I do not know all of the parents/adults who will be picking up the children yet please give me a wave if your child is at the front of the line so I can make sure they are getting home safely. </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sym typeface="Wingdings" panose="05000000000000000000" pitchFamily="2" charset="2"/>
              </a:rPr>
              <a:t></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2651129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Reading</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Reading is </a:t>
            </a:r>
            <a:r>
              <a:rPr lang="en-GB" sz="2000" u="sng" dirty="0">
                <a:solidFill>
                  <a:prstClr val="black"/>
                </a:solidFill>
                <a:latin typeface="Twinkl" panose="02000000000000000000" pitchFamily="2" charset="0"/>
              </a:rPr>
              <a:t>very important </a:t>
            </a:r>
            <a:r>
              <a:rPr lang="en-GB" sz="2000" dirty="0">
                <a:solidFill>
                  <a:prstClr val="black"/>
                </a:solidFill>
                <a:latin typeface="Twinkl" panose="02000000000000000000" pitchFamily="2" charset="0"/>
              </a:rPr>
              <a:t>in Year 1 as it helps the children to practice their phonics, develop their English and strengthen their reading 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We ask </a:t>
            </a:r>
            <a:r>
              <a:rPr lang="en-GB" sz="2000" dirty="0">
                <a:solidFill>
                  <a:prstClr val="black"/>
                </a:solidFill>
                <a:latin typeface="Twinkl" panose="02000000000000000000" pitchFamily="2" charset="0"/>
              </a:rPr>
              <a:t>that someone reads with your child </a:t>
            </a:r>
            <a:r>
              <a:rPr lang="en-GB" sz="2000" u="sng" dirty="0">
                <a:solidFill>
                  <a:prstClr val="black"/>
                </a:solidFill>
                <a:latin typeface="Twinkl" panose="02000000000000000000" pitchFamily="2" charset="0"/>
              </a:rPr>
              <a:t>at least</a:t>
            </a:r>
            <a:r>
              <a:rPr lang="en-GB" sz="2000" dirty="0">
                <a:solidFill>
                  <a:prstClr val="black"/>
                </a:solidFill>
                <a:latin typeface="Twinkl" panose="02000000000000000000" pitchFamily="2" charset="0"/>
              </a:rPr>
              <a:t> 3 times during the week and writes this in their reading diary.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We will be beginning a </a:t>
            </a:r>
            <a:r>
              <a:rPr lang="en-GB" sz="2000" dirty="0">
                <a:solidFill>
                  <a:prstClr val="black"/>
                </a:solidFill>
                <a:latin typeface="Twinkl" panose="02000000000000000000" pitchFamily="2" charset="0"/>
              </a:rPr>
              <a:t>reading raffle where if the children have </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read 3 times in the week and it is written in their diary, they will get a raffle ticket </a:t>
            </a:r>
            <a:r>
              <a:rPr kumimoji="0" lang="en-GB" sz="2000" b="0" i="0" u="none" strike="noStrike" kern="1200" cap="none" spc="0" normalizeH="0" baseline="0" noProof="0" dirty="0" err="1">
                <a:ln>
                  <a:noFill/>
                </a:ln>
                <a:solidFill>
                  <a:prstClr val="black"/>
                </a:solidFill>
                <a:effectLst/>
                <a:uLnTx/>
                <a:uFillTx/>
                <a:latin typeface="Twinkl" panose="02000000000000000000" pitchFamily="2" charset="0"/>
                <a:ea typeface="+mn-ea"/>
                <a:cs typeface="+mn-cs"/>
              </a:rPr>
              <a:t>whi</a:t>
            </a:r>
            <a:r>
              <a:rPr lang="en-GB" sz="2000" dirty="0" err="1">
                <a:solidFill>
                  <a:prstClr val="black"/>
                </a:solidFill>
                <a:latin typeface="Twinkl" panose="02000000000000000000" pitchFamily="2" charset="0"/>
              </a:rPr>
              <a:t>ch</a:t>
            </a:r>
            <a:r>
              <a:rPr lang="en-GB" sz="2000" dirty="0">
                <a:solidFill>
                  <a:prstClr val="black"/>
                </a:solidFill>
                <a:latin typeface="Twinkl" panose="02000000000000000000" pitchFamily="2" charset="0"/>
              </a:rPr>
              <a:t> will go into a draw for a special prize at the end of the week.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We are currently assessing the children’s reading abilities and will be sending home reading books as soon as possible. Once they have received their books, these will be changed weekly.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16541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Phonics screening check</a:t>
            </a:r>
          </a:p>
        </p:txBody>
      </p:sp>
      <p:sp>
        <p:nvSpPr>
          <p:cNvPr id="3" name="TextBox 2">
            <a:extLst>
              <a:ext uri="{FF2B5EF4-FFF2-40B4-BE49-F238E27FC236}">
                <a16:creationId xmlns:a16="http://schemas.microsoft.com/office/drawing/2014/main" id="{E130CD65-B47F-A18A-41A0-D9F115CB3B90}"/>
              </a:ext>
            </a:extLst>
          </p:cNvPr>
          <p:cNvSpPr txBox="1"/>
          <p:nvPr/>
        </p:nvSpPr>
        <p:spPr>
          <a:xfrm>
            <a:off x="396946" y="1772560"/>
            <a:ext cx="7733926"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W/C 8th June 2026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Children tested on the phonemes/graphemes learned from Phases 2 – 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There are 40 words on the test – alien words and real words.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Historically a 32/40 pass rate but can change year to year.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We will do lots of practice in school and we will send home lots of resources to help your child nearer the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Reading at home will greatly help their phonics progress through practicing their phonics knowledge.</a:t>
            </a:r>
          </a:p>
        </p:txBody>
      </p:sp>
      <p:pic>
        <p:nvPicPr>
          <p:cNvPr id="4" name="Picture 3" descr="A screenshot of a cell phone&#10;&#10;Description automatically generated">
            <a:extLst>
              <a:ext uri="{FF2B5EF4-FFF2-40B4-BE49-F238E27FC236}">
                <a16:creationId xmlns:a16="http://schemas.microsoft.com/office/drawing/2014/main" id="{F4B3DBBB-F576-8A48-92B1-C3AADB345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724" y="119643"/>
            <a:ext cx="1939720" cy="280871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61A2256D-AF6C-BC4C-BF6E-41219DB2A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1576" y="119643"/>
            <a:ext cx="1939720" cy="2808714"/>
          </a:xfrm>
          <a:prstGeom prst="rect">
            <a:avLst/>
          </a:prstGeom>
        </p:spPr>
      </p:pic>
    </p:spTree>
    <p:extLst>
      <p:ext uri="{BB962C8B-B14F-4D97-AF65-F5344CB8AC3E}">
        <p14:creationId xmlns:p14="http://schemas.microsoft.com/office/powerpoint/2010/main" val="344322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Homework and curriculum overviews</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The homework grid and curriculum overviews will be available on the Alston Lane website under the class pages tab and the Year 1 section.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The children are to complete two topic-based pieces of homework per term.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When the children have completed their homework, they are welcome to bring it into class where they can present it to the rest of the class, so their homework is celebrated.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p:txBody>
      </p:sp>
    </p:spTree>
    <p:extLst>
      <p:ext uri="{BB962C8B-B14F-4D97-AF65-F5344CB8AC3E}">
        <p14:creationId xmlns:p14="http://schemas.microsoft.com/office/powerpoint/2010/main" val="16208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1" name="TextBox 20">
            <a:extLst>
              <a:ext uri="{FF2B5EF4-FFF2-40B4-BE49-F238E27FC236}">
                <a16:creationId xmlns:a16="http://schemas.microsoft.com/office/drawing/2014/main" id="{E9C74D99-099A-E1B9-508A-343609752151}"/>
              </a:ext>
            </a:extLst>
          </p:cNvPr>
          <p:cNvSpPr txBox="1"/>
          <p:nvPr/>
        </p:nvSpPr>
        <p:spPr>
          <a:xfrm>
            <a:off x="368000" y="982737"/>
            <a:ext cx="10288751" cy="563231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Read, read, and read some more! Please try to encourage your child to read, rather than you reading it to them (in relation to their home reading book!).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KS1 Reading Domains (you can search for these on google or email me for a copy) for key questions to ask your child during reading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Key Learning documents on the school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Phonics Play – some free games on here!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Maths games – </a:t>
            </a:r>
            <a:r>
              <a:rPr kumimoji="0" lang="en-GB" sz="2000" b="0" i="0" u="none" strike="noStrike" kern="1200" cap="none" spc="0" normalizeH="0" baseline="0" noProof="0" dirty="0" err="1">
                <a:ln>
                  <a:noFill/>
                </a:ln>
                <a:solidFill>
                  <a:prstClr val="black"/>
                </a:solidFill>
                <a:effectLst/>
                <a:uLnTx/>
                <a:uFillTx/>
                <a:latin typeface="Twinkl" panose="02000000000000000000" pitchFamily="2" charset="0"/>
                <a:ea typeface="+mn-ea"/>
                <a:cs typeface="+mn-cs"/>
              </a:rPr>
              <a:t>TopMarks</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 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Tricky words YouTube songs, counting by 2s, 5s and 10s YouTube songs.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If there is anything I can do to help or provide </a:t>
            </a:r>
            <a:r>
              <a:rPr lang="en-GB" sz="2000" dirty="0">
                <a:solidFill>
                  <a:prstClr val="black"/>
                </a:solidFill>
                <a:latin typeface="Twinkl" panose="02000000000000000000" pitchFamily="2" charset="0"/>
              </a:rPr>
              <a:t>you with to support your child at home</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 just let me know. We are happy to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
        <p:nvSpPr>
          <p:cNvPr id="2" name="TextBox 1">
            <a:extLst>
              <a:ext uri="{FF2B5EF4-FFF2-40B4-BE49-F238E27FC236}">
                <a16:creationId xmlns:a16="http://schemas.microsoft.com/office/drawing/2014/main" id="{0362E387-124B-61B4-2E70-84CE87600C0E}"/>
              </a:ext>
            </a:extLst>
          </p:cNvPr>
          <p:cNvSpPr txBox="1"/>
          <p:nvPr/>
        </p:nvSpPr>
        <p:spPr>
          <a:xfrm>
            <a:off x="702815" y="397962"/>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What can you do at home?</a:t>
            </a:r>
          </a:p>
        </p:txBody>
      </p:sp>
    </p:spTree>
    <p:extLst>
      <p:ext uri="{BB962C8B-B14F-4D97-AF65-F5344CB8AC3E}">
        <p14:creationId xmlns:p14="http://schemas.microsoft.com/office/powerpoint/2010/main" val="294966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Class Worship</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Our class worship will take place on </a:t>
            </a:r>
            <a:r>
              <a:rPr lang="en-GB" sz="2000" dirty="0">
                <a:solidFill>
                  <a:prstClr val="black"/>
                </a:solidFill>
                <a:latin typeface="Twinkl" panose="02000000000000000000" pitchFamily="2" charset="0"/>
              </a:rPr>
              <a:t>18</a:t>
            </a:r>
            <a:r>
              <a:rPr kumimoji="0" lang="en-GB" sz="2000" b="0" i="0" u="none" strike="noStrike" kern="1200" cap="none" spc="0" normalizeH="0" baseline="30000" noProof="0" dirty="0" err="1">
                <a:ln>
                  <a:noFill/>
                </a:ln>
                <a:solidFill>
                  <a:prstClr val="black"/>
                </a:solidFill>
                <a:effectLst/>
                <a:uLnTx/>
                <a:uFillTx/>
                <a:latin typeface="Twinkl" panose="02000000000000000000" pitchFamily="2" charset="0"/>
                <a:ea typeface="+mn-ea"/>
                <a:cs typeface="+mn-cs"/>
              </a:rPr>
              <a:t>th</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 May at 3pm.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I will send out an email closer to the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421368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Curriculum visits/trips</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This term we will be going on a trip to Longridge as part of our Geography unit ‘Home Sweet Home’.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We will be taking the public bus up to </a:t>
            </a:r>
            <a:r>
              <a:rPr lang="en-GB" sz="2000" dirty="0">
                <a:solidFill>
                  <a:prstClr val="black"/>
                </a:solidFill>
                <a:latin typeface="Twinkl" panose="02000000000000000000" pitchFamily="2" charset="0"/>
              </a:rPr>
              <a:t>L</a:t>
            </a:r>
            <a:r>
              <a:rPr kumimoji="0" lang="en-GB" sz="2000" b="0" i="0" u="none" strike="noStrike" kern="1200" cap="none" spc="0" normalizeH="0" baseline="0" noProof="0" dirty="0" err="1">
                <a:ln>
                  <a:noFill/>
                </a:ln>
                <a:solidFill>
                  <a:prstClr val="black"/>
                </a:solidFill>
                <a:effectLst/>
                <a:uLnTx/>
                <a:uFillTx/>
                <a:latin typeface="Twinkl" panose="02000000000000000000" pitchFamily="2" charset="0"/>
                <a:ea typeface="+mn-ea"/>
                <a:cs typeface="+mn-cs"/>
              </a:rPr>
              <a:t>ongridge</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 before walking down Berry Lane, identifying human and physical features along the way. We will also stop at Station café for a healthy snack before getting the bus back to school in time for home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I will be sending out a letter soon with details of the trip.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We will have other trips during the year including another trip to Longridge and a trip to Blackpool! Information will be sent out about these closer to the time.</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128803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Parents’ evening</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Parent’s evenings will take place in October to discuss how your child has settled in and the progress they are making.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These will take place on </a:t>
            </a:r>
            <a:r>
              <a:rPr lang="en-GB" sz="2000">
                <a:solidFill>
                  <a:prstClr val="black"/>
                </a:solidFill>
                <a:latin typeface="Twinkl" panose="02000000000000000000" pitchFamily="2" charset="0"/>
              </a:rPr>
              <a:t>the 13</a:t>
            </a:r>
            <a:r>
              <a:rPr lang="en-GB" sz="2000" baseline="30000">
                <a:solidFill>
                  <a:prstClr val="black"/>
                </a:solidFill>
                <a:latin typeface="Twinkl" panose="02000000000000000000" pitchFamily="2" charset="0"/>
              </a:rPr>
              <a:t>th</a:t>
            </a:r>
            <a:r>
              <a:rPr lang="en-GB" sz="2000">
                <a:solidFill>
                  <a:prstClr val="black"/>
                </a:solidFill>
                <a:latin typeface="Twinkl" panose="02000000000000000000" pitchFamily="2" charset="0"/>
              </a:rPr>
              <a:t> and 14</a:t>
            </a:r>
            <a:r>
              <a:rPr lang="en-GB" sz="2000" baseline="30000">
                <a:solidFill>
                  <a:prstClr val="black"/>
                </a:solidFill>
                <a:latin typeface="Twinkl" panose="02000000000000000000" pitchFamily="2" charset="0"/>
              </a:rPr>
              <a:t>th</a:t>
            </a:r>
            <a:r>
              <a:rPr lang="en-GB" sz="2000">
                <a:solidFill>
                  <a:prstClr val="black"/>
                </a:solidFill>
                <a:latin typeface="Twinkl" panose="02000000000000000000" pitchFamily="2" charset="0"/>
              </a:rPr>
              <a:t> </a:t>
            </a:r>
            <a:r>
              <a:rPr lang="en-GB" sz="2000" dirty="0">
                <a:solidFill>
                  <a:prstClr val="black"/>
                </a:solidFill>
                <a:latin typeface="Twinkl" panose="02000000000000000000" pitchFamily="2" charset="0"/>
              </a:rPr>
              <a:t>of October and will be online on Teams.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In person parent’s evenings will be held in March on the 23</a:t>
            </a:r>
            <a:r>
              <a:rPr lang="en-GB" sz="2000" baseline="30000" dirty="0">
                <a:solidFill>
                  <a:prstClr val="black"/>
                </a:solidFill>
                <a:latin typeface="Twinkl" panose="02000000000000000000" pitchFamily="2" charset="0"/>
              </a:rPr>
              <a:t>rd</a:t>
            </a:r>
            <a:r>
              <a:rPr lang="en-GB" sz="2000" dirty="0">
                <a:solidFill>
                  <a:prstClr val="black"/>
                </a:solidFill>
                <a:latin typeface="Twinkl" panose="02000000000000000000" pitchFamily="2" charset="0"/>
              </a:rPr>
              <a:t> and 24</a:t>
            </a:r>
            <a:r>
              <a:rPr lang="en-GB" sz="2000" baseline="30000" dirty="0">
                <a:solidFill>
                  <a:prstClr val="black"/>
                </a:solidFill>
                <a:latin typeface="Twinkl" panose="02000000000000000000" pitchFamily="2" charset="0"/>
              </a:rPr>
              <a:t>th</a:t>
            </a:r>
            <a:r>
              <a:rPr lang="en-GB" sz="2000" dirty="0">
                <a:solidFill>
                  <a:prstClr val="black"/>
                </a:solidFill>
                <a:latin typeface="Twinkl" panose="02000000000000000000" pitchFamily="2" charset="0"/>
              </a:rPr>
              <a:t>. </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419339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Arbor</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Make sur</a:t>
            </a:r>
            <a:r>
              <a:rPr lang="en-GB" sz="2000" dirty="0">
                <a:solidFill>
                  <a:prstClr val="black"/>
                </a:solidFill>
                <a:latin typeface="Twinkl" panose="02000000000000000000" pitchFamily="2" charset="0"/>
              </a:rPr>
              <a:t>e you have access to Arbor.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Arbor </a:t>
            </a:r>
            <a:r>
              <a:rPr lang="en-GB" sz="2000" dirty="0">
                <a:solidFill>
                  <a:prstClr val="black"/>
                </a:solidFill>
                <a:latin typeface="Twinkl" panose="02000000000000000000" pitchFamily="2" charset="0"/>
              </a:rPr>
              <a:t>is where you are able to pay for things (like trips, milk, toast, etc.) and receive messages.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Please read the newsletter which is posted on the school website every Friday for important information and upcoming dates for the diary.</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126684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r>
              <a:rPr lang="en-GB" sz="3200" b="1" u="sng" dirty="0">
                <a:latin typeface="Twinkl" panose="02000000000000000000" pitchFamily="2" charset="0"/>
              </a:rPr>
              <a:t>Year 1 Teaching staff</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3754874"/>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Twinkl" panose="02000000000000000000" pitchFamily="2" charset="0"/>
              </a:rPr>
              <a:t>Miss Liptrot (Class Teacher)</a:t>
            </a:r>
          </a:p>
          <a:p>
            <a:pPr marL="285750" indent="-285750">
              <a:buFont typeface="Arial" panose="020B0604020202020204" pitchFamily="34" charset="0"/>
              <a:buChar char="•"/>
            </a:pPr>
            <a:endParaRPr lang="en-GB" sz="2000" dirty="0">
              <a:latin typeface="Twinkl" panose="02000000000000000000" pitchFamily="2" charset="0"/>
            </a:endParaRPr>
          </a:p>
          <a:p>
            <a:pPr marL="285750" indent="-285750">
              <a:buFont typeface="Arial" panose="020B0604020202020204" pitchFamily="34" charset="0"/>
              <a:buChar char="•"/>
            </a:pPr>
            <a:r>
              <a:rPr lang="en-GB" sz="2000" dirty="0">
                <a:latin typeface="Twinkl" panose="02000000000000000000" pitchFamily="2" charset="0"/>
              </a:rPr>
              <a:t>Mrs Wilkinson (Teaching Assistant)</a:t>
            </a:r>
          </a:p>
          <a:p>
            <a:pPr marL="285750" indent="-285750">
              <a:buFont typeface="Arial" panose="020B0604020202020204" pitchFamily="34" charset="0"/>
              <a:buChar char="•"/>
            </a:pPr>
            <a:endParaRPr lang="en-GB" sz="2000" dirty="0">
              <a:latin typeface="Twinkl" panose="02000000000000000000" pitchFamily="2" charset="0"/>
            </a:endParaRPr>
          </a:p>
          <a:p>
            <a:pPr marL="285750" indent="-285750">
              <a:buFont typeface="Arial" panose="020B0604020202020204" pitchFamily="34" charset="0"/>
              <a:buChar char="•"/>
            </a:pPr>
            <a:r>
              <a:rPr lang="en-GB" sz="2000" dirty="0">
                <a:latin typeface="Twinkl" panose="02000000000000000000" pitchFamily="2" charset="0"/>
              </a:rPr>
              <a:t>Ms Batan (1:1 Teaching Assistant)</a:t>
            </a:r>
          </a:p>
          <a:p>
            <a:pPr marL="285750" indent="-285750">
              <a:buFont typeface="Arial" panose="020B0604020202020204" pitchFamily="34" charset="0"/>
              <a:buChar char="•"/>
            </a:pPr>
            <a:endParaRPr lang="en-GB" sz="2000" dirty="0">
              <a:latin typeface="Twinkl" panose="02000000000000000000" pitchFamily="2" charset="0"/>
            </a:endParaRPr>
          </a:p>
          <a:p>
            <a:pPr marL="285750" indent="-285750">
              <a:buFont typeface="Arial" panose="020B0604020202020204" pitchFamily="34" charset="0"/>
              <a:buChar char="•"/>
            </a:pPr>
            <a:r>
              <a:rPr lang="en-GB" sz="2000" dirty="0">
                <a:latin typeface="Twinkl" panose="02000000000000000000" pitchFamily="2" charset="0"/>
              </a:rPr>
              <a:t>Mrs Ormerod (Thursday PPA cover Teacher)</a:t>
            </a:r>
          </a:p>
          <a:p>
            <a:pPr marL="285750" indent="-285750">
              <a:buFont typeface="Arial" panose="020B0604020202020204" pitchFamily="34" charset="0"/>
              <a:buChar char="•"/>
            </a:pPr>
            <a:endParaRPr lang="en-GB" sz="2000" dirty="0">
              <a:latin typeface="Twinkl" panose="02000000000000000000" pitchFamily="2" charset="0"/>
            </a:endParaRPr>
          </a:p>
          <a:p>
            <a:pPr marL="285750" indent="-285750">
              <a:buFont typeface="Arial" panose="020B0604020202020204" pitchFamily="34" charset="0"/>
              <a:buChar char="•"/>
            </a:pPr>
            <a:endParaRPr lang="en-GB" sz="2000" dirty="0">
              <a:latin typeface="Twinkl" panose="02000000000000000000" pitchFamily="2" charset="0"/>
            </a:endParaRPr>
          </a:p>
          <a:p>
            <a:pPr marL="285750" indent="-285750">
              <a:buFont typeface="Arial" panose="020B0604020202020204" pitchFamily="34" charset="0"/>
              <a:buChar char="•"/>
            </a:pPr>
            <a:r>
              <a:rPr lang="en-GB" sz="2000" dirty="0">
                <a:latin typeface="Twinkl" panose="02000000000000000000" pitchFamily="2" charset="0"/>
              </a:rPr>
              <a:t>If you would like to contact me at any point please use the email: </a:t>
            </a:r>
            <a:r>
              <a:rPr lang="en-GB" sz="2000" dirty="0">
                <a:latin typeface="Twinkl" panose="02000000000000000000" pitchFamily="2" charset="0"/>
                <a:hlinkClick r:id="rId2"/>
              </a:rPr>
              <a:t>staff@alstonlane.lancs.sch.uk</a:t>
            </a:r>
            <a:r>
              <a:rPr lang="en-GB" sz="2000" dirty="0">
                <a:latin typeface="Twinkl" panose="02000000000000000000" pitchFamily="2" charset="0"/>
              </a:rPr>
              <a:t> or you are welcome to talk to me at the end of the day </a:t>
            </a:r>
            <a:r>
              <a:rPr lang="en-GB" sz="2000" dirty="0">
                <a:latin typeface="Twinkl" panose="02000000000000000000" pitchFamily="2" charset="0"/>
                <a:sym typeface="Wingdings" panose="05000000000000000000" pitchFamily="2" charset="2"/>
              </a:rPr>
              <a:t></a:t>
            </a:r>
            <a:endParaRPr lang="en-GB" sz="2000" dirty="0">
              <a:latin typeface="Twinkl" panose="02000000000000000000" pitchFamily="2" charset="0"/>
            </a:endParaRPr>
          </a:p>
          <a:p>
            <a:endParaRPr lang="en-GB" dirty="0"/>
          </a:p>
        </p:txBody>
      </p:sp>
    </p:spTree>
    <p:extLst>
      <p:ext uri="{BB962C8B-B14F-4D97-AF65-F5344CB8AC3E}">
        <p14:creationId xmlns:p14="http://schemas.microsoft.com/office/powerpoint/2010/main" val="421136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0362E387-124B-61B4-2E70-84CE87600C0E}"/>
              </a:ext>
            </a:extLst>
          </p:cNvPr>
          <p:cNvSpPr txBox="1"/>
          <p:nvPr/>
        </p:nvSpPr>
        <p:spPr>
          <a:xfrm>
            <a:off x="702815" y="397962"/>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Any Questions?</a:t>
            </a:r>
          </a:p>
        </p:txBody>
      </p:sp>
      <p:sp>
        <p:nvSpPr>
          <p:cNvPr id="4" name="TextBox 3">
            <a:extLst>
              <a:ext uri="{FF2B5EF4-FFF2-40B4-BE49-F238E27FC236}">
                <a16:creationId xmlns:a16="http://schemas.microsoft.com/office/drawing/2014/main" id="{D225D2DC-6EFD-2332-CB60-0A90CFAC50F5}"/>
              </a:ext>
            </a:extLst>
          </p:cNvPr>
          <p:cNvSpPr txBox="1"/>
          <p:nvPr/>
        </p:nvSpPr>
        <p:spPr>
          <a:xfrm>
            <a:off x="702815" y="1843950"/>
            <a:ext cx="8441185" cy="317009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As mentioned, if you have any questions or concerns, please </a:t>
            </a:r>
            <a:r>
              <a:rPr lang="en-GB" sz="2000" dirty="0">
                <a:solidFill>
                  <a:prstClr val="black"/>
                </a:solidFill>
                <a:latin typeface="Twinkl" panose="02000000000000000000" pitchFamily="2" charset="0"/>
              </a:rPr>
              <a:t>don’t hesitate to contact 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Please use the email: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hlinkClick r:id="rId2"/>
              </a:rPr>
              <a:t>staff@alstonlane.lancs.sch.uk</a:t>
            </a: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Emails sent here will be directed to me and I will reply as soon as possible.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Alternatively, you are welcome to talk to me at the end of the day. </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sym typeface="Wingdings" panose="05000000000000000000" pitchFamily="2" charset="2"/>
              </a:rPr>
              <a:t></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282582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Uniform</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4669483"/>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Jewellery: If your child has had their ears pierced and they have now healed, please can they wear spacers rather than earrings. If their ears have not yet healed, please can you send plasters in for their PE day to cover them up.</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Shoes: All children must wear black school shoes, not trainers.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Hair: Long hair should be tied back </a:t>
            </a:r>
            <a:r>
              <a:rPr lang="en-GB" sz="2000" dirty="0">
                <a:solidFill>
                  <a:prstClr val="black"/>
                </a:solidFill>
                <a:latin typeface="Twinkl" panose="02000000000000000000" pitchFamily="2" charset="0"/>
              </a:rPr>
              <a:t>with a bobble. Please no claw clips.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Bags: Children should use the school book bags, not big backpacks.</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139513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a:extLst>
            <a:ext uri="{FF2B5EF4-FFF2-40B4-BE49-F238E27FC236}">
              <a16:creationId xmlns:a16="http://schemas.microsoft.com/office/drawing/2014/main" id="{90590005-A418-0988-A0FA-59B7ACC9A08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B95006E-5881-9BC5-9D8C-DAD199DBA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73FB1A2A-A1BD-BA74-0673-AD325AD33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31DAFE17-2F80-B293-E897-AE7ADF4DE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5FBC91AF-1063-9A1E-5E71-ED6925E7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F357956A-4BC3-B749-37B0-36F237815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2E8A47B8-34EE-0EA9-4449-B80BFB3A43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D3203E06-A75E-A41E-050E-810C8306698F}"/>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Snacks and Water Bottles</a:t>
            </a:r>
          </a:p>
        </p:txBody>
      </p:sp>
      <p:sp>
        <p:nvSpPr>
          <p:cNvPr id="3" name="TextBox 2">
            <a:extLst>
              <a:ext uri="{FF2B5EF4-FFF2-40B4-BE49-F238E27FC236}">
                <a16:creationId xmlns:a16="http://schemas.microsoft.com/office/drawing/2014/main" id="{57BC5C27-235C-5B9A-F624-877D48D7229C}"/>
              </a:ext>
            </a:extLst>
          </p:cNvPr>
          <p:cNvSpPr txBox="1"/>
          <p:nvPr/>
        </p:nvSpPr>
        <p:spPr>
          <a:xfrm>
            <a:off x="702815" y="1524000"/>
            <a:ext cx="10456798" cy="236115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If your child would like a snack at break you are able to pay for toast on Arbor. Alternatively, they may bring a piece of fruit for morning playtime.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Water bottles should only contain water and should be of a reasonable size. These will be sent home each night so they can be washed.</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ndParaRPr>
          </a:p>
        </p:txBody>
      </p:sp>
    </p:spTree>
    <p:extLst>
      <p:ext uri="{BB962C8B-B14F-4D97-AF65-F5344CB8AC3E}">
        <p14:creationId xmlns:p14="http://schemas.microsoft.com/office/powerpoint/2010/main" val="47638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PE </a:t>
            </a:r>
            <a:r>
              <a:rPr lang="en-GB" sz="3200" b="1" u="sng" dirty="0">
                <a:solidFill>
                  <a:prstClr val="black"/>
                </a:solidFill>
                <a:latin typeface="Twinkl" panose="02000000000000000000" pitchFamily="2" charset="0"/>
              </a:rPr>
              <a:t>Day</a:t>
            </a:r>
            <a:endPar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328448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rPr>
              <a:t>Our class PE day is TUESDAY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Please make sure your child comes to school in their PE kit.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 This is a house point colour T shirt with black leggings/joggers or their PE shorts. There is no need to bring uniform to get changed into afterwards as they will remain in their PE kit to come home.</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ndParaRPr>
          </a:p>
        </p:txBody>
      </p:sp>
      <p:pic>
        <p:nvPicPr>
          <p:cNvPr id="5" name="Picture 4">
            <a:extLst>
              <a:ext uri="{FF2B5EF4-FFF2-40B4-BE49-F238E27FC236}">
                <a16:creationId xmlns:a16="http://schemas.microsoft.com/office/drawing/2014/main" id="{3B0992B1-1725-7254-7903-C720CAA33267}"/>
              </a:ext>
            </a:extLst>
          </p:cNvPr>
          <p:cNvPicPr>
            <a:picLocks noChangeAspect="1"/>
          </p:cNvPicPr>
          <p:nvPr/>
        </p:nvPicPr>
        <p:blipFill>
          <a:blip r:embed="rId2"/>
          <a:stretch>
            <a:fillRect/>
          </a:stretch>
        </p:blipFill>
        <p:spPr>
          <a:xfrm>
            <a:off x="9669656" y="4507847"/>
            <a:ext cx="1819529" cy="2067213"/>
          </a:xfrm>
          <a:prstGeom prst="rect">
            <a:avLst/>
          </a:prstGeom>
        </p:spPr>
      </p:pic>
    </p:spTree>
    <p:extLst>
      <p:ext uri="{BB962C8B-B14F-4D97-AF65-F5344CB8AC3E}">
        <p14:creationId xmlns:p14="http://schemas.microsoft.com/office/powerpoint/2010/main" val="105307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u="sng" dirty="0">
                <a:solidFill>
                  <a:prstClr val="black"/>
                </a:solidFill>
                <a:latin typeface="Twinkl" panose="02000000000000000000" pitchFamily="2" charset="0"/>
              </a:rPr>
              <a:t>Behaviour for learning </a:t>
            </a:r>
            <a:endPar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pic>
        <p:nvPicPr>
          <p:cNvPr id="4" name="Picture 3">
            <a:extLst>
              <a:ext uri="{FF2B5EF4-FFF2-40B4-BE49-F238E27FC236}">
                <a16:creationId xmlns:a16="http://schemas.microsoft.com/office/drawing/2014/main" id="{6EDDA0F9-A45A-1852-0B59-F01DA0A7670B}"/>
              </a:ext>
            </a:extLst>
          </p:cNvPr>
          <p:cNvPicPr>
            <a:picLocks noChangeAspect="1"/>
          </p:cNvPicPr>
          <p:nvPr/>
        </p:nvPicPr>
        <p:blipFill>
          <a:blip r:embed="rId2"/>
          <a:stretch>
            <a:fillRect/>
          </a:stretch>
        </p:blipFill>
        <p:spPr>
          <a:xfrm>
            <a:off x="1391089" y="1641279"/>
            <a:ext cx="9409821" cy="2258358"/>
          </a:xfrm>
          <a:prstGeom prst="rect">
            <a:avLst/>
          </a:prstGeom>
        </p:spPr>
      </p:pic>
      <p:sp>
        <p:nvSpPr>
          <p:cNvPr id="3" name="TextBox 2">
            <a:extLst>
              <a:ext uri="{FF2B5EF4-FFF2-40B4-BE49-F238E27FC236}">
                <a16:creationId xmlns:a16="http://schemas.microsoft.com/office/drawing/2014/main" id="{AF301EBD-A11E-71D1-121D-C47B4E6E6B90}"/>
              </a:ext>
            </a:extLst>
          </p:cNvPr>
          <p:cNvSpPr txBox="1"/>
          <p:nvPr/>
        </p:nvSpPr>
        <p:spPr>
          <a:xfrm>
            <a:off x="4665444" y="4140283"/>
            <a:ext cx="2861109" cy="2031325"/>
          </a:xfrm>
          <a:prstGeom prst="rect">
            <a:avLst/>
          </a:prstGeom>
          <a:noFill/>
        </p:spPr>
        <p:txBody>
          <a:bodyPr wrap="square" rtlCol="0">
            <a:spAutoFit/>
          </a:bodyPr>
          <a:lstStyle/>
          <a:p>
            <a:r>
              <a:rPr lang="en-GB" dirty="0">
                <a:latin typeface="Twinkl" panose="02000000000000000000" pitchFamily="2" charset="0"/>
              </a:rPr>
              <a:t>Green Behaviour means:</a:t>
            </a:r>
          </a:p>
          <a:p>
            <a:pPr marL="285750" indent="-285750">
              <a:buFont typeface="Arial" panose="020B0604020202020204" pitchFamily="34" charset="0"/>
              <a:buChar char="•"/>
            </a:pPr>
            <a:r>
              <a:rPr lang="en-GB" dirty="0">
                <a:latin typeface="Twinkl" panose="02000000000000000000" pitchFamily="2" charset="0"/>
              </a:rPr>
              <a:t>Showing respect</a:t>
            </a:r>
          </a:p>
          <a:p>
            <a:pPr marL="285750" indent="-285750">
              <a:buFont typeface="Arial" panose="020B0604020202020204" pitchFamily="34" charset="0"/>
              <a:buChar char="•"/>
            </a:pPr>
            <a:r>
              <a:rPr lang="en-GB" dirty="0">
                <a:latin typeface="Twinkl" panose="02000000000000000000" pitchFamily="2" charset="0"/>
              </a:rPr>
              <a:t>Trying your best</a:t>
            </a:r>
          </a:p>
          <a:p>
            <a:pPr marL="285750" indent="-285750">
              <a:buFont typeface="Arial" panose="020B0604020202020204" pitchFamily="34" charset="0"/>
              <a:buChar char="•"/>
            </a:pPr>
            <a:r>
              <a:rPr lang="en-GB" dirty="0">
                <a:latin typeface="Twinkl" panose="02000000000000000000" pitchFamily="2" charset="0"/>
              </a:rPr>
              <a:t>Being honest</a:t>
            </a:r>
          </a:p>
          <a:p>
            <a:pPr marL="285750" indent="-285750">
              <a:buFont typeface="Arial" panose="020B0604020202020204" pitchFamily="34" charset="0"/>
              <a:buChar char="•"/>
            </a:pPr>
            <a:r>
              <a:rPr lang="en-GB" dirty="0">
                <a:latin typeface="Twinkl" panose="02000000000000000000" pitchFamily="2" charset="0"/>
              </a:rPr>
              <a:t>Being safe</a:t>
            </a:r>
          </a:p>
          <a:p>
            <a:pPr marL="285750" indent="-285750">
              <a:buFont typeface="Arial" panose="020B0604020202020204" pitchFamily="34" charset="0"/>
              <a:buChar char="•"/>
            </a:pPr>
            <a:r>
              <a:rPr lang="en-GB" dirty="0">
                <a:latin typeface="Twinkl" panose="02000000000000000000" pitchFamily="2" charset="0"/>
              </a:rPr>
              <a:t>Being forgiving</a:t>
            </a:r>
          </a:p>
          <a:p>
            <a:pPr marL="285750" indent="-285750">
              <a:buFont typeface="Arial" panose="020B0604020202020204" pitchFamily="34" charset="0"/>
              <a:buChar char="•"/>
            </a:pPr>
            <a:r>
              <a:rPr lang="en-GB" dirty="0">
                <a:latin typeface="Twinkl" panose="02000000000000000000" pitchFamily="2" charset="0"/>
              </a:rPr>
              <a:t>Being kind</a:t>
            </a:r>
          </a:p>
        </p:txBody>
      </p:sp>
    </p:spTree>
    <p:extLst>
      <p:ext uri="{BB962C8B-B14F-4D97-AF65-F5344CB8AC3E}">
        <p14:creationId xmlns:p14="http://schemas.microsoft.com/office/powerpoint/2010/main" val="71425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u="sng" dirty="0">
                <a:solidFill>
                  <a:prstClr val="black"/>
                </a:solidFill>
                <a:latin typeface="Twinkl" panose="02000000000000000000" pitchFamily="2" charset="0"/>
              </a:rPr>
              <a:t>C</a:t>
            </a: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lass rewards</a:t>
            </a:r>
          </a:p>
        </p:txBody>
      </p:sp>
      <p:sp>
        <p:nvSpPr>
          <p:cNvPr id="3" name="TextBox 2">
            <a:extLst>
              <a:ext uri="{FF2B5EF4-FFF2-40B4-BE49-F238E27FC236}">
                <a16:creationId xmlns:a16="http://schemas.microsoft.com/office/drawing/2014/main" id="{E130CD65-B47F-A18A-41A0-D9F115CB3B90}"/>
              </a:ext>
            </a:extLst>
          </p:cNvPr>
          <p:cNvSpPr txBox="1"/>
          <p:nvPr/>
        </p:nvSpPr>
        <p:spPr>
          <a:xfrm>
            <a:off x="867601" y="1123962"/>
            <a:ext cx="10456798" cy="328448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In Year 1, our whole class reward system is our ‘star jar’. If the class fills the jar to the top we have a reward. Every half term we will vote for a reward. We will be deciding our award soon.</a:t>
            </a:r>
            <a:endParaRPr kumimoji="0" lang="en-GB" sz="2000" b="0" i="0" u="none" strike="noStrike" kern="1200" cap="none" spc="0" normalizeH="0" baseline="0" noProof="0" dirty="0">
              <a:ln>
                <a:noFill/>
              </a:ln>
              <a:solidFill>
                <a:prstClr val="black"/>
              </a:solidFill>
              <a:effectLst/>
              <a:highlight>
                <a:srgbClr val="FFFF00"/>
              </a:highlight>
              <a:uLnTx/>
              <a:uFillTx/>
              <a:latin typeface="Twinkl" panose="02000000000000000000" pitchFamily="2"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We also have house points which are given to those demonstrating outstanding green behaviour in class or around school.</a:t>
            </a:r>
          </a:p>
          <a:p>
            <a:pPr marR="0" lvl="0" algn="l" defTabSz="914400" rtl="0" eaLnBrk="1" fontAlgn="auto" latinLnBrk="0" hangingPunct="1">
              <a:lnSpc>
                <a:spcPct val="150000"/>
              </a:lnSpc>
              <a:spcBef>
                <a:spcPts val="0"/>
              </a:spcBef>
              <a:spcAft>
                <a:spcPts val="0"/>
              </a:spcAft>
              <a:buClrTx/>
              <a:buSzTx/>
              <a:tabLst/>
              <a:defRPr/>
            </a:pPr>
            <a:endParaRPr lang="en-GB" sz="2000" dirty="0">
              <a:solidFill>
                <a:prstClr val="black"/>
              </a:solidFill>
              <a:latin typeface="Twinkl" panose="02000000000000000000" pitchFamily="2" charset="0"/>
            </a:endParaRPr>
          </a:p>
        </p:txBody>
      </p:sp>
      <p:pic>
        <p:nvPicPr>
          <p:cNvPr id="5" name="Picture 4">
            <a:extLst>
              <a:ext uri="{FF2B5EF4-FFF2-40B4-BE49-F238E27FC236}">
                <a16:creationId xmlns:a16="http://schemas.microsoft.com/office/drawing/2014/main" id="{D5535C4A-BADD-B30F-84C1-1E981C7464FA}"/>
              </a:ext>
            </a:extLst>
          </p:cNvPr>
          <p:cNvPicPr>
            <a:picLocks noChangeAspect="1"/>
          </p:cNvPicPr>
          <p:nvPr/>
        </p:nvPicPr>
        <p:blipFill>
          <a:blip r:embed="rId2"/>
          <a:stretch>
            <a:fillRect/>
          </a:stretch>
        </p:blipFill>
        <p:spPr>
          <a:xfrm>
            <a:off x="9246980" y="3822500"/>
            <a:ext cx="2511143" cy="2623888"/>
          </a:xfrm>
          <a:prstGeom prst="rect">
            <a:avLst/>
          </a:prstGeom>
        </p:spPr>
      </p:pic>
    </p:spTree>
    <p:extLst>
      <p:ext uri="{BB962C8B-B14F-4D97-AF65-F5344CB8AC3E}">
        <p14:creationId xmlns:p14="http://schemas.microsoft.com/office/powerpoint/2010/main" val="291285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4" y="397963"/>
            <a:ext cx="791024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u="sng" dirty="0">
                <a:solidFill>
                  <a:prstClr val="black"/>
                </a:solidFill>
                <a:latin typeface="Twinkl" panose="02000000000000000000" pitchFamily="2" charset="0"/>
              </a:rPr>
              <a:t>Gold Awards and Super Citizen Awards</a:t>
            </a:r>
            <a:endPar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
        <p:nvSpPr>
          <p:cNvPr id="3" name="TextBox 2">
            <a:extLst>
              <a:ext uri="{FF2B5EF4-FFF2-40B4-BE49-F238E27FC236}">
                <a16:creationId xmlns:a16="http://schemas.microsoft.com/office/drawing/2014/main" id="{E130CD65-B47F-A18A-41A0-D9F115CB3B90}"/>
              </a:ext>
            </a:extLst>
          </p:cNvPr>
          <p:cNvSpPr txBox="1"/>
          <p:nvPr/>
        </p:nvSpPr>
        <p:spPr>
          <a:xfrm>
            <a:off x="867601" y="1123962"/>
            <a:ext cx="10456798" cy="466544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At the end of the week one child in class will receive the gold award for their hard work and green behaviour in class.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And one child will receive the super citizen award for showing the termly gospel value (this term is love).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They will receive these in Friday’s assembly at 2.45.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GB" sz="2000" dirty="0">
              <a:solidFill>
                <a:prstClr val="black"/>
              </a:solidFill>
              <a:latin typeface="Twinkl" panose="02000000000000000000" pitchFamily="2"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I will email you the day before to let you know if your child will be receiving the award. </a:t>
            </a: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sym typeface="Wingdings" panose="05000000000000000000" pitchFamily="2" charset="2"/>
              </a:rPr>
              <a:t></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80580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DF4"/>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37" name="Group 36">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38" name="Freeform: Shape 37">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extBox 1">
            <a:extLst>
              <a:ext uri="{FF2B5EF4-FFF2-40B4-BE49-F238E27FC236}">
                <a16:creationId xmlns:a16="http://schemas.microsoft.com/office/drawing/2014/main" id="{FF0F747A-23AD-178F-EF85-CFF0C3154737}"/>
              </a:ext>
            </a:extLst>
          </p:cNvPr>
          <p:cNvSpPr txBox="1"/>
          <p:nvPr/>
        </p:nvSpPr>
        <p:spPr>
          <a:xfrm>
            <a:off x="702815" y="397963"/>
            <a:ext cx="72177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Twinkl" panose="02000000000000000000" pitchFamily="2" charset="0"/>
                <a:ea typeface="+mn-ea"/>
                <a:cs typeface="+mn-cs"/>
              </a:rPr>
              <a:t>Arriving</a:t>
            </a:r>
          </a:p>
        </p:txBody>
      </p:sp>
      <p:sp>
        <p:nvSpPr>
          <p:cNvPr id="3" name="TextBox 2">
            <a:extLst>
              <a:ext uri="{FF2B5EF4-FFF2-40B4-BE49-F238E27FC236}">
                <a16:creationId xmlns:a16="http://schemas.microsoft.com/office/drawing/2014/main" id="{E130CD65-B47F-A18A-41A0-D9F115CB3B90}"/>
              </a:ext>
            </a:extLst>
          </p:cNvPr>
          <p:cNvSpPr txBox="1"/>
          <p:nvPr/>
        </p:nvSpPr>
        <p:spPr>
          <a:xfrm>
            <a:off x="702815" y="1524000"/>
            <a:ext cx="10456798" cy="513114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prstClr val="black"/>
                </a:solidFill>
                <a:latin typeface="Twinkl" panose="02000000000000000000" pitchFamily="2" charset="0"/>
              </a:rPr>
              <a:t>Please make sure your child gets to school for 8:45 as this is essential for them taking part in morning work/fix it time and being ready to start the day.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285750" lvl="0" indent="-285750">
              <a:lnSpc>
                <a:spcPct val="150000"/>
              </a:lnSpc>
              <a:buFont typeface="Arial" panose="020B0604020202020204" pitchFamily="34" charset="0"/>
              <a:buChar char="•"/>
              <a:defRPr/>
            </a:pPr>
            <a:r>
              <a:rPr lang="en-GB" sz="2000" dirty="0">
                <a:solidFill>
                  <a:prstClr val="black"/>
                </a:solidFill>
                <a:latin typeface="Twinkl" panose="02000000000000000000" pitchFamily="2" charset="0"/>
              </a:rPr>
              <a:t>In Year 1 we do morning work or fix it time every morning which aims to support and develop their learning.</a:t>
            </a:r>
          </a:p>
          <a:p>
            <a:pPr marL="285750" lvl="0" indent="-285750">
              <a:lnSpc>
                <a:spcPct val="150000"/>
              </a:lnSpc>
              <a:buFont typeface="Arial" panose="020B0604020202020204" pitchFamily="34" charset="0"/>
              <a:buChar char="•"/>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lvl="0">
              <a:lnSpc>
                <a:spcPct val="150000"/>
              </a:lnSpc>
              <a:defRPr/>
            </a:pP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a:p>
            <a:pPr marL="285750" lvl="0" indent="-285750">
              <a:lnSpc>
                <a:spcPct val="150000"/>
              </a:lnSpc>
              <a:buFont typeface="Arial" panose="020B0604020202020204" pitchFamily="34" charset="0"/>
              <a:buChar char="•"/>
              <a:defRPr/>
            </a:pPr>
            <a:endParaRPr lang="en-GB" sz="2000" dirty="0">
              <a:solidFill>
                <a:prstClr val="black"/>
              </a:solidFill>
              <a:latin typeface="Twinkl" panose="02000000000000000000" pitchFamily="2" charset="0"/>
            </a:endParaRPr>
          </a:p>
          <a:p>
            <a:pPr marL="285750" lvl="0" indent="-285750">
              <a:lnSpc>
                <a:spcPct val="150000"/>
              </a:lnSpc>
              <a:buFont typeface="Arial" panose="020B0604020202020204" pitchFamily="34" charset="0"/>
              <a:buChar char="•"/>
              <a:defRPr/>
            </a:pPr>
            <a:r>
              <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rPr>
              <a:t>Note for parents: If you are visiting school </a:t>
            </a:r>
            <a:r>
              <a:rPr lang="en-GB" sz="2000" dirty="0">
                <a:solidFill>
                  <a:prstClr val="black"/>
                </a:solidFill>
                <a:latin typeface="Twinkl" panose="02000000000000000000" pitchFamily="2" charset="0"/>
              </a:rPr>
              <a:t>please use the main entrance by the office and make sure to sign in. If you are coming to assembly on Fridays you may use the entrance by the Year 1 classroom.</a:t>
            </a:r>
            <a:endParaRPr kumimoji="0" lang="en-GB" sz="2000" b="0" i="0" u="none" strike="noStrike" kern="1200" cap="none" spc="0" normalizeH="0" baseline="0" noProof="0" dirty="0">
              <a:ln>
                <a:noFill/>
              </a:ln>
              <a:solidFill>
                <a:prstClr val="black"/>
              </a:solidFill>
              <a:effectLst/>
              <a:uLnTx/>
              <a:uFillTx/>
              <a:latin typeface="Twinkl" panose="02000000000000000000" pitchFamily="2" charset="0"/>
              <a:ea typeface="+mn-ea"/>
              <a:cs typeface="+mn-cs"/>
            </a:endParaRPr>
          </a:p>
        </p:txBody>
      </p:sp>
    </p:spTree>
    <p:extLst>
      <p:ext uri="{BB962C8B-B14F-4D97-AF65-F5344CB8AC3E}">
        <p14:creationId xmlns:p14="http://schemas.microsoft.com/office/powerpoint/2010/main" val="271777767"/>
      </p:ext>
    </p:extLst>
  </p:cSld>
  <p:clrMapOvr>
    <a:masterClrMapping/>
  </p:clrMapOvr>
</p:sld>
</file>

<file path=ppt/theme/theme1.xml><?xml version="1.0" encoding="utf-8"?>
<a:theme xmlns:a="http://schemas.openxmlformats.org/drawingml/2006/main" name="SketchLinesVTI">
  <a:themeElements>
    <a:clrScheme name="Custom 7">
      <a:dk1>
        <a:sysClr val="windowText" lastClr="000000"/>
      </a:dk1>
      <a:lt1>
        <a:sysClr val="window" lastClr="FFFFFF"/>
      </a:lt1>
      <a:dk2>
        <a:srgbClr val="C1E0FF"/>
      </a:dk2>
      <a:lt2>
        <a:srgbClr val="DADFF6"/>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BFCBCB"/>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1431</Words>
  <Application>Microsoft Office PowerPoint</Application>
  <PresentationFormat>Widescreen</PresentationFormat>
  <Paragraphs>147</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Meiryo</vt:lpstr>
      <vt:lpstr>Aptos</vt:lpstr>
      <vt:lpstr>Arial</vt:lpstr>
      <vt:lpstr>Corbel</vt:lpstr>
      <vt:lpstr>Twinkl</vt:lpstr>
      <vt:lpstr>SketchLinesVTI</vt:lpstr>
      <vt:lpstr>Welcome to Year 1!  ‘Meet the Teacher’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Liptrot</dc:creator>
  <cp:lastModifiedBy>Olivia Liptrot</cp:lastModifiedBy>
  <cp:revision>7</cp:revision>
  <dcterms:created xsi:type="dcterms:W3CDTF">2024-09-06T20:32:02Z</dcterms:created>
  <dcterms:modified xsi:type="dcterms:W3CDTF">2025-09-08T16:15:36Z</dcterms:modified>
</cp:coreProperties>
</file>