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9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7A2B4F-93E3-4B86-99CE-64FB309FA061}" type="datetimeFigureOut">
              <a:rPr lang="en-GB" smtClean="0"/>
              <a:t>21/09/2023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AB445D-068C-43B5-B50B-728BBBF73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921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84c44452c4_1_112:notes"/>
          <p:cNvSpPr txBox="1">
            <a:spLocks noGrp="1"/>
          </p:cNvSpPr>
          <p:nvPr>
            <p:ph type="body" idx="1"/>
          </p:nvPr>
        </p:nvSpPr>
        <p:spPr>
          <a:xfrm>
            <a:off x="679927" y="4778722"/>
            <a:ext cx="5439410" cy="3910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13" name="Google Shape;513;g84c44452c4_1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5637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0B922-9105-F88B-F738-017A191837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8330F0-A47F-DAA5-331D-FA74AE061D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AE18D9-9202-E483-6EF9-B6A69B725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C48C9-79DB-4F23-B282-3278209FBE56}" type="datetimeFigureOut">
              <a:rPr lang="en-GB" smtClean="0"/>
              <a:t>21/09/2023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A43A20-FD0E-BF66-3716-8A4BD925D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F8DAAC-F2A5-5377-2833-4F6012248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2E2CD-B3FB-4770-B99D-1D40F7225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09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ED0D1-5450-7011-C3BE-007E5D144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E4FCEE-A23B-9589-A11C-7BECEA74E0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3724A-809E-A343-76F9-0828DB65F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C48C9-79DB-4F23-B282-3278209FBE56}" type="datetimeFigureOut">
              <a:rPr lang="en-GB" smtClean="0"/>
              <a:t>21/09/2023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DE122-5491-38DB-F25D-5551A8BC0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5B1461-BE2B-1E0F-43EA-FAED29ABE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2E2CD-B3FB-4770-B99D-1D40F7225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0254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DA9CE8-2882-D0B8-9AD3-1FB6043914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85A010-E917-852D-3E01-5035937B81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D07616-5E9C-5874-EDC3-0E943CC2A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C48C9-79DB-4F23-B282-3278209FBE56}" type="datetimeFigureOut">
              <a:rPr lang="en-GB" smtClean="0"/>
              <a:t>21/09/2023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62118C-D4C8-41C7-F610-F9614B309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72AD7A-9000-D68F-D07C-7DE453CA1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2E2CD-B3FB-4770-B99D-1D40F7225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323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33414-B8CF-D4A1-B924-7972F55E7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0B03F-F065-7442-8522-0D4961528A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72C8C-A291-F256-BD1B-1CD09F4A2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C48C9-79DB-4F23-B282-3278209FBE56}" type="datetimeFigureOut">
              <a:rPr lang="en-GB" smtClean="0"/>
              <a:t>21/09/2023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1807E3-C9D2-1AAC-5370-2A207628E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8BF93-CBA6-B16A-4B87-2BD678DA5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2E2CD-B3FB-4770-B99D-1D40F7225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047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1A063-D6F8-BD71-BFCB-9671B8481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973845-96BB-9AD6-1EB1-DB578D503F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29A58E-1362-C0D1-16A3-2FCB1EC5B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C48C9-79DB-4F23-B282-3278209FBE56}" type="datetimeFigureOut">
              <a:rPr lang="en-GB" smtClean="0"/>
              <a:t>21/09/2023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4ABBAA-08F6-B1E4-DE68-97BDA3A70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35D55C-9E73-07D2-B9BA-5D48C3615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2E2CD-B3FB-4770-B99D-1D40F7225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2697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BF8B0-0994-90E1-BDE2-0F6EDEEDD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3A742-851E-98A4-B7CC-59413E05DD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F8EAEB-6440-BDEB-6157-C22D5B01B0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1A2290-539D-3FDD-6B16-B249622CA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C48C9-79DB-4F23-B282-3278209FBE56}" type="datetimeFigureOut">
              <a:rPr lang="en-GB" smtClean="0"/>
              <a:t>21/09/2023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1F5BF1-8A91-F077-0B9F-AACF0A0D6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D47FB8-25D6-6297-663D-E83C7037B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2E2CD-B3FB-4770-B99D-1D40F7225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3851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1CB57-D91D-133E-8CAE-BDAD40C1A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4B2219-625D-3EAD-9C47-C201019128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94546E-A739-6A62-53DF-E55A394A5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EA12A0-456C-96DB-F8CA-770533F8A2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006F07-1B25-5542-C8C6-A11F8FDA7D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F11B97-6553-31C3-1CD7-8D0DA255B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C48C9-79DB-4F23-B282-3278209FBE56}" type="datetimeFigureOut">
              <a:rPr lang="en-GB" smtClean="0"/>
              <a:t>21/09/2023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49BA35-E387-6255-6D60-7869B2035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78A5A6-7DD1-0EE8-7AE1-F08ED6D55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2E2CD-B3FB-4770-B99D-1D40F7225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028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A3715-3070-59A9-7960-EE1C4A36A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4C42CC-A72F-D911-BFC0-794173CF6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C48C9-79DB-4F23-B282-3278209FBE56}" type="datetimeFigureOut">
              <a:rPr lang="en-GB" smtClean="0"/>
              <a:t>21/09/2023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47A962-D172-544E-E170-C52A03314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B5C47E-D679-B883-FA1E-2F801857B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2E2CD-B3FB-4770-B99D-1D40F7225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933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4C52D1-D907-EAAC-6877-0BB7051C7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C48C9-79DB-4F23-B282-3278209FBE56}" type="datetimeFigureOut">
              <a:rPr lang="en-GB" smtClean="0"/>
              <a:t>21/09/2023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1C634F-7E4C-1646-8376-B774B99E9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0D0971-EDA2-4145-1105-8A3F972DA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2E2CD-B3FB-4770-B99D-1D40F7225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61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2D159-D768-0C9F-5F46-6D6AA0A7D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1AFAE4-5465-DE68-7922-B1397101B5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A8C540-6F60-CFA1-5E9F-6A9F6514C1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80F357-C9A7-1711-1B9C-677D51AD3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C48C9-79DB-4F23-B282-3278209FBE56}" type="datetimeFigureOut">
              <a:rPr lang="en-GB" smtClean="0"/>
              <a:t>21/09/2023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C42CF3-7927-ECC7-4711-5248D5C55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90EE9F-CDF3-5709-E8D2-F2E7A8FE8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2E2CD-B3FB-4770-B99D-1D40F7225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8543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65E82-B20A-E3C7-85C5-738B2D153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B27EA8-C17D-8767-6943-1C5B4F920F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FF5A18-E72B-0F01-CC04-759685ADB9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4D7BB5-EFD4-546C-0200-616FEBD79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C48C9-79DB-4F23-B282-3278209FBE56}" type="datetimeFigureOut">
              <a:rPr lang="en-GB" smtClean="0"/>
              <a:t>21/09/2023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FA305E-8174-4740-6C1B-EC5F1C6EB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36B520-0968-9E5E-E3EE-F21BB77A6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2E2CD-B3FB-4770-B99D-1D40F7225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641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A4B331-FEA3-52B7-2D4C-135884B6A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02204D-03B8-6EAE-4A59-9818449BA4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2FC2CD-189C-1036-7CF5-128CB2D5F7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C48C9-79DB-4F23-B282-3278209FBE56}" type="datetimeFigureOut">
              <a:rPr lang="en-GB" smtClean="0"/>
              <a:t>21/09/2023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4D571-24F1-0C62-0CA9-7C16A62806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D4ABB5-1CD4-0072-F58B-C7CF75A1C1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2E2CD-B3FB-4770-B99D-1D40F7225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9214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84c44452c4_1_112"/>
          <p:cNvSpPr txBox="1">
            <a:spLocks noGrp="1"/>
          </p:cNvSpPr>
          <p:nvPr>
            <p:ph type="title"/>
          </p:nvPr>
        </p:nvSpPr>
        <p:spPr>
          <a:xfrm>
            <a:off x="1647825" y="82275"/>
            <a:ext cx="8885400" cy="492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1">
            <a:noAutofit/>
          </a:bodyPr>
          <a:lstStyle/>
          <a:p>
            <a:pPr algn="ctr">
              <a:spcBef>
                <a:spcPts val="0"/>
              </a:spcBef>
              <a:buSzPts val="1400"/>
            </a:pPr>
            <a:r>
              <a:rPr lang="en-GB" sz="2400" b="1">
                <a:solidFill>
                  <a:srgbClr val="A1482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Climate and Habitats:KS2 Knowledge Mat - Spring 1 - 2023</a:t>
            </a:r>
            <a:endParaRPr sz="3600"/>
          </a:p>
        </p:txBody>
      </p:sp>
      <p:graphicFrame>
        <p:nvGraphicFramePr>
          <p:cNvPr id="516" name="Google Shape;516;g84c44452c4_1_112"/>
          <p:cNvGraphicFramePr/>
          <p:nvPr/>
        </p:nvGraphicFramePr>
        <p:xfrm>
          <a:off x="1647825" y="600328"/>
          <a:ext cx="7747050" cy="640857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41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6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37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Subject Specific Vocabulary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1482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14"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500" b="1" u="none" strike="noStrike" cap="none">
                          <a:solidFill>
                            <a:srgbClr val="A14824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Sticky Knowledge about </a:t>
                      </a:r>
                      <a:endParaRPr sz="1400" b="1" u="none" strike="noStrike" cap="non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500" b="1" u="none" strike="noStrike" cap="none">
                          <a:solidFill>
                            <a:srgbClr val="A14824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Climates and Habitats</a:t>
                      </a:r>
                      <a:endParaRPr sz="1500" b="1" u="none" strike="noStrike" cap="none">
                        <a:solidFill>
                          <a:srgbClr val="A14824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endParaRPr sz="1500" b="1" u="none" strike="noStrike" cap="none">
                        <a:solidFill>
                          <a:srgbClr val="A14824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9999"/>
                    </a:solidFill>
                  </a:tcPr>
                </a:tc>
                <a:tc rowSpan="14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/>
                        <a:t>Climate</a:t>
                      </a:r>
                      <a:endParaRPr sz="10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rgbClr val="222222"/>
                          </a:solidFill>
                          <a:highlight>
                            <a:srgbClr val="FFFFFF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Climate</a:t>
                      </a:r>
                      <a:r>
                        <a:rPr lang="en-GB" sz="1000" u="none" strike="noStrike" cap="none">
                          <a:solidFill>
                            <a:srgbClr val="222222"/>
                          </a:solidFill>
                          <a:highlight>
                            <a:srgbClr val="FFFFFF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 is the average measurements of temperature, wind, humidity, snow, and rain in a place over the course of years</a:t>
                      </a:r>
                      <a:endParaRPr sz="1000" b="0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/>
                        <a:t>Vegetation</a:t>
                      </a:r>
                      <a:endParaRPr sz="10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rgbClr val="4D5156"/>
                          </a:solidFill>
                          <a:highlight>
                            <a:srgbClr val="FFFFFF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Plant life as a whole within a certain. area</a:t>
                      </a:r>
                      <a:endParaRPr sz="1000" b="0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/>
                        <a:t>Bome</a:t>
                      </a:r>
                      <a:endParaRPr sz="10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rgbClr val="222222"/>
                          </a:solidFill>
                          <a:highlight>
                            <a:srgbClr val="FFFFFF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A </a:t>
                      </a:r>
                      <a:r>
                        <a:rPr lang="en-GB" sz="1000" b="1" u="none" strike="noStrike" cap="none">
                          <a:solidFill>
                            <a:srgbClr val="222222"/>
                          </a:solidFill>
                          <a:highlight>
                            <a:srgbClr val="FFFFFF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biome</a:t>
                      </a:r>
                      <a:r>
                        <a:rPr lang="en-GB" sz="1000" u="none" strike="noStrike" cap="none">
                          <a:solidFill>
                            <a:srgbClr val="222222"/>
                          </a:solidFill>
                          <a:highlight>
                            <a:srgbClr val="FFFFFF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 is a large region of Earth that has a certain climate and certain types of living things</a:t>
                      </a:r>
                      <a:endParaRPr sz="10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3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/>
                        <a:t>Eco-System</a:t>
                      </a:r>
                      <a:endParaRPr sz="10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rgbClr val="222222"/>
                          </a:solidFill>
                          <a:highlight>
                            <a:srgbClr val="FFFFFF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A community of living and non-living things that work together</a:t>
                      </a:r>
                      <a:endParaRPr sz="1000" b="0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6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/>
                        <a:t>Deciduous</a:t>
                      </a:r>
                      <a:endParaRPr sz="10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rgbClr val="222222"/>
                          </a:solidFill>
                          <a:highlight>
                            <a:srgbClr val="FFFFFF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 A tree that sheds its leaves in the autumn</a:t>
                      </a:r>
                      <a:endParaRPr sz="10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1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/>
                        <a:t>Dormant</a:t>
                      </a:r>
                      <a:endParaRPr sz="10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When a plant or animal is in a deep, long sleep</a:t>
                      </a:r>
                      <a:endParaRPr sz="1000" b="0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4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/>
                        <a:t>Equaotr</a:t>
                      </a:r>
                      <a:endParaRPr sz="10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/>
                        <a:t>The imaginary line that runs around the middle of the earth</a:t>
                      </a:r>
                      <a:endParaRPr sz="10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/>
                        <a:t>Fauna</a:t>
                      </a:r>
                      <a:endParaRPr sz="10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/>
                        <a:t>The animals that normally live in a particular biome</a:t>
                      </a:r>
                      <a:endParaRPr sz="10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7800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/>
                        <a:t>Flora</a:t>
                      </a:r>
                      <a:endParaRPr sz="10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entury Gothic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The plants that normally grow in a particular biome</a:t>
                      </a:r>
                      <a:endParaRPr sz="1000" b="0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048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04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/>
                        <a:t>Temperate</a:t>
                      </a:r>
                      <a:endParaRPr sz="10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Mild weather, further away from the equator.</a:t>
                      </a:r>
                      <a:endParaRPr sz="1000" b="0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04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/>
                        <a:t>Tropics</a:t>
                      </a:r>
                      <a:endParaRPr sz="10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Any place on earth near the equator</a:t>
                      </a:r>
                      <a:endParaRPr sz="1000" b="0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/>
                        <a:t>Deforestation</a:t>
                      </a:r>
                      <a:endParaRPr sz="10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Cutting down trees</a:t>
                      </a:r>
                      <a:endParaRPr sz="1000" b="0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517" name="Google Shape;517;g84c44452c4_1_1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77148" y="1162947"/>
            <a:ext cx="3011347" cy="29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8" name="Google Shape;518;g84c44452c4_1_1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77147" y="4086797"/>
            <a:ext cx="3011350" cy="2390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9" name="Google Shape;519;g84c44452c4_1_1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94874" y="750950"/>
            <a:ext cx="1198098" cy="1448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0" name="Google Shape;520;g84c44452c4_1_1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350976" y="2376000"/>
            <a:ext cx="1285875" cy="180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167</Words>
  <Application>Microsoft Office PowerPoint</Application>
  <PresentationFormat>Widescreen</PresentationFormat>
  <Paragraphs>28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Theme</vt:lpstr>
      <vt:lpstr>Climate and Habitats:KS2 Knowledge Mat - Spring 1 - 2023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Climate and Habitats:KS2 Knowledge Mat - Spring 1 - 2023</dc:title>
  <dc:creator>Joseph Davies</dc:creator>
  <cp:lastModifiedBy>Joseph Davies</cp:lastModifiedBy>
  <cp:revision>1</cp:revision>
  <dcterms:created xsi:type="dcterms:W3CDTF">2023-09-21T15:33:07Z</dcterms:created>
  <dcterms:modified xsi:type="dcterms:W3CDTF">2023-09-21T15:34:41Z</dcterms:modified>
</cp:coreProperties>
</file>