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BA3DB-24B0-4C18-9286-47B8557B3954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5E9BA-6154-4601-93B4-6756C858C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398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84c44452c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92" name="Google Shape;292;g84c44452c4_1_0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10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3" name="Google Shape;293;g84c44452c4_1_0:notes"/>
          <p:cNvSpPr txBox="1">
            <a:spLocks noGrp="1"/>
          </p:cNvSpPr>
          <p:nvPr>
            <p:ph type="sldNum" idx="12"/>
          </p:nvPr>
        </p:nvSpPr>
        <p:spPr>
          <a:xfrm>
            <a:off x="3851342" y="9431599"/>
            <a:ext cx="2946347" cy="49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81D72-0F90-FF6B-337A-900B1884C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2BF9F8-A005-0B43-54ED-DB87CFC55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2EECD-E0F6-F22B-738A-D972D6F6E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52C-BEA5-4CBC-95A6-A2F789CC72C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4E6C9-CECA-57EE-1568-86D909B72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5C4CC-17CA-B5B1-BFED-095BA140E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8B2A-F6A3-4364-BB1A-728B31B40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1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4B80F-3529-8CA7-5354-7015ADABE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D54F62-EDFB-69C6-EB43-80FFAFEB7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2D6B-8DC7-F5EB-BE38-C62745978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52C-BEA5-4CBC-95A6-A2F789CC72C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7B68E-2378-E6C3-BF05-0D66EB4AC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A0A48-DB38-3681-D2CD-57B9CB35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8B2A-F6A3-4364-BB1A-728B31B40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00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D05C4B-01A5-E283-3A53-0B8355444F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54B24-F2B1-F9ED-35A6-D24F50493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E18C5-B186-CB73-AB6C-36C2C4E9A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52C-BEA5-4CBC-95A6-A2F789CC72C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97735-4CD9-B27D-1261-64E285904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10B8D-A2F0-6B63-A547-87F347D6F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8B2A-F6A3-4364-BB1A-728B31B40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12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0CB03-954B-0960-1053-9E93947B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B614B-2C27-BD0B-C895-968D1B78B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0CC42-A27A-E990-3310-5CD552FB6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52C-BEA5-4CBC-95A6-A2F789CC72C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EBA5F-F87F-9A49-135A-67790970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4B588-2174-95E4-C2A0-37FA36BBF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8B2A-F6A3-4364-BB1A-728B31B40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06EAB-62E9-3E31-AA4A-D67A039C9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5506E-FFD4-D464-55C2-03CE9F935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A0FD1-2EDB-D748-8D45-4C13116A8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52C-BEA5-4CBC-95A6-A2F789CC72C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BD071-9DBC-E8D7-A4F8-5081A2F66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6036C-1B00-2030-FF25-C82EC71AA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8B2A-F6A3-4364-BB1A-728B31B40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34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E954C-D128-3655-8875-14BD91F3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9B00F-9643-2F9B-2EF5-F968261B36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FB008-AA16-8FD4-287C-03C944813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DBE10-CA57-7CC9-841E-E105E8B6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52C-BEA5-4CBC-95A6-A2F789CC72C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83758-8BCD-E2F4-12A0-2E628356F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34085-428A-6F33-AB17-1DE8C065C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8B2A-F6A3-4364-BB1A-728B31B40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22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8EEFC-105F-9746-6156-83E86919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55CAF-811B-9180-CC00-A69301A70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79E5E-F31A-9CC4-0789-6EFCC7E6F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52B23B-4103-706D-F2F9-2D7C9FDAE7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78097A-250D-A70B-56C9-473964FBA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541132-4264-0966-2426-AD080E394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52C-BEA5-4CBC-95A6-A2F789CC72C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4F70CF-0902-E2AA-E3D9-C07B1955F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5D648-0865-C965-CFDF-DB9D902A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8B2A-F6A3-4364-BB1A-728B31B40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97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8C3A0-0569-FEC1-7F4D-400CE799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4F4706-AA68-FE1E-578F-120CE5EE6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52C-BEA5-4CBC-95A6-A2F789CC72C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C3507-C47C-8632-07C5-A74CD1305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673850-1332-B8DB-33FC-AF3D323E1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8B2A-F6A3-4364-BB1A-728B31B40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43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A51557-8557-67EB-C0C0-82F8FAAF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52C-BEA5-4CBC-95A6-A2F789CC72C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09ECB0-9822-DEB7-62AF-13F95AE3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15C32-EAF5-32F8-55FC-96A85D59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8B2A-F6A3-4364-BB1A-728B31B40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AE008-F9A3-C5B5-7117-714708456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F9254-01FD-5D60-EAB0-870DA3474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00AFB4-D32D-1145-3D6D-779D907EA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BFA5F-9D2D-37BF-9D34-F623F5DA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52C-BEA5-4CBC-95A6-A2F789CC72C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5C4C6-7020-F8FB-632E-D3C3565D8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6717B-FE97-2F3C-F05A-427653FD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8B2A-F6A3-4364-BB1A-728B31B40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83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9FF8A-E882-6729-96C8-8A50E1070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2115F9-7358-6F2C-C9E1-FB461E726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689A9-B2D9-74DA-9F42-FAAD95ACB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DA825-4A31-8B0D-27E3-39CCC28BE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52C-BEA5-4CBC-95A6-A2F789CC72C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11203-61EE-2907-2E44-EE772537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A1918-C537-D615-D446-1BF27D44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8B2A-F6A3-4364-BB1A-728B31B40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01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4759AE-D469-DE58-40A2-A176DA9F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538B9-E985-0B04-1BCE-E0FDEECB7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B8C56-F40E-046D-7D31-3F9D74F2E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9E52C-BEA5-4CBC-95A6-A2F789CC72C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943D-2EBC-DA01-31C9-07F106D1F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77D45-53FB-DBB6-4189-ACE63D7EC5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78B2A-F6A3-4364-BB1A-728B31B40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85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84c44452c4_1_0"/>
          <p:cNvSpPr txBox="1">
            <a:spLocks noGrp="1"/>
          </p:cNvSpPr>
          <p:nvPr>
            <p:ph type="title"/>
          </p:nvPr>
        </p:nvSpPr>
        <p:spPr>
          <a:xfrm>
            <a:off x="1642200" y="251325"/>
            <a:ext cx="8831700" cy="49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1">
            <a:noAutofit/>
          </a:bodyPr>
          <a:lstStyle/>
          <a:p>
            <a:pPr algn="ctr">
              <a:spcBef>
                <a:spcPts val="0"/>
              </a:spcBef>
              <a:buSzPts val="1400"/>
            </a:pPr>
            <a:r>
              <a:rPr lang="en-GB" sz="2200" b="1">
                <a:solidFill>
                  <a:srgbClr val="7C5DA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Crime and Punishment: KS2 Knowledge Mat - Summer 1 - 2023</a:t>
            </a:r>
            <a:endParaRPr sz="3400"/>
          </a:p>
        </p:txBody>
      </p:sp>
      <p:graphicFrame>
        <p:nvGraphicFramePr>
          <p:cNvPr id="296" name="Google Shape;296;g84c44452c4_1_0"/>
          <p:cNvGraphicFramePr/>
          <p:nvPr/>
        </p:nvGraphicFramePr>
        <p:xfrm>
          <a:off x="1642213" y="793468"/>
          <a:ext cx="3127675" cy="571769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25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7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Subject Specific Vocabulary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Capital punishment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lang="en-GB" sz="9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Killing of the criminal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52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Corporal punishment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Physically hurting the criminal.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Court</a:t>
                      </a:r>
                      <a:endParaRPr sz="1200" b="1" u="none" strike="noStrike" cap="none">
                        <a:solidFill>
                          <a:srgbClr val="7C5DA3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group of people, including a judge, who bring people to justice.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Crime</a:t>
                      </a:r>
                      <a:endParaRPr sz="1200" u="none" strike="noStrike" cap="none">
                        <a:solidFill>
                          <a:srgbClr val="7C5DA3"/>
                        </a:solidFill>
                      </a:endParaRPr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 activity that breaks the law.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C5DA3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Criminal</a:t>
                      </a:r>
                      <a:endParaRPr sz="12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lang="en-GB" sz="9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Someone who has committed a crime.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12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C5DA3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Heresy</a:t>
                      </a:r>
                      <a:endParaRPr sz="12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lang="en-GB" sz="9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Having religious beliefs that were different to the official religion of the country.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Hue and cry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loud cry to chase or catch a criminal during medieval times.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62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C5DA3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Jury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lang="en-GB" sz="9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group of people who make decisions in court.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7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36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C5DA3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Oaths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lang="en-GB" sz="9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promise to tell the truth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0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C5DA3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Treason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>
                        <a:solidFill>
                          <a:srgbClr val="7C5DA3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lang="en-GB" sz="9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crime against the king or government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0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Exile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Being banned from your home</a:t>
                      </a:r>
                      <a:endParaRPr sz="90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0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Weregild</a:t>
                      </a:r>
                      <a:endParaRPr sz="1200" b="1" u="none" strike="noStrike" cap="none">
                        <a:solidFill>
                          <a:srgbClr val="7C5DA3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monetary punishment</a:t>
                      </a:r>
                      <a:endParaRPr sz="900" b="0" i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297" name="Google Shape;297;g84c44452c4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53012" y="1764576"/>
            <a:ext cx="3124200" cy="47720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98" name="Google Shape;298;g84c44452c4_1_0"/>
          <p:cNvGraphicFramePr/>
          <p:nvPr/>
        </p:nvGraphicFramePr>
        <p:xfrm>
          <a:off x="7977213" y="793481"/>
          <a:ext cx="2496825" cy="638772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49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4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C5DA3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GB" sz="18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Sticky Knowledge about </a:t>
                      </a:r>
                      <a:r>
                        <a:rPr lang="en-GB" sz="1800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crime and punishment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300"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❑"/>
                      </a:pPr>
                      <a:r>
                        <a:rPr lang="en-GB" sz="10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Romans believed in deterring crime by harsh punishments and how you were punished depended on how important you were.</a:t>
                      </a:r>
                      <a:endParaRPr sz="100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300"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❑"/>
                      </a:pPr>
                      <a:r>
                        <a:rPr lang="en-GB" sz="10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During the Anglo Saxon times, different amounts of compensation could be paid to the victim or victim's family for the loss of a person, an injury or theft.</a:t>
                      </a:r>
                      <a:endParaRPr sz="100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0100"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❑"/>
                      </a:pPr>
                      <a:r>
                        <a:rPr lang="en-GB" sz="10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Heresy became more common in the Tudor period because of King Henry VIII and his children changing the religion of the country.</a:t>
                      </a:r>
                      <a:endParaRPr sz="100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4000"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❑"/>
                      </a:pPr>
                      <a:r>
                        <a:rPr lang="en-GB" sz="10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During the early modern period,highwaymen became more popular due to the increase in wealth.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950"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❑"/>
                      </a:pPr>
                      <a:r>
                        <a:rPr lang="en-GB" sz="10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 the Victorian times, convicts were sent to Australia.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99" name="Google Shape;299;g84c44452c4_1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001" y="743325"/>
            <a:ext cx="944612" cy="105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84c44452c4_1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73838" y="700350"/>
            <a:ext cx="1083600" cy="105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84c44452c4_1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033676" y="719400"/>
            <a:ext cx="814025" cy="101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Noto Sans Symbols</vt:lpstr>
      <vt:lpstr>Office Theme</vt:lpstr>
      <vt:lpstr>Crime and Punishment: KS2 Knowledge Mat - Summer 1 - 2023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and Punishment: KS2 Knowledge Mat - Summer 1 - 2023</dc:title>
  <dc:creator>Joseph Davies</dc:creator>
  <cp:lastModifiedBy>Joseph Davies</cp:lastModifiedBy>
  <cp:revision>1</cp:revision>
  <dcterms:created xsi:type="dcterms:W3CDTF">2023-09-21T18:35:00Z</dcterms:created>
  <dcterms:modified xsi:type="dcterms:W3CDTF">2023-09-21T18:35:33Z</dcterms:modified>
</cp:coreProperties>
</file>