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35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87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66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4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85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9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37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18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3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51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4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181FC-C86B-49F4-B27C-F7342F7FBB7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083E-F87D-4292-A225-F9231D126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17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85" y="0"/>
            <a:ext cx="10388767" cy="692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TSSMAT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Davies</dc:creator>
  <cp:lastModifiedBy>Joseph Davies</cp:lastModifiedBy>
  <cp:revision>1</cp:revision>
  <dcterms:created xsi:type="dcterms:W3CDTF">2021-11-26T16:34:56Z</dcterms:created>
  <dcterms:modified xsi:type="dcterms:W3CDTF">2021-11-26T16:35:10Z</dcterms:modified>
</cp:coreProperties>
</file>