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7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2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0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2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4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7798-FB74-42E5-9B5C-C9594320D54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05364-6CEE-47DB-AE44-E534A794E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79" t="26333" r="28591" b="14644"/>
          <a:stretch/>
        </p:blipFill>
        <p:spPr>
          <a:xfrm>
            <a:off x="1450109" y="110837"/>
            <a:ext cx="9291782" cy="66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86" t="26361" r="30602" b="13855"/>
          <a:stretch/>
        </p:blipFill>
        <p:spPr>
          <a:xfrm>
            <a:off x="1330037" y="0"/>
            <a:ext cx="8950036" cy="67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0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88" t="27351" r="29280" b="17191"/>
          <a:stretch/>
        </p:blipFill>
        <p:spPr>
          <a:xfrm>
            <a:off x="1246908" y="129453"/>
            <a:ext cx="9670473" cy="66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33" t="21053" r="24579" b="12593"/>
          <a:stretch/>
        </p:blipFill>
        <p:spPr>
          <a:xfrm>
            <a:off x="1293091" y="0"/>
            <a:ext cx="9615054" cy="68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2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TSS 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Spennewyn</dc:creator>
  <cp:lastModifiedBy>Heather Spennewyn</cp:lastModifiedBy>
  <cp:revision>1</cp:revision>
  <dcterms:created xsi:type="dcterms:W3CDTF">2024-04-11T16:36:21Z</dcterms:created>
  <dcterms:modified xsi:type="dcterms:W3CDTF">2024-04-11T16:36:37Z</dcterms:modified>
</cp:coreProperties>
</file>