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23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99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3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62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19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83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0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02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11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9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7E955-3A22-47B9-844C-6623C663D865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14F83-AB75-4D17-BCD1-F5EE28A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65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File Folders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Monday 19</a:t>
            </a:r>
            <a:r>
              <a:rPr lang="en-GB" baseline="30000" dirty="0"/>
              <a:t>th</a:t>
            </a:r>
            <a:r>
              <a:rPr lang="en-GB" dirty="0"/>
              <a:t> July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64704"/>
            <a:ext cx="13335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4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Activities</a:t>
            </a:r>
            <a:r>
              <a:rPr lang="en-GB" dirty="0"/>
              <a:t> </a:t>
            </a:r>
          </a:p>
        </p:txBody>
      </p:sp>
      <p:pic>
        <p:nvPicPr>
          <p:cNvPr id="9218" name="Picture 2" descr="D:\Admin 2020\Admin\INSET\IMG_3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Admin 2020\Admin\INSET\IMG_3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0768"/>
            <a:ext cx="2520280" cy="248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Admin 2020\Admin\INSET\IMG_3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40768"/>
            <a:ext cx="2597274" cy="245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Admin 2020\Admin\INSET\IMG_32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4" y="4033194"/>
            <a:ext cx="2569044" cy="24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Admin 2020\Admin\INSET\thumbnail_IMG_32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957" y="4033194"/>
            <a:ext cx="2408110" cy="23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Admin 2020\Admin\INSET\thumbnail_IMG_32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56748"/>
            <a:ext cx="2597274" cy="25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 descr="D:\Admin 2020\Admin\INSET\thumbnail_IMG_3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264024" cy="32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Admin 2020\Admin\INSET\thumbnail_IMG_32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29533"/>
            <a:ext cx="3525469" cy="329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Admin 2020\Admin\INSET\thumbnail_IMG_32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3821410" cy="360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590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Admin 2020\Admin\INSET\thumbnail_IMG_3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4272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Admin 2020\Admin\INSET\thumbnail_IMG_32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95" y="147301"/>
            <a:ext cx="3528392" cy="328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Admin 2020\Admin\INSET\thumbnail_IMG_32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95" y="3645024"/>
            <a:ext cx="3291881" cy="29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910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Admin 2020\Admin\INSET\thumbnail_IMG_3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8640"/>
            <a:ext cx="2736304" cy="258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Admin 2020\Admin\INSET\thumbnail_IMG_3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0555"/>
            <a:ext cx="2669282" cy="254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Admin 2020\Admin\INSET\thumbnail_IMG_3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0555"/>
            <a:ext cx="2664296" cy="25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Admin 2020\Admin\INSET\thumbnail_IMG_32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3461370" cy="32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Admin 2020\Admin\INSET\thumbnail_IMG_32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085548"/>
            <a:ext cx="3479206" cy="333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281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Admin 2020\Admin\INSET\thumbnail_IMG_3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81000"/>
            <a:ext cx="3733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6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File Folders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350408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184482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File folders can also be made to be as short or long of an activity as a student has the attention span to complete and the complexity/duration can be increased as the student learns the skill. File folders help increase students ability to work independently, or without adult/teacher prompting or redirection.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3888432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752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93643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3468"/>
            <a:ext cx="3906011" cy="29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759238" cy="254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87" y="3429000"/>
            <a:ext cx="3787899" cy="28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956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357039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7118"/>
            <a:ext cx="3456384" cy="247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429000"/>
            <a:ext cx="388843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40968"/>
            <a:ext cx="22479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188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578296" cy="313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3" y="188640"/>
            <a:ext cx="2979883" cy="297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56764"/>
            <a:ext cx="3672408" cy="27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13016"/>
            <a:ext cx="3137925" cy="235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663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849893" cy="213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6713"/>
            <a:ext cx="3166864" cy="316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3598912" cy="35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66" y="3148753"/>
            <a:ext cx="4973708" cy="335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957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705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474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445150" cy="52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3116064" cy="311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382888" cy="33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621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911921" cy="30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7464"/>
            <a:ext cx="3408040" cy="340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89040"/>
            <a:ext cx="2756024" cy="275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247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67</Words>
  <Application>Microsoft Office PowerPoint</Application>
  <PresentationFormat>On-screen Show (4:3)</PresentationFormat>
  <Paragraphs>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File Folders </vt:lpstr>
      <vt:lpstr>File Folders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Activities </vt:lpstr>
      <vt:lpstr>PowerPoint Presentation</vt:lpstr>
      <vt:lpstr>PowerPoint Presentation</vt:lpstr>
      <vt:lpstr>PowerPoint Presentation</vt:lpstr>
      <vt:lpstr>PowerPoint Presentation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 Folders</dc:title>
  <dc:creator>mpadgeon</dc:creator>
  <cp:lastModifiedBy>Michelle padgeon</cp:lastModifiedBy>
  <cp:revision>3</cp:revision>
  <dcterms:created xsi:type="dcterms:W3CDTF">2021-07-16T15:46:22Z</dcterms:created>
  <dcterms:modified xsi:type="dcterms:W3CDTF">2024-02-24T09:34:19Z</dcterms:modified>
</cp:coreProperties>
</file>