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0"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2/24/2024</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371984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56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99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37667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42175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63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14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14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73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13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2/24/2024</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94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2/24/2024</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24653689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3BBDB9-8335-2FD6-C7F2-F04BFEA2EA46}"/>
              </a:ext>
            </a:extLst>
          </p:cNvPr>
          <p:cNvSpPr>
            <a:spLocks noGrp="1"/>
          </p:cNvSpPr>
          <p:nvPr>
            <p:ph type="ctrTitle"/>
          </p:nvPr>
        </p:nvSpPr>
        <p:spPr>
          <a:xfrm>
            <a:off x="797106" y="1625608"/>
            <a:ext cx="3882844" cy="2722164"/>
          </a:xfrm>
        </p:spPr>
        <p:txBody>
          <a:bodyPr>
            <a:normAutofit/>
          </a:bodyPr>
          <a:lstStyle/>
          <a:p>
            <a:r>
              <a:rPr lang="en-GB" sz="6000" dirty="0"/>
              <a:t>MATP</a:t>
            </a:r>
          </a:p>
        </p:txBody>
      </p:sp>
      <p:sp>
        <p:nvSpPr>
          <p:cNvPr id="3" name="Subtitle 2">
            <a:extLst>
              <a:ext uri="{FF2B5EF4-FFF2-40B4-BE49-F238E27FC236}">
                <a16:creationId xmlns:a16="http://schemas.microsoft.com/office/drawing/2014/main" id="{6EBA8DC7-77B0-DAD9-1234-54B8955BA429}"/>
              </a:ext>
            </a:extLst>
          </p:cNvPr>
          <p:cNvSpPr>
            <a:spLocks noGrp="1"/>
          </p:cNvSpPr>
          <p:nvPr>
            <p:ph type="subTitle" idx="1"/>
          </p:nvPr>
        </p:nvSpPr>
        <p:spPr>
          <a:xfrm>
            <a:off x="797106" y="4466845"/>
            <a:ext cx="3882844" cy="882904"/>
          </a:xfrm>
        </p:spPr>
        <p:txBody>
          <a:bodyPr>
            <a:normAutofit/>
          </a:bodyPr>
          <a:lstStyle/>
          <a:p>
            <a:r>
              <a:rPr lang="en-GB" dirty="0"/>
              <a:t>September 2023</a:t>
            </a:r>
          </a:p>
        </p:txBody>
      </p:sp>
      <p:pic>
        <p:nvPicPr>
          <p:cNvPr id="4" name="Picture 3" descr="A splash of colors on a white surface">
            <a:extLst>
              <a:ext uri="{FF2B5EF4-FFF2-40B4-BE49-F238E27FC236}">
                <a16:creationId xmlns:a16="http://schemas.microsoft.com/office/drawing/2014/main" id="{07B1D87D-5E7E-43F3-7C3E-19CEFE553181}"/>
              </a:ext>
            </a:extLst>
          </p:cNvPr>
          <p:cNvPicPr>
            <a:picLocks noChangeAspect="1"/>
          </p:cNvPicPr>
          <p:nvPr/>
        </p:nvPicPr>
        <p:blipFill rotWithShape="1">
          <a:blip r:embed="rId2"/>
          <a:srcRect r="23800"/>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4029224B-C0FC-EC47-B248-0D4271BC7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575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005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olourful paper decorations">
            <a:extLst>
              <a:ext uri="{FF2B5EF4-FFF2-40B4-BE49-F238E27FC236}">
                <a16:creationId xmlns:a16="http://schemas.microsoft.com/office/drawing/2014/main" id="{AB9BFC81-FFEC-AF49-2770-2B7E14E2C525}"/>
              </a:ext>
            </a:extLst>
          </p:cNvPr>
          <p:cNvPicPr>
            <a:picLocks noChangeAspect="1"/>
          </p:cNvPicPr>
          <p:nvPr/>
        </p:nvPicPr>
        <p:blipFill rotWithShape="1">
          <a:blip r:embed="rId2"/>
          <a:srcRect t="8540" b="7190"/>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3"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AD88E-EFB7-C233-8284-E9FC02D697C1}"/>
              </a:ext>
            </a:extLst>
          </p:cNvPr>
          <p:cNvSpPr>
            <a:spLocks noGrp="1"/>
          </p:cNvSpPr>
          <p:nvPr>
            <p:ph type="title"/>
          </p:nvPr>
        </p:nvSpPr>
        <p:spPr>
          <a:xfrm>
            <a:off x="565149" y="1204721"/>
            <a:ext cx="8267296" cy="1446550"/>
          </a:xfrm>
        </p:spPr>
        <p:txBody>
          <a:bodyPr>
            <a:normAutofit/>
          </a:bodyPr>
          <a:lstStyle/>
          <a:p>
            <a:r>
              <a:rPr lang="en-GB" dirty="0"/>
              <a:t>Setting up your </a:t>
            </a:r>
            <a:br>
              <a:rPr lang="en-GB" dirty="0"/>
            </a:br>
            <a:r>
              <a:rPr lang="en-GB" dirty="0"/>
              <a:t>MATP events </a:t>
            </a:r>
          </a:p>
        </p:txBody>
      </p:sp>
      <p:sp>
        <p:nvSpPr>
          <p:cNvPr id="3" name="Content Placeholder 2">
            <a:extLst>
              <a:ext uri="{FF2B5EF4-FFF2-40B4-BE49-F238E27FC236}">
                <a16:creationId xmlns:a16="http://schemas.microsoft.com/office/drawing/2014/main" id="{B58633C9-5F9B-8B95-F82F-9C9FB3AF1885}"/>
              </a:ext>
            </a:extLst>
          </p:cNvPr>
          <p:cNvSpPr>
            <a:spLocks noGrp="1"/>
          </p:cNvSpPr>
          <p:nvPr>
            <p:ph idx="1"/>
          </p:nvPr>
        </p:nvSpPr>
        <p:spPr>
          <a:xfrm>
            <a:off x="565150" y="2691638"/>
            <a:ext cx="9655810" cy="3831082"/>
          </a:xfrm>
        </p:spPr>
        <p:txBody>
          <a:bodyPr>
            <a:normAutofit lnSpcReduction="10000"/>
          </a:bodyPr>
          <a:lstStyle/>
          <a:p>
            <a:pPr>
              <a:lnSpc>
                <a:spcPct val="90000"/>
              </a:lnSpc>
            </a:pPr>
            <a:endParaRPr lang="en-GB" sz="2000" dirty="0"/>
          </a:p>
          <a:p>
            <a:pPr>
              <a:lnSpc>
                <a:spcPct val="90000"/>
              </a:lnSpc>
            </a:pPr>
            <a:r>
              <a:rPr lang="en-GB" sz="2800" dirty="0"/>
              <a:t>Each child needs an event from each of </a:t>
            </a:r>
          </a:p>
          <a:p>
            <a:pPr marL="0" indent="0">
              <a:lnSpc>
                <a:spcPct val="90000"/>
              </a:lnSpc>
              <a:buNone/>
            </a:pPr>
            <a:r>
              <a:rPr lang="en-GB" sz="2800" dirty="0"/>
              <a:t>the three sections. </a:t>
            </a:r>
          </a:p>
          <a:p>
            <a:pPr marL="0" indent="0">
              <a:lnSpc>
                <a:spcPct val="90000"/>
              </a:lnSpc>
              <a:buNone/>
            </a:pPr>
            <a:r>
              <a:rPr lang="en-GB" sz="2800" dirty="0"/>
              <a:t>These are put on an achievement sheet. </a:t>
            </a:r>
          </a:p>
          <a:p>
            <a:pPr marL="0" indent="0">
              <a:lnSpc>
                <a:spcPct val="90000"/>
              </a:lnSpc>
              <a:buNone/>
            </a:pPr>
            <a:r>
              <a:rPr lang="en-GB" sz="2800" dirty="0"/>
              <a:t>They work towards them over a half term. </a:t>
            </a:r>
          </a:p>
          <a:p>
            <a:pPr marL="0" indent="0">
              <a:lnSpc>
                <a:spcPct val="90000"/>
              </a:lnSpc>
              <a:buNone/>
            </a:pPr>
            <a:r>
              <a:rPr lang="en-GB" sz="2800" dirty="0"/>
              <a:t>(They can work on others too. Some children</a:t>
            </a:r>
          </a:p>
          <a:p>
            <a:pPr marL="0" indent="0">
              <a:lnSpc>
                <a:spcPct val="90000"/>
              </a:lnSpc>
              <a:buNone/>
            </a:pPr>
            <a:r>
              <a:rPr lang="en-GB" sz="2800" dirty="0"/>
              <a:t>three will be enough some may manage 6 but </a:t>
            </a:r>
          </a:p>
          <a:p>
            <a:pPr marL="0" indent="0">
              <a:lnSpc>
                <a:spcPct val="90000"/>
              </a:lnSpc>
              <a:buNone/>
            </a:pPr>
            <a:r>
              <a:rPr lang="en-GB" sz="2800" dirty="0"/>
              <a:t>will only perform 3 at the celebration event.  </a:t>
            </a:r>
          </a:p>
          <a:p>
            <a:pPr marL="0" indent="0">
              <a:lnSpc>
                <a:spcPct val="90000"/>
              </a:lnSpc>
              <a:buNone/>
            </a:pPr>
            <a:endParaRPr lang="en-GB" sz="2000" dirty="0"/>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92164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Paper Lanterns">
            <a:extLst>
              <a:ext uri="{FF2B5EF4-FFF2-40B4-BE49-F238E27FC236}">
                <a16:creationId xmlns:a16="http://schemas.microsoft.com/office/drawing/2014/main" id="{F58DD86D-4A8F-0921-2477-BCFC5F23DF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18"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9755"/>
            <a:ext cx="10549940" cy="4238245"/>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0" name="Cross 19">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525A08E-F312-4C76-730C-E2F5F7C659C7}"/>
              </a:ext>
            </a:extLst>
          </p:cNvPr>
          <p:cNvSpPr>
            <a:spLocks noGrp="1"/>
          </p:cNvSpPr>
          <p:nvPr>
            <p:ph type="title"/>
          </p:nvPr>
        </p:nvSpPr>
        <p:spPr>
          <a:xfrm>
            <a:off x="565150" y="2900516"/>
            <a:ext cx="8384945" cy="2143418"/>
          </a:xfrm>
        </p:spPr>
        <p:txBody>
          <a:bodyPr vert="horz" lIns="91440" tIns="45720" rIns="91440" bIns="45720" rtlCol="0" anchor="t">
            <a:normAutofit/>
          </a:bodyPr>
          <a:lstStyle/>
          <a:p>
            <a:pPr>
              <a:lnSpc>
                <a:spcPct val="90000"/>
              </a:lnSpc>
            </a:pPr>
            <a:r>
              <a:rPr lang="en-US" sz="5600" kern="1200" spc="-150">
                <a:solidFill>
                  <a:schemeClr val="tx1"/>
                </a:solidFill>
                <a:latin typeface="+mj-lt"/>
                <a:ea typeface="+mj-ea"/>
                <a:cs typeface="+mj-cs"/>
              </a:rPr>
              <a:t>https://youtu.be/1s9TPprOI28</a:t>
            </a:r>
          </a:p>
        </p:txBody>
      </p:sp>
    </p:spTree>
    <p:extLst>
      <p:ext uri="{BB962C8B-B14F-4D97-AF65-F5344CB8AC3E}">
        <p14:creationId xmlns:p14="http://schemas.microsoft.com/office/powerpoint/2010/main" val="16893875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670B5-D6F4-5F8D-55D1-CC7FFBFF5853}"/>
              </a:ext>
            </a:extLst>
          </p:cNvPr>
          <p:cNvPicPr>
            <a:picLocks noChangeAspect="1"/>
          </p:cNvPicPr>
          <p:nvPr/>
        </p:nvPicPr>
        <p:blipFill rotWithShape="1">
          <a:blip r:embed="rId2"/>
          <a:srcRect l="21083" t="27852" r="22666" b="9333"/>
          <a:stretch/>
        </p:blipFill>
        <p:spPr>
          <a:xfrm>
            <a:off x="565149" y="204900"/>
            <a:ext cx="10265411" cy="6448199"/>
          </a:xfrm>
          <a:prstGeom prst="rect">
            <a:avLst/>
          </a:prstGeom>
        </p:spPr>
      </p:pic>
    </p:spTree>
    <p:extLst>
      <p:ext uri="{BB962C8B-B14F-4D97-AF65-F5344CB8AC3E}">
        <p14:creationId xmlns:p14="http://schemas.microsoft.com/office/powerpoint/2010/main" val="1618775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928DF-4B19-4AA4-05CB-C33AFBE85464}"/>
              </a:ext>
            </a:extLst>
          </p:cNvPr>
          <p:cNvPicPr>
            <a:picLocks noChangeAspect="1"/>
          </p:cNvPicPr>
          <p:nvPr/>
        </p:nvPicPr>
        <p:blipFill rotWithShape="1">
          <a:blip r:embed="rId2"/>
          <a:srcRect l="29583" t="27111" r="36750" b="9334"/>
          <a:stretch/>
        </p:blipFill>
        <p:spPr>
          <a:xfrm>
            <a:off x="3042920" y="186992"/>
            <a:ext cx="6106160" cy="6484016"/>
          </a:xfrm>
          <a:prstGeom prst="rect">
            <a:avLst/>
          </a:prstGeom>
        </p:spPr>
      </p:pic>
    </p:spTree>
    <p:extLst>
      <p:ext uri="{BB962C8B-B14F-4D97-AF65-F5344CB8AC3E}">
        <p14:creationId xmlns:p14="http://schemas.microsoft.com/office/powerpoint/2010/main" val="582569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7E9805-25C9-6920-268A-AC56915A9F89}"/>
              </a:ext>
            </a:extLst>
          </p:cNvPr>
          <p:cNvSpPr txBox="1"/>
          <p:nvPr/>
        </p:nvSpPr>
        <p:spPr>
          <a:xfrm>
            <a:off x="2194560" y="1361440"/>
            <a:ext cx="8270240" cy="3416320"/>
          </a:xfrm>
          <a:prstGeom prst="rect">
            <a:avLst/>
          </a:prstGeom>
          <a:noFill/>
        </p:spPr>
        <p:txBody>
          <a:bodyPr wrap="square" rtlCol="0">
            <a:spAutoFit/>
          </a:bodyPr>
          <a:lstStyle/>
          <a:p>
            <a:r>
              <a:rPr lang="en-GB" sz="5400" dirty="0"/>
              <a:t>Remember to put the equipment away neatly.</a:t>
            </a:r>
          </a:p>
          <a:p>
            <a:endParaRPr lang="en-GB" sz="5400" dirty="0"/>
          </a:p>
          <a:p>
            <a:r>
              <a:rPr lang="en-GB" sz="5400" dirty="0"/>
              <a:t>Thank you </a:t>
            </a:r>
          </a:p>
        </p:txBody>
      </p:sp>
      <p:pic>
        <p:nvPicPr>
          <p:cNvPr id="3" name="Picture 2">
            <a:extLst>
              <a:ext uri="{FF2B5EF4-FFF2-40B4-BE49-F238E27FC236}">
                <a16:creationId xmlns:a16="http://schemas.microsoft.com/office/drawing/2014/main" id="{67001305-68E1-C9E3-6D9B-07C7A712BC13}"/>
              </a:ext>
            </a:extLst>
          </p:cNvPr>
          <p:cNvPicPr>
            <a:picLocks noChangeAspect="1"/>
          </p:cNvPicPr>
          <p:nvPr/>
        </p:nvPicPr>
        <p:blipFill>
          <a:blip r:embed="rId2"/>
          <a:stretch>
            <a:fillRect/>
          </a:stretch>
        </p:blipFill>
        <p:spPr>
          <a:xfrm>
            <a:off x="7882890" y="3096239"/>
            <a:ext cx="2663190" cy="3550920"/>
          </a:xfrm>
          <a:prstGeom prst="rect">
            <a:avLst/>
          </a:prstGeom>
        </p:spPr>
      </p:pic>
    </p:spTree>
    <p:extLst>
      <p:ext uri="{BB962C8B-B14F-4D97-AF65-F5344CB8AC3E}">
        <p14:creationId xmlns:p14="http://schemas.microsoft.com/office/powerpoint/2010/main" val="3517450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ross 48">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ross 54">
            <a:extLst>
              <a:ext uri="{FF2B5EF4-FFF2-40B4-BE49-F238E27FC236}">
                <a16:creationId xmlns:a16="http://schemas.microsoft.com/office/drawing/2014/main" id="{56EC6756-249A-354D-B2C0-DA82BEEEC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7847"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9B14128-2D03-F14B-8681-9410A28F3A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57EC2AE-72D5-7DCC-0CA2-B3378BC1B10D}"/>
              </a:ext>
            </a:extLst>
          </p:cNvPr>
          <p:cNvSpPr>
            <a:spLocks noGrp="1"/>
          </p:cNvSpPr>
          <p:nvPr>
            <p:ph type="title"/>
          </p:nvPr>
        </p:nvSpPr>
        <p:spPr>
          <a:xfrm>
            <a:off x="4699688" y="1625608"/>
            <a:ext cx="6518647" cy="2722164"/>
          </a:xfrm>
        </p:spPr>
        <p:txBody>
          <a:bodyPr vert="horz" lIns="91440" tIns="45720" rIns="91440" bIns="45720" rtlCol="0" anchor="b">
            <a:normAutofit/>
          </a:bodyPr>
          <a:lstStyle/>
          <a:p>
            <a:pPr>
              <a:lnSpc>
                <a:spcPct val="90000"/>
              </a:lnSpc>
            </a:pPr>
            <a:r>
              <a:rPr lang="en-US" sz="2600" kern="1200" spc="-150" dirty="0">
                <a:solidFill>
                  <a:schemeClr val="tx1"/>
                </a:solidFill>
                <a:latin typeface="+mj-lt"/>
                <a:ea typeface="+mj-ea"/>
                <a:cs typeface="+mj-cs"/>
              </a:rPr>
              <a:t>What is MATP?</a:t>
            </a:r>
            <a:br>
              <a:rPr lang="en-US" sz="2600" kern="1200" spc="-150" dirty="0">
                <a:solidFill>
                  <a:schemeClr val="tx1"/>
                </a:solidFill>
                <a:latin typeface="+mj-lt"/>
                <a:ea typeface="+mj-ea"/>
                <a:cs typeface="+mj-cs"/>
              </a:rPr>
            </a:br>
            <a:r>
              <a:rPr lang="en-US" sz="2600" kern="1200" spc="-150" dirty="0">
                <a:solidFill>
                  <a:schemeClr val="tx1"/>
                </a:solidFill>
                <a:latin typeface="+mj-lt"/>
                <a:ea typeface="+mj-ea"/>
                <a:cs typeface="+mj-cs"/>
              </a:rPr>
              <a:t>The Special Olympics Motor Activity Training </a:t>
            </a:r>
            <a:r>
              <a:rPr lang="en-US" sz="2600" kern="1200" spc="-150">
                <a:solidFill>
                  <a:schemeClr val="tx1"/>
                </a:solidFill>
                <a:latin typeface="+mj-lt"/>
                <a:ea typeface="+mj-ea"/>
                <a:cs typeface="+mj-cs"/>
              </a:rPr>
              <a:t>Programme</a:t>
            </a:r>
            <a:r>
              <a:rPr lang="en-US" sz="2600" kern="1200" spc="-150" dirty="0">
                <a:solidFill>
                  <a:schemeClr val="tx1"/>
                </a:solidFill>
                <a:latin typeface="+mj-lt"/>
                <a:ea typeface="+mj-ea"/>
                <a:cs typeface="+mj-cs"/>
              </a:rPr>
              <a:t> (MATP) is a unique </a:t>
            </a:r>
            <a:r>
              <a:rPr lang="en-US" sz="2600" kern="1200" spc="-150">
                <a:solidFill>
                  <a:schemeClr val="tx1"/>
                </a:solidFill>
                <a:latin typeface="+mj-lt"/>
                <a:ea typeface="+mj-ea"/>
                <a:cs typeface="+mj-cs"/>
              </a:rPr>
              <a:t>programme</a:t>
            </a:r>
            <a:r>
              <a:rPr lang="en-US" sz="2600" kern="1200" spc="-150" dirty="0">
                <a:solidFill>
                  <a:schemeClr val="tx1"/>
                </a:solidFill>
                <a:latin typeface="+mj-lt"/>
                <a:ea typeface="+mj-ea"/>
                <a:cs typeface="+mj-cs"/>
              </a:rPr>
              <a:t> specifically designed for athletes of all ages with Profound and Multiple Learning Difficulties (PMLD) or complex needs. </a:t>
            </a:r>
          </a:p>
        </p:txBody>
      </p:sp>
      <p:pic>
        <p:nvPicPr>
          <p:cNvPr id="14" name="Graphic 13" descr="Gymnast - Floor Routine">
            <a:extLst>
              <a:ext uri="{FF2B5EF4-FFF2-40B4-BE49-F238E27FC236}">
                <a16:creationId xmlns:a16="http://schemas.microsoft.com/office/drawing/2014/main" id="{C148A9CB-9141-61F8-191A-9467972BDB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665" y="2164438"/>
            <a:ext cx="2792794" cy="2792794"/>
          </a:xfrm>
          <a:prstGeom prst="rect">
            <a:avLst/>
          </a:prstGeom>
        </p:spPr>
      </p:pic>
    </p:spTree>
    <p:extLst>
      <p:ext uri="{BB962C8B-B14F-4D97-AF65-F5344CB8AC3E}">
        <p14:creationId xmlns:p14="http://schemas.microsoft.com/office/powerpoint/2010/main" val="1819620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FBD52-E5E2-A027-D204-A4DAB0960582}"/>
              </a:ext>
            </a:extLst>
          </p:cNvPr>
          <p:cNvSpPr>
            <a:spLocks noGrp="1"/>
          </p:cNvSpPr>
          <p:nvPr>
            <p:ph type="title"/>
          </p:nvPr>
        </p:nvSpPr>
        <p:spPr>
          <a:xfrm>
            <a:off x="565149" y="1203799"/>
            <a:ext cx="4114800" cy="2811609"/>
          </a:xfrm>
        </p:spPr>
        <p:txBody>
          <a:bodyPr>
            <a:noAutofit/>
          </a:bodyPr>
          <a:lstStyle/>
          <a:p>
            <a:r>
              <a:rPr lang="en-GB" sz="2000" dirty="0"/>
              <a:t>MATP provides genuine opportunities for training and competition for individuals with PMLD and complex needs. Opportunities are realistic and tailored to the individual. It focuses on the abilities and enables athletes to work and showcase motor skills and sporting achievements that are relevant to them.</a:t>
            </a:r>
          </a:p>
        </p:txBody>
      </p:sp>
      <p:pic>
        <p:nvPicPr>
          <p:cNvPr id="7" name="Picture Placeholder 6">
            <a:extLst>
              <a:ext uri="{FF2B5EF4-FFF2-40B4-BE49-F238E27FC236}">
                <a16:creationId xmlns:a16="http://schemas.microsoft.com/office/drawing/2014/main" id="{E4EBB210-F3D1-07ED-B71D-13300E6116DB}"/>
              </a:ext>
            </a:extLst>
          </p:cNvPr>
          <p:cNvPicPr>
            <a:picLocks noGrp="1" noChangeAspect="1"/>
          </p:cNvPicPr>
          <p:nvPr>
            <p:ph type="pic" idx="1"/>
          </p:nvPr>
        </p:nvPicPr>
        <p:blipFill>
          <a:blip r:embed="rId2"/>
          <a:srcRect t="2747" b="2747"/>
          <a:stretch>
            <a:fillRect/>
          </a:stretch>
        </p:blipFill>
        <p:spPr>
          <a:xfrm>
            <a:off x="6443951" y="1504888"/>
            <a:ext cx="4782849" cy="4519991"/>
          </a:xfrm>
          <a:prstGeom prst="rect">
            <a:avLst/>
          </a:prstGeom>
        </p:spPr>
      </p:pic>
      <p:sp>
        <p:nvSpPr>
          <p:cNvPr id="6" name="Text Placeholder 5">
            <a:extLst>
              <a:ext uri="{FF2B5EF4-FFF2-40B4-BE49-F238E27FC236}">
                <a16:creationId xmlns:a16="http://schemas.microsoft.com/office/drawing/2014/main" id="{C77D99BF-70E2-F3C1-ED61-626B3D74A5E4}"/>
              </a:ext>
            </a:extLst>
          </p:cNvPr>
          <p:cNvSpPr>
            <a:spLocks noGrp="1"/>
          </p:cNvSpPr>
          <p:nvPr>
            <p:ph type="body" sz="half" idx="2"/>
          </p:nvPr>
        </p:nvSpPr>
        <p:spPr>
          <a:xfrm>
            <a:off x="565149" y="4015409"/>
            <a:ext cx="4633016" cy="1538724"/>
          </a:xfrm>
        </p:spPr>
        <p:txBody>
          <a:bodyPr>
            <a:normAutofit/>
          </a:bodyPr>
          <a:lstStyle/>
          <a:p>
            <a:endParaRPr lang="en-GB" dirty="0"/>
          </a:p>
          <a:p>
            <a:endParaRPr lang="en-GB" dirty="0"/>
          </a:p>
          <a:p>
            <a:r>
              <a:rPr lang="en-GB" sz="2400" dirty="0"/>
              <a:t>https://youtu.be/wBHW6hzcU7E</a:t>
            </a:r>
          </a:p>
        </p:txBody>
      </p:sp>
    </p:spTree>
    <p:extLst>
      <p:ext uri="{BB962C8B-B14F-4D97-AF65-F5344CB8AC3E}">
        <p14:creationId xmlns:p14="http://schemas.microsoft.com/office/powerpoint/2010/main" val="2121413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B036A97-E7F6-2215-5C6F-17AAE5D4F754}"/>
              </a:ext>
            </a:extLst>
          </p:cNvPr>
          <p:cNvPicPr>
            <a:picLocks noChangeAspect="1"/>
          </p:cNvPicPr>
          <p:nvPr/>
        </p:nvPicPr>
        <p:blipFill rotWithShape="1">
          <a:blip r:embed="rId2"/>
          <a:srcRect t="2114" r="1" b="26266"/>
          <a:stretch/>
        </p:blipFill>
        <p:spPr>
          <a:xfrm>
            <a:off x="973668" y="1497220"/>
            <a:ext cx="10244666" cy="4127229"/>
          </a:xfrm>
          <a:prstGeom prst="rect">
            <a:avLst/>
          </a:prstGeom>
        </p:spPr>
      </p:pic>
      <p:sp>
        <p:nvSpPr>
          <p:cNvPr id="22" name="Rectangle 16">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ross 18">
            <a:extLst>
              <a:ext uri="{FF2B5EF4-FFF2-40B4-BE49-F238E27FC236}">
                <a16:creationId xmlns:a16="http://schemas.microsoft.com/office/drawing/2014/main" id="{25B49790-70A6-6743-9CE9-7A782711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125"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189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FBBB01C-3012-A950-FC2A-AD0272C060E1}"/>
              </a:ext>
            </a:extLst>
          </p:cNvPr>
          <p:cNvPicPr>
            <a:picLocks noChangeAspect="1"/>
          </p:cNvPicPr>
          <p:nvPr/>
        </p:nvPicPr>
        <p:blipFill rotWithShape="1">
          <a:blip r:embed="rId2"/>
          <a:srcRect r="1" b="28380"/>
          <a:stretch/>
        </p:blipFill>
        <p:spPr>
          <a:xfrm>
            <a:off x="973668" y="1497220"/>
            <a:ext cx="10244666" cy="4127229"/>
          </a:xfrm>
          <a:prstGeom prst="rect">
            <a:avLst/>
          </a:prstGeom>
        </p:spPr>
      </p:pic>
      <p:sp>
        <p:nvSpPr>
          <p:cNvPr id="12" name="Rectangle 11">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25B49790-70A6-6743-9CE9-7A782711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125"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628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B2F630-C80C-4486-4999-89D20FC2C27B}"/>
              </a:ext>
            </a:extLst>
          </p:cNvPr>
          <p:cNvPicPr>
            <a:picLocks noChangeAspect="1"/>
          </p:cNvPicPr>
          <p:nvPr/>
        </p:nvPicPr>
        <p:blipFill rotWithShape="1">
          <a:blip r:embed="rId2"/>
          <a:srcRect t="4637" r="1" b="23743"/>
          <a:stretch/>
        </p:blipFill>
        <p:spPr>
          <a:xfrm>
            <a:off x="973668" y="1497220"/>
            <a:ext cx="10244666" cy="4127229"/>
          </a:xfrm>
          <a:prstGeom prst="rect">
            <a:avLst/>
          </a:prstGeom>
        </p:spPr>
      </p:pic>
      <p:sp>
        <p:nvSpPr>
          <p:cNvPr id="10" name="Rectangle 9">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25B49790-70A6-6743-9CE9-7A782711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125"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695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F5A959F-DF36-BEAD-DC47-D2CBF9D0D5DD}"/>
              </a:ext>
            </a:extLst>
          </p:cNvPr>
          <p:cNvPicPr>
            <a:picLocks noChangeAspect="1"/>
          </p:cNvPicPr>
          <p:nvPr/>
        </p:nvPicPr>
        <p:blipFill rotWithShape="1">
          <a:blip r:embed="rId2"/>
          <a:srcRect t="5127" r="1" b="23254"/>
          <a:stretch/>
        </p:blipFill>
        <p:spPr>
          <a:xfrm>
            <a:off x="973668" y="1497220"/>
            <a:ext cx="10244666" cy="4127229"/>
          </a:xfrm>
          <a:prstGeom prst="rect">
            <a:avLst/>
          </a:prstGeom>
        </p:spPr>
      </p:pic>
      <p:sp>
        <p:nvSpPr>
          <p:cNvPr id="12" name="Rectangle 11">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25B49790-70A6-6743-9CE9-7A782711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125"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42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1D26B06-D111-6E19-B301-796FE774DE39}"/>
              </a:ext>
            </a:extLst>
          </p:cNvPr>
          <p:cNvPicPr>
            <a:picLocks noChangeAspect="1"/>
          </p:cNvPicPr>
          <p:nvPr/>
        </p:nvPicPr>
        <p:blipFill rotWithShape="1">
          <a:blip r:embed="rId2"/>
          <a:srcRect t="4311" r="1" b="24070"/>
          <a:stretch/>
        </p:blipFill>
        <p:spPr>
          <a:xfrm>
            <a:off x="973668" y="1497220"/>
            <a:ext cx="10244666" cy="4127229"/>
          </a:xfrm>
          <a:prstGeom prst="rect">
            <a:avLst/>
          </a:prstGeom>
        </p:spPr>
      </p:pic>
      <p:sp>
        <p:nvSpPr>
          <p:cNvPr id="10" name="Rectangle 9">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25B49790-70A6-6743-9CE9-7A782711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125"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905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8063CA-1629-6723-211D-746B7E80B335}"/>
              </a:ext>
            </a:extLst>
          </p:cNvPr>
          <p:cNvPicPr>
            <a:picLocks noChangeAspect="1"/>
          </p:cNvPicPr>
          <p:nvPr/>
        </p:nvPicPr>
        <p:blipFill rotWithShape="1">
          <a:blip r:embed="rId2"/>
          <a:srcRect t="3516" r="1" b="24864"/>
          <a:stretch/>
        </p:blipFill>
        <p:spPr>
          <a:xfrm>
            <a:off x="973668" y="1497220"/>
            <a:ext cx="10244666" cy="4127229"/>
          </a:xfrm>
          <a:prstGeom prst="rect">
            <a:avLst/>
          </a:prstGeom>
        </p:spPr>
      </p:pic>
      <p:sp>
        <p:nvSpPr>
          <p:cNvPr id="10" name="Rectangle 9">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25B49790-70A6-6743-9CE9-7A782711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125"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88480"/>
      </p:ext>
    </p:extLst>
  </p:cSld>
  <p:clrMapOvr>
    <a:masterClrMapping/>
  </p:clrMapOvr>
</p:sld>
</file>

<file path=ppt/theme/theme1.xml><?xml version="1.0" encoding="utf-8"?>
<a:theme xmlns:a="http://schemas.openxmlformats.org/drawingml/2006/main" name="Madrid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docProps/app.xml><?xml version="1.0" encoding="utf-8"?>
<Properties xmlns="http://schemas.openxmlformats.org/officeDocument/2006/extended-properties" xmlns:vt="http://schemas.openxmlformats.org/officeDocument/2006/docPropsVTypes">
  <TotalTime>132</TotalTime>
  <Words>177</Words>
  <Application>Microsoft Office PowerPoint</Application>
  <PresentationFormat>Widescreen</PresentationFormat>
  <Paragraphs>20</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Avenir Next</vt:lpstr>
      <vt:lpstr>Seaford Display</vt:lpstr>
      <vt:lpstr>System Font Regular</vt:lpstr>
      <vt:lpstr>Tenorite</vt:lpstr>
      <vt:lpstr>MadridVTI</vt:lpstr>
      <vt:lpstr>MATP</vt:lpstr>
      <vt:lpstr>What is MATP? The Special Olympics Motor Activity Training Programme (MATP) is a unique programme specifically designed for athletes of all ages with Profound and Multiple Learning Difficulties (PMLD) or complex needs. </vt:lpstr>
      <vt:lpstr>MATP provides genuine opportunities for training and competition for individuals with PMLD and complex needs. Opportunities are realistic and tailored to the individual. It focuses on the abilities and enables athletes to work and showcase motor skills and sporting achievements that are relevant to them.</vt:lpstr>
      <vt:lpstr>PowerPoint Presentation</vt:lpstr>
      <vt:lpstr>PowerPoint Presentation</vt:lpstr>
      <vt:lpstr>PowerPoint Presentation</vt:lpstr>
      <vt:lpstr>PowerPoint Presentation</vt:lpstr>
      <vt:lpstr>PowerPoint Presentation</vt:lpstr>
      <vt:lpstr>PowerPoint Presentation</vt:lpstr>
      <vt:lpstr>Setting up your  MATP events </vt:lpstr>
      <vt:lpstr>https://youtu.be/1s9TPprOI28</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MATP</dc:title>
  <dc:creator>Michelle padgeon</dc:creator>
  <cp:lastModifiedBy>Michelle padgeon</cp:lastModifiedBy>
  <cp:revision>2</cp:revision>
  <dcterms:created xsi:type="dcterms:W3CDTF">2023-08-07T13:51:09Z</dcterms:created>
  <dcterms:modified xsi:type="dcterms:W3CDTF">2024-02-24T14:44:10Z</dcterms:modified>
</cp:coreProperties>
</file>