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677A-0C25-E7DC-2879-E0C152E01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B8F78-0A86-0B45-36D0-502A03BBA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28D9E-63BB-FBB8-0698-CC408161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57F4-89B5-8138-3611-25F87B76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37877-B9E3-B89A-C59F-426EB397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6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DB4C-A1D0-A04F-8EE3-263F25CD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DC7CD-4D10-455D-9C5F-730CE83D0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55447-4A97-2A55-3327-543A00E0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6BCAB-53BA-AEEB-D668-B3A5E236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4EEB-5EED-4F21-4071-C675FC56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1E231-66D4-4DC1-9224-992C5840C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4344F-0DBF-B48B-34F5-F38D077C3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56841-A23F-0185-9FB3-B8249E58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2C433-AE8B-76E1-E51E-861D98D7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670B3-C864-1F7C-1DAB-67D74795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2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9C05-0286-DD58-834F-0E616D1E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8872-678B-7E01-A594-1D862D4C8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B51A0-A52E-7571-F13A-FB121090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3E7CC-184D-9E25-9A9E-D25B305E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740DF-5B6D-B268-D352-688281AE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1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8CF8-3227-3625-C01F-7F81A6A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F1ADA-41F7-18C0-7F01-2409BD1BC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80B49-6DDE-0B18-9838-7AAD909C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2A186-CBB9-6680-4FB1-E13126F8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DE36-2584-D126-A699-C89D3E41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7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0306-7426-9B90-D546-59313E62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6304B-0B16-3CEA-9A58-0536A19B9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ABBAE-8D9D-EF3C-4159-3C6180448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FED0B-7364-8FAD-0E85-51E56D94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18E3C-7CBD-DA00-279E-190E662F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49B57-1E84-75EA-DE4B-6EA8E820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7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D79B-0BBF-3CA9-12EF-6E826D10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08AC-F7F0-EB1F-8B92-2A68C6014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E7372-A09B-B5A6-8A09-2E5807971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4350B-A7E9-4191-45E3-0DB7390E9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ED1B4-D10C-43F2-9910-D560217FF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78E7E-9AB0-3377-3E1B-191CE17A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B6876-E4D6-9855-22D7-AE61664E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F49E3A-3DD6-0C18-093C-FD768950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4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FDA7-6C00-896C-C783-A3399106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7561C-2590-7FBC-B742-87E78231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A44A4-1A72-45D6-403A-0C6D2647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866C-5AAF-5DD4-B5D3-163535F9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6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7CA73-1435-2FC5-F5E7-99104506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361D7-52BA-3153-30BB-39581F38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46B0F-4088-16BF-9FE2-8198BCF0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1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9C6C-5E10-2468-BFAA-DC009340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877D3-27C3-11B6-2802-7C8FBBE5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4A750-AABB-4ECB-F6D3-AA19D06B0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C2C7D-C955-7ECD-6146-0D79E293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5422E-C52E-4671-D804-D68A0BC1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9BEF9-EA35-84B0-8194-54EEB00A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0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03879-7472-D5DE-189E-4C28ECE9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DB305-23D2-EDA3-7164-44D7CBF50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79756-F6EA-5325-FD9F-2AB041448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419BF-4E40-49D8-A96F-FD7C63C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C64F8-8E7D-F584-7101-296FD4BF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96D40-18C2-F170-2788-E007720A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2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98110-03C6-8662-3499-84F9464D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137A7-717C-66E2-F238-B3A7E3E03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11A3F-7C11-A9BE-8387-E07659127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ABB7-34A3-4EF0-AC36-0E147C4C6415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5C241-E5CA-2925-7317-37F20D2BC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D3B4-DCDD-5268-2338-2FCFCE602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0C2B-72A2-432A-9A0E-BB6D87A0D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WFJ39nn6Rw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qeEm_NQeg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E3B7A2-EA80-A23A-CA16-7A1088797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92" y="218766"/>
            <a:ext cx="6209091" cy="6209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8A0A2-A5F2-5C93-62CA-A154B1D12F07}"/>
              </a:ext>
            </a:extLst>
          </p:cNvPr>
          <p:cNvSpPr txBox="1"/>
          <p:nvPr/>
        </p:nvSpPr>
        <p:spPr>
          <a:xfrm>
            <a:off x="7031115" y="1003177"/>
            <a:ext cx="46051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212B3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Neurodiversity is a term used to describe a variation in normal human evolution which means some people think different to others. Neurodiverse conditions include autism, attention deficit hyperactivity disorder (ADHD), dyslexia, dyspraxia, </a:t>
            </a:r>
            <a:r>
              <a:rPr lang="en-GB" sz="2800" b="0" i="0" dirty="0" err="1">
                <a:solidFill>
                  <a:srgbClr val="212B3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tourette</a:t>
            </a:r>
            <a:r>
              <a:rPr lang="en-GB" sz="2800" b="0" i="0" dirty="0">
                <a:solidFill>
                  <a:srgbClr val="212B3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 syndrome and complex tic disorders.</a:t>
            </a:r>
            <a:endParaRPr lang="en-GB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5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E3B7A2-EA80-A23A-CA16-7A1088797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92" y="218766"/>
            <a:ext cx="6209091" cy="6209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8A0A2-A5F2-5C93-62CA-A154B1D12F07}"/>
              </a:ext>
            </a:extLst>
          </p:cNvPr>
          <p:cNvSpPr txBox="1"/>
          <p:nvPr/>
        </p:nvSpPr>
        <p:spPr>
          <a:xfrm>
            <a:off x="7031115" y="1154098"/>
            <a:ext cx="46051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212B3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Just because we are neurodiverse doesn’t mean we cannot be successful or amazing.</a:t>
            </a:r>
          </a:p>
          <a:p>
            <a:pPr algn="ctr"/>
            <a:endParaRPr lang="en-GB" sz="2800" dirty="0">
              <a:solidFill>
                <a:srgbClr val="212B32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2800" dirty="0">
                <a:solidFill>
                  <a:srgbClr val="212B3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People who are neurodiverse see the world a little differently but make the world a better place. </a:t>
            </a:r>
            <a:endParaRPr lang="en-GB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6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F9DA-0114-0600-E9C1-6530FA2EA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C5E9-0563-E93B-2152-B7EF2AAB3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7322B6-8B41-8164-06EC-8BA4D3A8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81000"/>
            <a:ext cx="117729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7DAEAE-FC8F-6B5B-97C7-16C8EB8B2767}"/>
              </a:ext>
            </a:extLst>
          </p:cNvPr>
          <p:cNvSpPr txBox="1"/>
          <p:nvPr/>
        </p:nvSpPr>
        <p:spPr>
          <a:xfrm>
            <a:off x="3995876" y="268558"/>
            <a:ext cx="431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It’s our differences that make us unique.</a:t>
            </a:r>
          </a:p>
        </p:txBody>
      </p:sp>
    </p:spTree>
    <p:extLst>
      <p:ext uri="{BB962C8B-B14F-4D97-AF65-F5344CB8AC3E}">
        <p14:creationId xmlns:p14="http://schemas.microsoft.com/office/powerpoint/2010/main" val="276253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ULL VERSION: Blind girl, Lucy, with neurodiversity stuns crowd with Chopin piano performance!">
            <a:hlinkClick r:id="" action="ppaction://media"/>
            <a:extLst>
              <a:ext uri="{FF2B5EF4-FFF2-40B4-BE49-F238E27FC236}">
                <a16:creationId xmlns:a16="http://schemas.microsoft.com/office/drawing/2014/main" id="{8FA3E2BA-D2E2-E967-8BF6-543909E312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6950" y="530225"/>
            <a:ext cx="10556875" cy="59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E3B7A2-EA80-A23A-CA16-7A1088797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93" y="218767"/>
            <a:ext cx="3057094" cy="3057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8A0A2-A5F2-5C93-62CA-A154B1D12F07}"/>
              </a:ext>
            </a:extLst>
          </p:cNvPr>
          <p:cNvSpPr txBox="1"/>
          <p:nvPr/>
        </p:nvSpPr>
        <p:spPr>
          <a:xfrm>
            <a:off x="4074851" y="328475"/>
            <a:ext cx="7847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212B3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Create an acrostic poem for a neurodiverse condition.</a:t>
            </a:r>
            <a:endParaRPr lang="en-GB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01C60-E85F-105F-29E8-F5136162993C}"/>
              </a:ext>
            </a:extLst>
          </p:cNvPr>
          <p:cNvSpPr txBox="1"/>
          <p:nvPr/>
        </p:nvSpPr>
        <p:spPr>
          <a:xfrm>
            <a:off x="4323426" y="1713391"/>
            <a:ext cx="3240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</a:t>
            </a:r>
            <a:r>
              <a:rPr lang="en-GB" sz="4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mazing</a:t>
            </a:r>
            <a:endParaRPr lang="en-GB" sz="4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U</a:t>
            </a:r>
            <a:r>
              <a:rPr lang="en-GB" sz="48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nique</a:t>
            </a:r>
            <a:endParaRPr lang="en-GB" sz="4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</a:t>
            </a:r>
            <a:r>
              <a:rPr lang="en-GB" sz="4800" dirty="0">
                <a:solidFill>
                  <a:srgbClr val="92D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houghtful</a:t>
            </a:r>
            <a:endParaRPr lang="en-GB" sz="4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</a:t>
            </a:r>
            <a:r>
              <a:rPr lang="en-GB" sz="4800" dirty="0">
                <a:solidFill>
                  <a:srgbClr val="00B0F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ntelligent</a:t>
            </a:r>
          </a:p>
          <a:p>
            <a:r>
              <a:rPr lang="en-GB" sz="4800" dirty="0">
                <a:solidFill>
                  <a:srgbClr val="7030A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Successful</a:t>
            </a:r>
          </a:p>
          <a:p>
            <a:r>
              <a:rPr lang="en-GB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</a:t>
            </a:r>
            <a:r>
              <a:rPr lang="en-GB" sz="4800" dirty="0">
                <a:solidFill>
                  <a:srgbClr val="00B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arvellous</a:t>
            </a:r>
            <a:endParaRPr lang="en-GB" sz="4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F4E01-AEEC-F211-6671-4E06CEA0F6C1}"/>
              </a:ext>
            </a:extLst>
          </p:cNvPr>
          <p:cNvSpPr txBox="1"/>
          <p:nvPr/>
        </p:nvSpPr>
        <p:spPr>
          <a:xfrm>
            <a:off x="7874493" y="1651247"/>
            <a:ext cx="40482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ADD</a:t>
            </a:r>
          </a:p>
          <a:p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ADHD</a:t>
            </a:r>
          </a:p>
          <a:p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Dyslexia</a:t>
            </a:r>
          </a:p>
          <a:p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Dyscalculia</a:t>
            </a:r>
          </a:p>
          <a:p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Autism</a:t>
            </a:r>
          </a:p>
          <a:p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Tourettes</a:t>
            </a:r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76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E3B7A2-EA80-A23A-CA16-7A1088797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93" y="218767"/>
            <a:ext cx="2879966" cy="2879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8A0A2-A5F2-5C93-62CA-A154B1D12F07}"/>
              </a:ext>
            </a:extLst>
          </p:cNvPr>
          <p:cNvSpPr txBox="1"/>
          <p:nvPr/>
        </p:nvSpPr>
        <p:spPr>
          <a:xfrm>
            <a:off x="3793403" y="218767"/>
            <a:ext cx="7614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212B3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Just because we are neurodiverse doesn’t mean we cannot be successful or amazing.</a:t>
            </a:r>
          </a:p>
          <a:p>
            <a:pPr algn="ctr"/>
            <a:endParaRPr lang="en-GB" sz="2800" dirty="0">
              <a:solidFill>
                <a:srgbClr val="212B32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2800" dirty="0">
                <a:solidFill>
                  <a:srgbClr val="212B3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People who are neurodiverse see the world a little differently but make the world a better place. </a:t>
            </a:r>
            <a:endParaRPr lang="en-GB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8EF93-C7AD-17A6-D2BD-D79F60A98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5" t="-3040" r="28045" b="3040"/>
          <a:stretch/>
        </p:blipFill>
        <p:spPr>
          <a:xfrm>
            <a:off x="555693" y="3533776"/>
            <a:ext cx="3505200" cy="2911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418250-A7A2-55BE-9879-72F61EF80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2683337"/>
            <a:ext cx="3762375" cy="376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0FEE99-E63C-F386-7CA6-02A01824F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342" y="3046720"/>
            <a:ext cx="3035607" cy="3035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140DB-1320-F535-5300-B812DE3B9BB2}"/>
              </a:ext>
            </a:extLst>
          </p:cNvPr>
          <p:cNvSpPr txBox="1"/>
          <p:nvPr/>
        </p:nvSpPr>
        <p:spPr>
          <a:xfrm>
            <a:off x="10893456" y="629417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ADHD</a:t>
            </a:r>
          </a:p>
        </p:txBody>
      </p:sp>
    </p:spTree>
    <p:extLst>
      <p:ext uri="{BB962C8B-B14F-4D97-AF65-F5344CB8AC3E}">
        <p14:creationId xmlns:p14="http://schemas.microsoft.com/office/powerpoint/2010/main" val="80472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E3B7A2-EA80-A23A-CA16-7A1088797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93" y="218767"/>
            <a:ext cx="2879966" cy="2879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8A0A2-A5F2-5C93-62CA-A154B1D12F07}"/>
              </a:ext>
            </a:extLst>
          </p:cNvPr>
          <p:cNvSpPr txBox="1"/>
          <p:nvPr/>
        </p:nvSpPr>
        <p:spPr>
          <a:xfrm>
            <a:off x="3793403" y="218767"/>
            <a:ext cx="7614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212B3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Just because we are neurodiverse doesn’t mean we cannot be successful or amazing.</a:t>
            </a:r>
          </a:p>
          <a:p>
            <a:pPr algn="ctr"/>
            <a:endParaRPr lang="en-GB" sz="2800" dirty="0">
              <a:solidFill>
                <a:srgbClr val="212B32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2800" dirty="0">
                <a:solidFill>
                  <a:srgbClr val="212B3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People who are neurodiverse see the world a little differently but make the world a better place. </a:t>
            </a:r>
            <a:endParaRPr lang="en-GB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9D06B-A396-C32A-7603-7376C4FE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93" y="3533774"/>
            <a:ext cx="3967163" cy="2971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9DF19-C39E-36F9-6008-49C7711725D3}"/>
              </a:ext>
            </a:extLst>
          </p:cNvPr>
          <p:cNvSpPr txBox="1"/>
          <p:nvPr/>
        </p:nvSpPr>
        <p:spPr>
          <a:xfrm>
            <a:off x="11039475" y="6320651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Dyslexia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4EB59F-EC47-DBDA-C09E-42D17382CB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61" r="19252"/>
          <a:stretch/>
        </p:blipFill>
        <p:spPr>
          <a:xfrm>
            <a:off x="4880600" y="2465536"/>
            <a:ext cx="3262313" cy="3180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837BC-83CC-CB3F-034C-38F264AB3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74" r="23666"/>
          <a:stretch/>
        </p:blipFill>
        <p:spPr>
          <a:xfrm>
            <a:off x="8704331" y="2654711"/>
            <a:ext cx="2801869" cy="34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3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ewis Capaldi fans take over singing for him as he 'struggles with Tourette's symptoms'">
            <a:hlinkClick r:id="" action="ppaction://media"/>
            <a:extLst>
              <a:ext uri="{FF2B5EF4-FFF2-40B4-BE49-F238E27FC236}">
                <a16:creationId xmlns:a16="http://schemas.microsoft.com/office/drawing/2014/main" id="{369DA19F-9F10-C087-6F67-DA10088BE7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7049" y="310793"/>
            <a:ext cx="10999433" cy="62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172</Words>
  <Application>Microsoft Office PowerPoint</Application>
  <PresentationFormat>Widescreen</PresentationFormat>
  <Paragraphs>31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Cavolini</vt:lpstr>
      <vt:lpstr>Dreaming Outloud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Kerin Mitchell</dc:creator>
  <cp:lastModifiedBy>Michelle padgeon</cp:lastModifiedBy>
  <cp:revision>2</cp:revision>
  <dcterms:created xsi:type="dcterms:W3CDTF">2023-04-24T19:24:13Z</dcterms:created>
  <dcterms:modified xsi:type="dcterms:W3CDTF">2024-03-31T17:45:33Z</dcterms:modified>
</cp:coreProperties>
</file>