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4" r:id="rId8"/>
    <p:sldId id="265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43B3AF1-8205-4834-8176-66F093E26501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6DEBECF-32BB-46D3-9DFA-B31F2FA3DEEB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cm-1FBrDvU" TargetMode="External"/><Relationship Id="rId2" Type="http://schemas.openxmlformats.org/officeDocument/2006/relationships/hyperlink" Target="https://youtu.be/FOCTxcaNHe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Trauma informed practice</a:t>
            </a:r>
            <a:br>
              <a:rPr lang="en-GB" dirty="0"/>
            </a:br>
            <a:r>
              <a:rPr lang="en-GB" dirty="0"/>
              <a:t>Safeguarding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Monday 15</a:t>
            </a:r>
            <a:r>
              <a:rPr lang="en-GB" baseline="30000" dirty="0"/>
              <a:t>th</a:t>
            </a:r>
            <a:r>
              <a:rPr lang="en-GB" dirty="0"/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973122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A6824-B663-477E-A33C-E1F33EF91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7801" r="22438" b="6600"/>
          <a:stretch/>
        </p:blipFill>
        <p:spPr>
          <a:xfrm>
            <a:off x="370199" y="548680"/>
            <a:ext cx="776352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8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637CB-16B4-41A6-BE12-74B243F73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2001" r="22438" b="12201"/>
          <a:stretch/>
        </p:blipFill>
        <p:spPr>
          <a:xfrm>
            <a:off x="251520" y="481743"/>
            <a:ext cx="7920880" cy="52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0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EEF1F-6EC9-47CC-AF1A-2CFE457BF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17801" r="22437" b="9400"/>
          <a:stretch/>
        </p:blipFill>
        <p:spPr>
          <a:xfrm>
            <a:off x="212746" y="548680"/>
            <a:ext cx="787656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04A9B-9ECB-4ACB-A1D2-716A7E495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6401" r="24013" b="15001"/>
          <a:stretch/>
        </p:blipFill>
        <p:spPr>
          <a:xfrm>
            <a:off x="323527" y="524677"/>
            <a:ext cx="7740125" cy="54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89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86E04-3033-4710-84D8-DC957D18C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9201" r="22438" b="6601"/>
          <a:stretch/>
        </p:blipFill>
        <p:spPr>
          <a:xfrm>
            <a:off x="539552" y="431033"/>
            <a:ext cx="7488832" cy="55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0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07E99-0D74-41E0-833A-15A75B9E0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9201" r="22438" b="6601"/>
          <a:stretch/>
        </p:blipFill>
        <p:spPr>
          <a:xfrm>
            <a:off x="251521" y="554765"/>
            <a:ext cx="7920880" cy="5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9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A9CD2-8BCF-4435-916C-7EECDC105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17801" r="23226" b="10801"/>
          <a:stretch/>
        </p:blipFill>
        <p:spPr>
          <a:xfrm>
            <a:off x="0" y="332656"/>
            <a:ext cx="8136904" cy="60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E8C88-B05B-4D2D-818C-39B11F568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7801" r="22438" b="9400"/>
          <a:stretch/>
        </p:blipFill>
        <p:spPr>
          <a:xfrm>
            <a:off x="467544" y="665313"/>
            <a:ext cx="7632848" cy="55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9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29DD3-65B2-455F-8C26-1B61830A3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5001" r="22438" b="12201"/>
          <a:stretch/>
        </p:blipFill>
        <p:spPr>
          <a:xfrm>
            <a:off x="107504" y="159227"/>
            <a:ext cx="8064896" cy="59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7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41AAA-8397-48FE-BF70-11EC94C0F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4801" r="23225" b="6600"/>
          <a:stretch/>
        </p:blipFill>
        <p:spPr>
          <a:xfrm>
            <a:off x="323528" y="404664"/>
            <a:ext cx="771514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Childhood trauma and the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UK Trauma Council </a:t>
            </a:r>
          </a:p>
          <a:p>
            <a:endParaRPr lang="en-GB" dirty="0"/>
          </a:p>
          <a:p>
            <a:r>
              <a:rPr lang="en-GB" dirty="0"/>
              <a:t>https://www.youtube-nocookie.com/embed/EFrfBJrVLbE?feature=oembed</a:t>
            </a:r>
          </a:p>
        </p:txBody>
      </p:sp>
    </p:spTree>
    <p:extLst>
      <p:ext uri="{BB962C8B-B14F-4D97-AF65-F5344CB8AC3E}">
        <p14:creationId xmlns:p14="http://schemas.microsoft.com/office/powerpoint/2010/main" val="39311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81437-9ED4-476B-AC4B-125101C00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7801" r="24013" b="10801"/>
          <a:stretch/>
        </p:blipFill>
        <p:spPr>
          <a:xfrm>
            <a:off x="179512" y="476672"/>
            <a:ext cx="7920880" cy="58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CBF6B-4F6F-494E-8CD8-75A93A649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9201" r="23225" b="6601"/>
          <a:stretch/>
        </p:blipFill>
        <p:spPr>
          <a:xfrm>
            <a:off x="362929" y="620688"/>
            <a:ext cx="7593447" cy="57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54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E7DF5-3FC5-410D-8950-146139083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9" t="24363" r="22437" b="5500"/>
          <a:stretch/>
        </p:blipFill>
        <p:spPr>
          <a:xfrm>
            <a:off x="323528" y="569768"/>
            <a:ext cx="7848872" cy="57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8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723E5-4425-495C-8EC2-0F5427A75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20629" r="23226" b="16111"/>
          <a:stretch/>
        </p:blipFill>
        <p:spPr>
          <a:xfrm>
            <a:off x="314136" y="620688"/>
            <a:ext cx="777060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84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6CD2B-B713-4E3C-9AC4-E9CDAD207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6401" r="23225" b="9401"/>
          <a:stretch/>
        </p:blipFill>
        <p:spPr>
          <a:xfrm>
            <a:off x="172719" y="332656"/>
            <a:ext cx="7783657" cy="589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9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396E9-7D62-4E33-9F34-2E0620A36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7800" r="23225" b="12201"/>
          <a:stretch/>
        </p:blipFill>
        <p:spPr>
          <a:xfrm>
            <a:off x="64299" y="404664"/>
            <a:ext cx="806489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51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E88C7-0D0D-4A47-A63C-152CD04EC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2000" r="23226" b="15001"/>
          <a:stretch/>
        </p:blipFill>
        <p:spPr>
          <a:xfrm>
            <a:off x="251520" y="692696"/>
            <a:ext cx="783927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9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B1F57-10CB-4947-91FF-9C6152B76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6401" r="22438" b="12201"/>
          <a:stretch/>
        </p:blipFill>
        <p:spPr>
          <a:xfrm>
            <a:off x="251520" y="620688"/>
            <a:ext cx="7776864" cy="55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30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17355-F968-4E75-AD09-3BA3C074C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13601" r="22437" b="13601"/>
          <a:stretch/>
        </p:blipFill>
        <p:spPr>
          <a:xfrm>
            <a:off x="251520" y="360659"/>
            <a:ext cx="7837794" cy="56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15C6B-2DDD-424A-AEE7-BFC83C9EC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22000" r="23226" b="10801"/>
          <a:stretch/>
        </p:blipFill>
        <p:spPr>
          <a:xfrm>
            <a:off x="194514" y="764704"/>
            <a:ext cx="7905878" cy="54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1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repair of early trauma a bottom up approach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https://youtu.be/FOCTxcaNHeg</a:t>
            </a:r>
            <a:endParaRPr lang="en-GB" dirty="0"/>
          </a:p>
          <a:p>
            <a:r>
              <a:rPr lang="en-GB" dirty="0"/>
              <a:t>(watch at a later time if you want to)</a:t>
            </a:r>
          </a:p>
          <a:p>
            <a:endParaRPr lang="en-GB" dirty="0"/>
          </a:p>
          <a:p>
            <a:r>
              <a:rPr lang="en-US" dirty="0"/>
              <a:t>The Window of Tolerance Animation </a:t>
            </a:r>
          </a:p>
          <a:p>
            <a:r>
              <a:rPr lang="en-GB" dirty="0">
                <a:hlinkClick r:id="rId3"/>
              </a:rPr>
              <a:t>https://youtu.be/Wcm-1FBrDvU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589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BB1E9-6DAC-4C5A-91C8-137E41C2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17801" r="23225" b="6600"/>
          <a:stretch/>
        </p:blipFill>
        <p:spPr>
          <a:xfrm>
            <a:off x="299525" y="476672"/>
            <a:ext cx="7728859" cy="59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9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E8F01-8ABB-4DFF-9117-D25DA5C2B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9" t="22001" r="22437" b="13600"/>
          <a:stretch/>
        </p:blipFill>
        <p:spPr>
          <a:xfrm>
            <a:off x="107504" y="620688"/>
            <a:ext cx="7986626" cy="52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25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09528-0114-40B9-90FF-E2BD79061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7600" r="23226" b="9401"/>
          <a:stretch/>
        </p:blipFill>
        <p:spPr>
          <a:xfrm>
            <a:off x="251521" y="1102827"/>
            <a:ext cx="7704856" cy="50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23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7ED4C-BF56-4874-A715-DF78FF43A359}"/>
              </a:ext>
            </a:extLst>
          </p:cNvPr>
          <p:cNvSpPr txBox="1"/>
          <p:nvPr/>
        </p:nvSpPr>
        <p:spPr>
          <a:xfrm>
            <a:off x="467544" y="1916832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https://youtu.be/0MV136Qb68A</a:t>
            </a:r>
          </a:p>
        </p:txBody>
      </p:sp>
    </p:spTree>
    <p:extLst>
      <p:ext uri="{BB962C8B-B14F-4D97-AF65-F5344CB8AC3E}">
        <p14:creationId xmlns:p14="http://schemas.microsoft.com/office/powerpoint/2010/main" val="469285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294B0-DE59-4479-BC27-121EFB2E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19201" r="23226" b="12200"/>
          <a:stretch/>
        </p:blipFill>
        <p:spPr>
          <a:xfrm>
            <a:off x="323527" y="547621"/>
            <a:ext cx="7596109" cy="54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FAFB8-95B3-4918-9D35-A48E90EFF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6401" r="23226" b="13601"/>
          <a:stretch/>
        </p:blipFill>
        <p:spPr>
          <a:xfrm>
            <a:off x="179512" y="344136"/>
            <a:ext cx="7834470" cy="56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9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8FEA0-9EF2-44A4-A9AD-9FD5E9019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19201" r="23225" b="6601"/>
          <a:stretch/>
        </p:blipFill>
        <p:spPr>
          <a:xfrm>
            <a:off x="251520" y="608517"/>
            <a:ext cx="7632848" cy="56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4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Beaconhouse.org.uk/resources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21" y="1609725"/>
            <a:ext cx="3424957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1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42" y="44624"/>
            <a:ext cx="452542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52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287"/>
            <a:ext cx="7428586" cy="525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25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6436-3E96-488D-ACDF-51C575F5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Ensuring safety around school!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E9D82-84A3-4BE4-A628-B0B34EFA8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Please ensure all pupils line up on the yard and are collected by staff to be walked into school. </a:t>
            </a:r>
          </a:p>
          <a:p>
            <a:r>
              <a:rPr lang="en-GB" dirty="0"/>
              <a:t>Please make sure you are back from breaks on time and out on duty at the correct time. </a:t>
            </a:r>
          </a:p>
          <a:p>
            <a:r>
              <a:rPr lang="en-GB" dirty="0"/>
              <a:t>Please make sure that pupils are not in a classroom or around school unsupervised. </a:t>
            </a:r>
          </a:p>
          <a:p>
            <a:r>
              <a:rPr lang="en-GB" dirty="0"/>
              <a:t>Please make sure that you are giving the correct homework – if you are unsure please see the homework policy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14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4964-4B09-40A2-B243-35C048E3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observations/work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C2CDD-3133-47BD-AF3E-9EF6AE795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Thank you </a:t>
            </a:r>
          </a:p>
          <a:p>
            <a:r>
              <a:rPr lang="en-GB" dirty="0"/>
              <a:t>Please can we ensure that work is marked using the marking policy with peer assessment and self assessment at times. </a:t>
            </a:r>
          </a:p>
          <a:p>
            <a:endParaRPr lang="en-GB" dirty="0"/>
          </a:p>
          <a:p>
            <a:r>
              <a:rPr lang="en-GB" dirty="0"/>
              <a:t>Interventions – pupils </a:t>
            </a:r>
          </a:p>
          <a:p>
            <a:r>
              <a:rPr lang="en-GB" dirty="0"/>
              <a:t>Thank you for all the interventions you have sent through. I do not have all classes yet. Please can I have your class list if it is missing. </a:t>
            </a:r>
          </a:p>
        </p:txBody>
      </p:sp>
    </p:spTree>
    <p:extLst>
      <p:ext uri="{BB962C8B-B14F-4D97-AF65-F5344CB8AC3E}">
        <p14:creationId xmlns:p14="http://schemas.microsoft.com/office/powerpoint/2010/main" val="2856247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NSPCC – sexualised behaviour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971AE-AB78-4DB0-912B-C9D595C01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NSPCC – Learning </a:t>
            </a:r>
          </a:p>
          <a:p>
            <a:r>
              <a:rPr lang="en-GB" dirty="0"/>
              <a:t>Resources for schools and colleges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It's Not OK: teaching resources about positive relationships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798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224</TotalTime>
  <Words>246</Words>
  <Application>Microsoft Office PowerPoint</Application>
  <PresentationFormat>On-screen Show (4:3)</PresentationFormat>
  <Paragraphs>31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Trebuchet MS</vt:lpstr>
      <vt:lpstr>Wingdings</vt:lpstr>
      <vt:lpstr>Wingdings 2</vt:lpstr>
      <vt:lpstr>Opulent</vt:lpstr>
      <vt:lpstr>Trauma informed practice Safeguarding </vt:lpstr>
      <vt:lpstr>Childhood trauma and the brain</vt:lpstr>
      <vt:lpstr>The repair of early trauma a bottom up approach </vt:lpstr>
      <vt:lpstr>Beaconhouse.org.uk/resources</vt:lpstr>
      <vt:lpstr>PowerPoint Presentation</vt:lpstr>
      <vt:lpstr>PowerPoint Presentation</vt:lpstr>
      <vt:lpstr>Ensuring safety around school!</vt:lpstr>
      <vt:lpstr>Lesson observations/work </vt:lpstr>
      <vt:lpstr>NSPCC – sexualised behaviour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informed practice Safeguarding</dc:title>
  <dc:creator>mpadgeon</dc:creator>
  <cp:lastModifiedBy>Michelle padgeon</cp:lastModifiedBy>
  <cp:revision>7</cp:revision>
  <dcterms:created xsi:type="dcterms:W3CDTF">2021-11-12T14:05:45Z</dcterms:created>
  <dcterms:modified xsi:type="dcterms:W3CDTF">2024-02-24T09:06:07Z</dcterms:modified>
</cp:coreProperties>
</file>