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2" d="100"/>
          <a:sy n="22" d="100"/>
        </p:scale>
        <p:origin x="34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68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94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7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75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73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94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89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58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2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01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AC452-7B0E-48F3-B547-C9CCCD4126C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E65C4-22FA-42C1-9F40-12D6C6500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3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614" y="403513"/>
            <a:ext cx="11750386" cy="620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157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62" y="382298"/>
            <a:ext cx="9973974" cy="630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737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 L. HOW -PHA TEACHING TEAM</dc:creator>
  <cp:lastModifiedBy>Michelle padgeon</cp:lastModifiedBy>
  <cp:revision>2</cp:revision>
  <cp:lastPrinted>2019-11-19T12:07:42Z</cp:lastPrinted>
  <dcterms:created xsi:type="dcterms:W3CDTF">2019-11-19T11:59:07Z</dcterms:created>
  <dcterms:modified xsi:type="dcterms:W3CDTF">2024-01-24T14:54:33Z</dcterms:modified>
</cp:coreProperties>
</file>