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5554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04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12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31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4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98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0950" y="283222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PD Day 06.09.16 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 descr="School bann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700" y="86625"/>
            <a:ext cx="7304425" cy="14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Objectives: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 understand the concept behind the new ‘S’ plan format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To plan a unit of work for Mathematics, using the ‘S’ plan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To be clear about expectations for ‘next steps’, after ‘S’ planning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60950" y="4149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Ofsted have said that they do not look for any particular type / style of lesson plan</a:t>
            </a:r>
            <a:r>
              <a:rPr lang="en"/>
              <a:t>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54" y="1630949"/>
            <a:ext cx="2404024" cy="33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051225" y="1182625"/>
            <a:ext cx="5828700" cy="32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Lesson planning should not be a ‘paper exercise’ and a ‘time waster’, which is not even adhered to, in lessons.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Effective planning should involve the planner thinking deeply about the steps needed to be taken (the ‘journey’) to enable </a:t>
            </a:r>
            <a:r>
              <a:rPr lang="en" sz="1800" b="1" u="sng">
                <a:solidFill>
                  <a:srgbClr val="FF0000"/>
                </a:solidFill>
              </a:rPr>
              <a:t>ALL</a:t>
            </a:r>
            <a:r>
              <a:rPr lang="en" sz="1800">
                <a:solidFill>
                  <a:srgbClr val="FF0000"/>
                </a:solidFill>
              </a:rPr>
              <a:t> pupils to succeed and meet objectives.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Planning should ensure that the teacher is confident in the delivery of content, as it has been well thought out.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So… </a:t>
            </a:r>
            <a:r>
              <a:rPr lang="en" sz="3000" b="1">
                <a:solidFill>
                  <a:srgbClr val="FF0000"/>
                </a:solidFill>
              </a:rPr>
              <a:t>Meet the ‘S’ plan...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230375" y="1486200"/>
            <a:ext cx="4446600" cy="271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by identifying all of the key objectives in the unit for your year group (medium term planning). Sequence them, until you have an ‘S’ progression you are happy with (</a:t>
            </a:r>
            <a:r>
              <a:rPr lang="en" sz="1400" b="1" i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PEN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Now, unpick the objectives to decide what the ‘key ideas’ needed to meet it would be (right from the beginning!) Write these on post-its first, if it helps, or sequence these straight on to the plan (</a:t>
            </a:r>
            <a:r>
              <a:rPr lang="en" sz="1400" b="1" i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BLUE PEN</a:t>
            </a:r>
            <a:r>
              <a:rPr lang="en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Consider ‘difficult points’ that you might encounter (e.g. barriers children might have to understanding, or misconceptions that crop up often or easily). Alongside these, consider teaching points / methods that might help overcome these or support pupils having difficulty (Practical? Representations? Stem sentences? Connections with other learning?) (</a:t>
            </a:r>
            <a:r>
              <a:rPr lang="en" sz="1400" b="1" i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PEN)</a:t>
            </a:r>
            <a:r>
              <a:rPr lang="en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the end, we will take a few minutes to move around and look at the other year group plans.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35899" t="17452" r="35176" b="10371"/>
          <a:stretch/>
        </p:blipFill>
        <p:spPr>
          <a:xfrm>
            <a:off x="5031425" y="90650"/>
            <a:ext cx="3536925" cy="496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28850" y="1080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steps...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56650" y="971400"/>
            <a:ext cx="8630700" cy="24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Look at your ‘S’ plan.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What does your first lesson need to look like?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Which representations might you use?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What equipment might you need?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Your slideshow for that lesson should reflect the journey.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It does NOT have to be an ‘all-singing-all-dancing’ slideshow, but it should be clear how the content enabled all learners to meet the objective.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There should also be opportunity for contextual and deeper thinking.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662875" y="1668825"/>
            <a:ext cx="2137200" cy="6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Maths Slideshow example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Intelligent Practice sheets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411</Words>
  <Application>Microsoft Office PowerPoint</Application>
  <PresentationFormat>On-screen Show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Roboto</vt:lpstr>
      <vt:lpstr>Calibri</vt:lpstr>
      <vt:lpstr>Arial</vt:lpstr>
      <vt:lpstr>material</vt:lpstr>
      <vt:lpstr>PD Day 06.09.16  </vt:lpstr>
      <vt:lpstr>Objectives:</vt:lpstr>
      <vt:lpstr>Ofsted have said that they do not look for any particular type / style of lesson plan.</vt:lpstr>
      <vt:lpstr>PowerPoint Presentation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Day 06.09.16</dc:title>
  <dc:creator>Staff</dc:creator>
  <cp:lastModifiedBy>Stacey Brocklebank</cp:lastModifiedBy>
  <cp:revision>2</cp:revision>
  <dcterms:modified xsi:type="dcterms:W3CDTF">2017-02-14T15:42:26Z</dcterms:modified>
</cp:coreProperties>
</file>