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000" autoAdjust="0"/>
    <p:restoredTop sz="94061" autoAdjust="0"/>
  </p:normalViewPr>
  <p:slideViewPr>
    <p:cSldViewPr snapToGrid="0">
      <p:cViewPr>
        <p:scale>
          <a:sx n="59" d="100"/>
          <a:sy n="59" d="100"/>
        </p:scale>
        <p:origin x="42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9821C-801E-5C2F-31BD-5E5ABF277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E2339-1B41-16A5-4EAE-4637EDD62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49E21-C075-22AF-9814-E3A037FF4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439B-CC30-4E1C-A8D2-D35826894ED1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23F49-D1D8-CC11-C680-0FF9E181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414BC-0DB0-773B-847A-3EBBAD4C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4325-C27D-4F10-AF51-DD0CB64E3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00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53B67-501E-98FA-A389-82FB7C7C7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4A0E7C-AE88-C27B-8A16-36E2AB8F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EF54F-6C7A-09B1-97C1-821AF4EC8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439B-CC30-4E1C-A8D2-D35826894ED1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B6272-265A-E58F-1CCA-0552622F6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C0FFF-79FD-A96B-5740-315A96CF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4325-C27D-4F10-AF51-DD0CB64E3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885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9A61AA-735F-67EC-A9F6-6084C8F5C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E1A8-1E5C-E81B-3473-948FE0209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B522F-A19C-1F7D-43D2-07DEB545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439B-CC30-4E1C-A8D2-D35826894ED1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ABD6C-E8F8-EFB6-4A42-165AA0824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753B-C37B-3419-D842-F514E759F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4325-C27D-4F10-AF51-DD0CB64E3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06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82EFA-CD75-B839-3D9E-929085BFC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6077C-6540-991C-5ED4-C94191812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DFB15-0511-500D-283E-233F8B315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439B-CC30-4E1C-A8D2-D35826894ED1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473FD-FF22-5106-615C-EAD5ACD7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77D04-D09B-F40E-008F-B6A51283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4325-C27D-4F10-AF51-DD0CB64E3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34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1E406-6B91-3CFB-75DB-56A0F0F06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E50C0-A3EC-8F43-CBE8-FAE6623FE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7981D-AFC0-1893-F1A6-8FE417C92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439B-CC30-4E1C-A8D2-D35826894ED1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C2E0-37A4-C980-C9C7-965820318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498B6-CEB7-1AB8-18F4-5AA12259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4325-C27D-4F10-AF51-DD0CB64E3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590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B503C-ACAB-D21E-7173-2223BB585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17571-E1E7-8476-5497-3522E2228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20B876-0779-2051-DC33-FEC834FFC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77CCD-D846-BE80-4CB9-47EA030C9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439B-CC30-4E1C-A8D2-D35826894ED1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DF6BF-FDA6-8F4B-ABCA-41FA42DA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AB7D9-B8AB-D350-4EB7-24ECD9EAF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4325-C27D-4F10-AF51-DD0CB64E3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44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1D47F-E7F9-86FB-FCCE-79CBB7044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8818B-FDB2-A99E-5014-5A7AA8468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83354-16C9-9404-8582-8BC48B2E7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149272-EA4A-41B0-B763-20571F689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A53AEE-490D-4D6A-59E0-EA6077366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6101D5-98F8-2F4F-F763-8960FC9DA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439B-CC30-4E1C-A8D2-D35826894ED1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FA7A86-9D90-2566-3952-30E58B830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796C18-47E3-C7B2-4735-71074ED6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4325-C27D-4F10-AF51-DD0CB64E3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424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1302-F18F-6BAB-2435-B8F6ED881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1A6E97-53B3-CFC2-4457-7C58BC140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439B-CC30-4E1C-A8D2-D35826894ED1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71841-D4E7-89B3-96F1-B2F3DCA33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08F2F-050B-D077-4570-A9D6112E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4325-C27D-4F10-AF51-DD0CB64E3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49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6236A-AE10-99E4-7C18-AD07AB136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439B-CC30-4E1C-A8D2-D35826894ED1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24F82A-B8BD-1C7D-33A2-E89AEB0AF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243DB-D65D-D216-8A3D-F2883369F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4325-C27D-4F10-AF51-DD0CB64E3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68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5A501-5B27-5D46-71FA-C6D9FC035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26AAB-0386-D255-2ED9-ADE8FEA89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E314F-2637-73FF-CAC4-A50BBD9F1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E82FF-1D66-CE09-813E-D275A7D4F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439B-CC30-4E1C-A8D2-D35826894ED1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F53E1-8CA3-9324-0F9D-E6D0931A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104ED-74A2-3C10-5E56-3C5DCA9C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4325-C27D-4F10-AF51-DD0CB64E3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0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3462A-EFC5-0A32-7940-F510BC51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2EC4C5-F58F-2ADC-7C87-74E2C4EAE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166D6-31A8-DBF8-FAEE-E73A8A87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4696A-3A4D-5DDD-B737-5F3213F08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439B-CC30-4E1C-A8D2-D35826894ED1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40F76-F39E-15B8-07E7-6A6E6781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CB339-07E8-ECCA-8627-6E9B547A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4325-C27D-4F10-AF51-DD0CB64E3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33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96962D-BCE8-8A17-CDAA-CD43A5B5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ABCBA-D984-5DA8-26E4-0F131A582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0C5C5-5EB8-1D4A-ABBA-4130064EB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15439B-CC30-4E1C-A8D2-D35826894ED1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9C466-D8AF-BE0A-D282-4D3CF273C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0C136-1625-E945-A5AB-B34932337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244325-C27D-4F10-AF51-DD0CB64E3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84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4B3B05-F475-43E7-8C84-881041A74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4394" y="490349"/>
            <a:ext cx="6373506" cy="84713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/>
              <a:t>By Reuben Tiplady &amp; Alex 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D76E78-61FF-3E4E-8F5E-0D8BE6A3C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0162" y="2065148"/>
            <a:ext cx="7801970" cy="1363852"/>
          </a:xfrm>
          <a:solidFill>
            <a:srgbClr val="FF0000"/>
          </a:solidFill>
        </p:spPr>
        <p:txBody>
          <a:bodyPr/>
          <a:lstStyle/>
          <a:p>
            <a:r>
              <a:rPr lang="en-GB" dirty="0"/>
              <a:t>Growing Plants</a:t>
            </a:r>
          </a:p>
        </p:txBody>
      </p:sp>
    </p:spTree>
    <p:extLst>
      <p:ext uri="{BB962C8B-B14F-4D97-AF65-F5344CB8AC3E}">
        <p14:creationId xmlns:p14="http://schemas.microsoft.com/office/powerpoint/2010/main" val="176065325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99AFB8-7AA3-24C1-2D6B-13C527CBDC76}"/>
              </a:ext>
            </a:extLst>
          </p:cNvPr>
          <p:cNvSpPr txBox="1"/>
          <p:nvPr/>
        </p:nvSpPr>
        <p:spPr>
          <a:xfrm>
            <a:off x="2019870" y="586854"/>
            <a:ext cx="7233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We planted our seeds.</a:t>
            </a:r>
          </a:p>
        </p:txBody>
      </p:sp>
      <p:pic>
        <p:nvPicPr>
          <p:cNvPr id="9" name="Picture 8" descr="A group of boys playing with a watering can&#10;&#10;AI-generated content may be incorrect.">
            <a:extLst>
              <a:ext uri="{FF2B5EF4-FFF2-40B4-BE49-F238E27FC236}">
                <a16:creationId xmlns:a16="http://schemas.microsoft.com/office/drawing/2014/main" id="{07D6EC3B-9156-15A0-9416-9D80F67C5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61" y="1842447"/>
            <a:ext cx="4594747" cy="34460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group of kids outside&#10;&#10;AI-generated content may be incorrect.">
            <a:extLst>
              <a:ext uri="{FF2B5EF4-FFF2-40B4-BE49-F238E27FC236}">
                <a16:creationId xmlns:a16="http://schemas.microsoft.com/office/drawing/2014/main" id="{878E0199-3DE9-28D5-9271-5D21DC8FA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56" y="1356295"/>
            <a:ext cx="4076131" cy="3057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248103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0BA0C3-58B2-A0B4-6AFB-2BDF13CCF18A}"/>
              </a:ext>
            </a:extLst>
          </p:cNvPr>
          <p:cNvSpPr txBox="1"/>
          <p:nvPr/>
        </p:nvSpPr>
        <p:spPr>
          <a:xfrm>
            <a:off x="682388" y="491319"/>
            <a:ext cx="784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The seeds started to grow!</a:t>
            </a:r>
          </a:p>
        </p:txBody>
      </p:sp>
      <p:pic>
        <p:nvPicPr>
          <p:cNvPr id="4" name="Picture 3" descr="A group of small plants in a pot&#10;&#10;AI-generated content may be incorrect.">
            <a:extLst>
              <a:ext uri="{FF2B5EF4-FFF2-40B4-BE49-F238E27FC236}">
                <a16:creationId xmlns:a16="http://schemas.microsoft.com/office/drawing/2014/main" id="{E261BE77-9B06-B892-B667-C1FD8F999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8" y="1746915"/>
            <a:ext cx="3539317" cy="26544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group of potted plants&#10;&#10;AI-generated content may be incorrect.">
            <a:extLst>
              <a:ext uri="{FF2B5EF4-FFF2-40B4-BE49-F238E27FC236}">
                <a16:creationId xmlns:a16="http://schemas.microsoft.com/office/drawing/2014/main" id="{2B46A570-F468-E7F4-1E6B-AFDE24C66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826" y="1236735"/>
            <a:ext cx="2665862" cy="19993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A group of plants in pots&#10;&#10;AI-generated content may be incorrect.">
            <a:extLst>
              <a:ext uri="{FF2B5EF4-FFF2-40B4-BE49-F238E27FC236}">
                <a16:creationId xmlns:a16="http://schemas.microsoft.com/office/drawing/2014/main" id="{7C8E8908-3A3D-1408-32E8-6F60F0F90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51" y="3594477"/>
            <a:ext cx="3825922" cy="2869442"/>
          </a:xfrm>
          <a:prstGeom prst="rect">
            <a:avLst/>
          </a:prstGeom>
        </p:spPr>
      </p:pic>
      <p:pic>
        <p:nvPicPr>
          <p:cNvPr id="10" name="Picture 9" descr="A group of small plants in a pot&#10;&#10;AI-generated content may be incorrect.">
            <a:extLst>
              <a:ext uri="{FF2B5EF4-FFF2-40B4-BE49-F238E27FC236}">
                <a16:creationId xmlns:a16="http://schemas.microsoft.com/office/drawing/2014/main" id="{0E8648E6-5392-65CA-DE50-256900C8C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289" y="3783841"/>
            <a:ext cx="3976048" cy="2982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54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F4728E-4586-945A-32FA-734A9F55477E}"/>
              </a:ext>
            </a:extLst>
          </p:cNvPr>
          <p:cNvSpPr txBox="1"/>
          <p:nvPr/>
        </p:nvSpPr>
        <p:spPr>
          <a:xfrm>
            <a:off x="1487606" y="709683"/>
            <a:ext cx="8666328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Broadway" panose="04040905080B02020502" pitchFamily="82" charset="0"/>
              </a:rPr>
              <a:t>We have watered the Plants and now they have grown even BIGGER!</a:t>
            </a:r>
          </a:p>
        </p:txBody>
      </p:sp>
      <p:pic>
        <p:nvPicPr>
          <p:cNvPr id="6" name="Picture 5" descr="A group of plants in pots&#10;&#10;AI-generated content may be incorrect.">
            <a:extLst>
              <a:ext uri="{FF2B5EF4-FFF2-40B4-BE49-F238E27FC236}">
                <a16:creationId xmlns:a16="http://schemas.microsoft.com/office/drawing/2014/main" id="{A7388C45-10DA-BD55-AE19-6681671BA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000" y="3199101"/>
            <a:ext cx="3186373" cy="2389780"/>
          </a:xfrm>
          <a:prstGeom prst="rect">
            <a:avLst/>
          </a:prstGeom>
        </p:spPr>
      </p:pic>
      <p:pic>
        <p:nvPicPr>
          <p:cNvPr id="8" name="Picture 7" descr="A plant growing in petri dishes&#10;&#10;AI-generated content may be incorrect.">
            <a:extLst>
              <a:ext uri="{FF2B5EF4-FFF2-40B4-BE49-F238E27FC236}">
                <a16:creationId xmlns:a16="http://schemas.microsoft.com/office/drawing/2014/main" id="{B16423AE-D2C5-7F61-71D0-3144B3753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29" y="2800804"/>
            <a:ext cx="3994245" cy="299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3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32</Words>
  <Application>Microsoft Office PowerPoint</Application>
  <PresentationFormat>Widescreen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Broadway</vt:lpstr>
      <vt:lpstr>Office Theme</vt:lpstr>
      <vt:lpstr>Growing Plants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Pupil</dc:creator>
  <cp:lastModifiedBy>Pupil</cp:lastModifiedBy>
  <cp:revision>12</cp:revision>
  <dcterms:created xsi:type="dcterms:W3CDTF">2026-05-06T12:21:08Z</dcterms:created>
  <dcterms:modified xsi:type="dcterms:W3CDTF">2026-05-20T13:29:23Z</dcterms:modified>
</cp:coreProperties>
</file>