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4:54.33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24575,'0'633'0,"4"-572"0,20 116 0,-17-137 0,4 8 0,2-1 0,19 49 0,7 19 0,41 119 0,-46-143 0,21 73 0,-17-47 0,56 117 0,121 192 0,-166-324 0,-25-49 0,42 69 0,-57-108 0,0-1 0,1 0 0,1 0 0,0-1 0,0 0 0,1-1 0,1 0 0,22 14 0,169 106 0,214 140 0,2314 1378-5843,-2096-1305 5323,-222-109 4370,-117-43-1337,-290-186-2513,-1-1 0,0 1 0,0 0 0,0 1 0,-1 0 0,0 0 0,0 0 0,-1 0 0,0 1 0,0-1 0,-1 1 0,1 0 0,-2 0 0,3 11 0,0 10 0,-1 0 0,0 55 0,-4-55 0,2 0 0,7 47 0,13 0 0,33 79 0,-32-99 0,-3 1 0,-3 0 0,13 76 0,-16-38 0,-1-18 0,-3 0 0,-3 0 0,-7 136 0,-18-126 0,12-65 0,1 0 0,-3 36 0,-29 230 0,0-4 0,34-249 0,-2-1 0,-1 1 0,-2-1 0,-19 54 0,0-10 0,-30 143 0,-183 1126 0,142-703 0,69-453 0,-35 157 0,22-172 0,22-84 0,-55 154 0,-72 183 0,56-152 0,44-103 0,-8 16 0,47-167 0,-2-1 0,-1-1 0,0 0 0,-1-1 0,-2 0 0,-22 27 0,-3-8 0,-2-2 0,-2-1 0,-73 46 0,41-29 0,-199 157 0,-282 282 0,121-121 0,283-256 0,-143 110 0,260-199 0,-2-2 0,0-1 0,-1-1 0,-46 17 0,-168 53 0,19-8 0,197-69 0,1 2 0,-36 22 0,57-30 0,1 1 0,0 1 0,0 0 0,1 0 0,1 1 0,0 1 0,-14 19 0,9-6 0,-2-1 0,0-1 0,-2-1 0,-1-1 0,-26 23 0,45-44 0,0 1 0,-1 0 0,1-1 0,-1 1 0,1-1 0,-1 0 0,0 0 0,0 0 0,1 0 0,-1-1 0,0 1 0,0-1 0,0 0 0,0 1 0,1-1 0,-1 0 0,0-1 0,0 1 0,0 0 0,0-1 0,0 0 0,1 0 0,-1 0 0,0 0 0,1 0 0,-1 0 0,0-1 0,-3-2 0,-5-5 0,0 0 0,1 0 0,0-1 0,-17-21 0,-4-12 2,1-2 1,2 0-1,2-2 0,-31-78 0,-62-215-138,116 330 125,-78-269-216,12-4 0,-63-577 1,126 788 362,3 1 0,3-1 0,4 0 0,2 0 0,22-94 0,1 34-136,50-174 0,-58 243 0,-2 4 0,40-87 0,69-84 0,-50 93 0,-66 119 0,2-1 0,0 2 0,1 0 0,1 1 0,0 0 0,34-24 0,27-26 0,-2-4 0,2 3 0,105-68 0,188-89 0,-202 138 0,230-83 0,189-32 0,-550 189 0,286-69 0,-120 34 0,-33 6 0,2 8 0,230-15 0,217-26 0,-311 31 0,441-33 0,-678 67 0,-1-3 0,87-26 0,40-8 0,-18 6 0,-91 18 0,1-2 0,0-3 0,103-49 0,159-101 0,-52-9 0,-18 11 0,-271 169 0,382-224 0,-274 153 0,132-112 0,-197 145 0,296-271 0,-214 184 0,259-196 0,347-254 0,-697 544 0,4-4 0,2 2 0,2 2 0,100-53 0,281-83 0,15 29 0,14-5 0,-372 116 0,108-34 0,-170 60 0,0 1 0,1 1 0,0 1 0,-1 2 0,36 2 0,16 4 0,0 4 0,-1 3 0,0 4 0,131 42 0,-80-17 0,-71-24 0,57 25 0,-20-2 0,88 42 0,444 271 0,-30 38 0,-582-378 0,397 300 0,-323-236 0,-2 4 0,102 121 0,-42 7 0,-41-52 0,361 459 0,-323-421 0,162 227 0,-191-256 0,123 191 0,-196-284 0,-4 1 0,-3 3 0,30 92 0,-48-103 0,-2 1 0,-4 1 0,-2 0 0,-3 0 0,-5 127 0,-1 4 0,-6 123 0,1-273 0,-3 0 0,-2 0 0,-20 59 0,-57 138 0,75-214 0,-331 732 0,324-725 0,-2-1 0,-1-1 0,-2 0 0,-1-2 0,-2 0 0,-52 52 0,-210 220 0,212-217 0,-3-3 0,-152 127 0,219-205 0,0 0 0,0-1 0,0 0 0,-1-1 0,0-1 0,0 0 0,-1-1 0,1 0 0,-1-1 0,-22 2 0,-10-1 0,-88-7 0,46-1 0,-1577 1 0,906 5 0,606-6 0,0-6 0,-287-58 0,333 45 0,-17-1 0,-200-68 0,207 53 0,68 24 0,1-1 0,1-3 0,-46-25 0,-210-111 0,-410-163 0,535 231 0,5-7 0,3-8 0,-267-211 0,-315-231 0,565 415 0,-161-100 0,244 161 0,3-4 0,-122-113 0,170 135-455,2-2 0,-70-93 0,81 91-6371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6:05.51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4:05.50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0"/>
      <inkml:brushProperty name="anchorY" value="0"/>
      <inkml:brushProperty name="scaleFactor" value="0.5"/>
    </inkml:brush>
  </inkml:definitions>
  <inkml:trace contextRef="#ctx0" brushRef="#br0">528 0 24575,'0'0'0,"-7"0"0,-11 0 0,-6 0 0,-8 0 0,-4 0 0,-3 0 0,-2 0 0,-1 0 0,7 8 0,2 0 0,8 8 0,7 8 0,-1-3 0,5 5 0,3 4 0,4 4 0,-5-6 0,-6 2 0,1 2 0,2 2 0,-4-6 0,4 1 0,2 2 0,4 3 0,4 1 0,2 3 0,2 1 0,9-7 0,9-8 0,8-8 0,8-6 0,3-6 0,4-3 0,2-1 0,0-2 0,0 1 0,0 7 0,-1 1 0,0 1 0,0-2 0,-1-2 0,0 0 0,0-3 0,-7-8 0,-10-9 0,-7-9 0,-7-6 0,-5-6 0,-3-2 0,-2-3 0,-1 0 0,-7 8 0,-1 1 0,1 0 0,-7 7 0,-5 6 0,1-1 0,-5 6 0,-4 3 0,5 12 0,4 12 0,6 11 0,14 0 0,4 6 0,2 3 0,1 3 0,7-5 0,-2-15 0,-12-15 0,1 0 0,-1 0 0,0 0 0,1 0 0,-1 1 0,0-1 0,1 0 0,-1 0 0,1 0 0,-1 0 0,0 0 0,1 0 0,-1 0 0,0 0 0,1 0 0,-1 0 0,1 0 0,-1 0 0,0 0 0,1 0 0,-1 0 0,1 0 0,-1 0 0,0 0 0,1-1 0,-1 1 0,0 0 0,1 0 0,-1 0 0,1-1 0,7-14 0,-2-12 0,-11-7 0,-10 2 0,-9 6 0,-7 7 0,-6 7 0,-3 6 0,-2 11 0,0 3 0,8 9 0,0 0 0,9 5 0,7 6 0,7 4 0,5 4 0,12-6 0,2 2 0,9-7 0,8-7 0,6-7 0,4-4 0,4-4 0,2-3 0,-8-8 0,-7-10 0,-9-8 0,-15 2 0,-14 3 0,-3-2 0,-9 4 0,-6 5 0,-4 5 0,-4 3 0,-1 3 0,6 11 0,8 9 0,8 8 0,15 0 0,13-4 0,12-6 0,9-5 0,6-4 0,3-3 0,2-2 0,0-2 0,-1 0 0,1 0 0,-10-8 0,0-8 0,-9-8 0,-6-7 0,-7-5 0,-6-2 0,-11 6 0,-10-1 0,-10 8 0,-14 8 0,-6 6 0,-3 5 0,0 4 0,2 3 0,10 9 0,10 9 0,1 8 0,8 6 0,5 6 0,6 2 0,3 1 0,11-6 0,10-2 0,8-7 0,0 0 0,4-7 0,3-5 0,3-5 0,2-4 0,2-3 0,1-1 0,-8-10 0,1 0 0,-8-8 0,-8-7 0,-5-6 0,-6-5 0,-12-3 0,-10 6 0,-1-1 0,-8 7 0,3 0 0,-11 6 0,-4 5 0,-3 5 0,-3 5 0,0 3 0,1 2 0,7 8 0,2 1 0,8 9 0,-1-2 0,7 5 0,5 6 0,5 5 0,4 3 0,11-5 0,2 2 0,9-7 0,7 0 0,7-5 0,-4 3 0,3-5 0,3-4 0,2-5 0,1-3 0,3-4 0,-8-9 0,1-2 0,-7-8 0,0 1 0,-5-6 0,-6-5 0,-5-4 0,-4-5 0,-2-2 0,-3-2 0,-1-1 0,-7 8 0,-2 0 0,-7 8 0,-6 7 0,-7 7 0,-5 5 0,-3 3 0,-2 11 0,-1 2 0,7 7 0,1 8 0,0-2 0,7 4 0,6 3 0,-1-4 0,5 2 0,5 2 0,3 3 0,12 3 0,10-7 0,11 2 0,6-7 0,-1 2 0,2-7 0,1-4 0,3-6 0,1-4 0,2-2 0,-7-11 0,-9-8 0,1-2 0,-6-6 0,-5-5 0,-5-4 0,-4-3 0,-2-3 0,-2-2 0,-9 0 0,-8 8 0,-8 0 0,-8 8 0,-3-1 0,-4 7 0,-2 5 0,0 4 0,0 5 0,1 3 0,7 10 0,2 9 0,7 9 0,8 6 0,6 5 0,5 3 0,12 2 0,10-8 0,2 0 0,6-8 0,6-8 0,-4 1 0,2-5 0,3-3 0,3-5 0,2-2 0,2-2 0,2-2 0,0 0 0,1-1 0,-1 0 0,-7-7 0,-8-9 0,-1 1 0,1-7 0,4 3 0,-5-5 0,3-11 0,-5-4 0,-5-3 0,-6-2 0,-13 8 0,-11 10 0,-3 1 0,-8 7 0,-5 6 0,-5 5 0,-3 4 0,-3 3 0,0 1 0,-2 1 0,1 0 0,8 8 0,0 8 0,1 8 0,-2-1 0,6 4 0,-1 3 0,7 4 0,5 1 0,7 3 0,4 1 0,3 1 0,2 0 0,2 0 0,0-1 0,8-7 0,1-1 0,7 1 0,7 0 0,-2 3 0,4-7 0,4-7 0,3-7 0,3-6 0,-5-13 0,0-3 0,-7-10 0,-6-7 0,-6-7 0,-6-5 0,-3-3 0,-2-2 0,-2-1 0,-9 1 0,-7-1 0,-9 9 0,-6 0 0,-5 9 0,-2 7 0,-3 6 0,0 5 0,0 4 0,1 2 0,-1 9 0,9 8 0,1 1 0,8 6 0,6 5 0,7 4 0,14 3 0,11-5 0,10 1 0,9-7 0,5-7 0,2-6 0,3-6 0,-1-3 0,1-2 0,7-2 0,0 0 0,-1-1 0,-2 1 0,-1 1 0,-3-9 0,-9-8 0,-1-8 0,-1 2 0,1-5 0,-6-3 0,2-4 0,-7-1 0,-6-3 0,-5-1 0,-5-1 0,-4 0 0,-9 0 0,-10 0 0,-9 9 0,-7 8 0,4 16 0,28 8 0,-1 0 0,1 0 0,-1 0 0,0 0 0,1 1 0,-1-1 0,1 0 0,-1 1 0,0 0 0,1-1 0,-1 1 0,1 0 0,-3 1 0,-13 19 0,14 1 0,6 7 0,11-4 0,1 2 0,7-4 0,6-7 0,-4 4 0,-4-5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4:29.612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3054.16113"/>
      <inkml:brushProperty name="anchorY" value="1139.84241"/>
      <inkml:brushProperty name="scaleFactor" value="0.5"/>
    </inkml:brush>
  </inkml:definitions>
  <inkml:trace contextRef="#ctx0" brushRef="#br0">727 124 24575,'0'0'0,"-6"0"0,-12 0 0,-6 0 0,-8 0 0,-4-7 0,-4-2 0,-1 1 0,7-7 0,1 2 0,7-6 0,0 2 0,-2 3 0,-3 4 0,-2 4 0,-4 2 0,-1 3 0,-2 1 0,0 0 0,7 9 0,8 8 0,9 8 0,7 7 0,4 4 0,4 4 0,2 1 0,1 1 0,-1 0 0,1 0 0,-1-1 0,-9-8 0,0-1 0,0 1 0,1 0 0,2 3 0,-6-7 0,1 1 0,1 1 0,2 3 0,3 1 0,1 3 0,2 1 0,0 1 0,1 0 0,9-8 0,7-7 0,9-9 0,7-7 0,4-5 0,4-11 0,-7-10 0,1-1 0,0 1 0,-7-4 0,1 4 0,-7-5 0,3 4 0,-6-4 0,4 4 0,-4-4 0,4 4 0,3 4 0,-2-4 0,2 3 0,4 4 0,4 3 0,-6-5 0,3 2 0,-7-6 0,2 2 0,-5-5 0,-5-6 0,-6-5 0,5 5 0,-3-4 0,6 6 0,-2-1 0,-3-3 0,-3-3 0,-11-4 0,-12 6 0,-9 7 0,-8 6 0,-6 7 0,5-4 0,7-4 0,7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4:35.606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4432.49756"/>
      <inkml:brushProperty name="anchorY" value="2335.02539"/>
      <inkml:brushProperty name="scaleFactor" value="0.5"/>
    </inkml:brush>
  </inkml:definitions>
  <inkml:trace contextRef="#ctx0" brushRef="#br0">448 408 24575,'0'0'0,"0"-7"0,-9-2 0,1-8 0,-8 2 0,0-6 0,3-5 0,-4 3 0,-6 4 0,2 14 0,-4 5 0,5 11 0,4 10 0,5 9 0,5 5 0,2 4 0,3 10 0,9-6 0,1-1 0,0-2 0,-1 0 0,5-9 0,0 1 0,5-9 0,-2 2 0,5 1 0,5-4 0,-3 3 0,3-4 0,4-14 0,-5-13 0,-6-13 0,-5-9 0,-6-7 0,-4-5 0,-2-2 0,-3-1 0,0 0 0,0 1 0,-8 8 0,-8 1 0,0 0 0,1-1 0,-4 7 0,3-2 0,-4 7 0,-4 6 0,-5 6 0,-4 4 0,-4 3 0,7 11 0,6 8 0,9 10 0,6 6 0,5 6 0,3 2 0,11-7 0,1 1 0,8-8 0,-2 1 0,6-7 0,-2 3 0,3-5 0,4 3 0,4-4 0,4-3 0,3-5 0,1-4 0,2-2 0,0-2 0,0-1 0,0-1 0,0-7 0,0-10 0,0 1 0,-9-6 0,0 3 0,-8-5 0,1 5 0,-6-4 0,3 5 0,-5-3 0,-3-5 0,-5-3 0,-4-5 0,-2-2 0,-18-2 0,-10 7 0,-9 7 0,-5 8 0,-3 0 0,-9 4 0,-1 4 0,1 2 0,2 4 0,2 2 0,3 0 0,-6 9 0,1 10 0,0-1 0,-6 6 0,10 6 0,2-5 0,11 4 0,2-5 0,7 2 0,8 3 0,5 3 0,5 4 0,4 2 0,1 2 0,1 1 0,8-7 0,1 0 0,7-8 0,7-8 0,-2 3 0,5 2 0,3-3 0,-5 4 0,3-4 0,2 4 0,3-5 0,3-3 0,1-5 0,3-4 0,0-3 0,1-3 0,-9-8 0,1-1 0,-8-8 0,0 1 0,3-5 0,2-6 0,12-4 0,-5-5 0,1 6 0,-8-1 0,-8-2 0,1-1 0,1-3 0,4-1 0,-3-1 0,-6-1 0,-6-1 0,-4 1 0,-5-1 0,-2 1 0,-11-1 0,0 1 0,-9 7 0,2 1 0,-6 8 0,-5 7 0,-4-2 0,-5-3 0,-2 3 0,-2 3 0,-8 6 0,-2 3 0,-8 3 0,2 3 0,2 9 0,-5 1 0,12 8 0,3 7 0,3 7 0,2-4 0,1 10 0,0-4 0,7 9 0,0-6 0,8 0 0,-2 9 0,6 0 0,5 1 0,5 0 0,4-2 0,11-1 0,1-1 0,10-9 0,-1 0 0,-1-1 0,3-7 0,6 2 0,-3 1 0,-4 4 0,3-6 0,-4 3 0,-3 2 0,3-6 0,-2 2 0,5-5 0,-3 2 0,4-5 0,6-5 0,-4 4 0,5 4 0,2-3 0,4-3 0,2 3 0,3-3 0,2 4 0,1-3 0,7 4 0,2-3 0,-1-4 0,-1-4 0,-3-4 0,-1-3 0,-2-2 0,-1-9 0,-1-1 0,-7-8 0,-2 1 0,-7-14 0,1 3 0,-6-4 0,-5-12 0,-5-1 0,-4-3 0,-3 1 0,-1 1 0,-2-7 0,0 1 0,-16-7 0,-9 3 0,-7 9 0,-6 13 0,-3 2 0,0 3 0,-1 5 0,0-1 0,1 5 0,1 5 0,0 4 0,0 5 0,1 2 0,-8 3 0,-1 0 0,0 1 0,2 0 0,2 0 0,2-1 0,9 9 0,1 0 0,1 15 0,-1 8 0,6 6 0,-1 3 0,-2-6 0,5 0 0,-2 0 0,6 0 0,5 2 0,5 1 0,-3 1 0,3 0 0,2 2 0,3-1 0,2 1 0,2-1 0,2 1 0,0-1 0,0 1 0,8-9 0,1 0 0,8 0 0,6 2 0,7-7 0,-3 2 0,-6 1 0,3 3 0,2-6 0,-4 2 0,3-6 0,3-6 0,-4 2 0,3-5 0,-6 6 0,3-5 0,3-2 0,4-4 0,4-3 0,2-12 0,2-1 0,1-9 0,1-8 0,0 1 0,0 4 0,0-11 0,0 4 0,-1-3 0,9 5 0,-8-11 0,7 6 0,-1-11 0,0-2 0,-2-2 0,-1 0 0,-10-7 0,7 8 0,0-7 0,-7 2 0,-1 0 0,-7 3 0,0 1 0,-6-6 0,2 8 0,-4 2 0,-5-7 0,-4 0 0,-4-7 0,-2 0 0,-2-6 0,-10 2 0,-8 12 0,-8 3 0,1 5 0,-5 0 0,-2 9 0,-4 8 0,-2 7 0,6-1 0,-8 4 0,-2 2 0,-9 3 0,-2 3 0,-7 9 0,2 2 0,-6 9 0,-4 6 0,3-1 0,5 5 0,-3 3 0,5-4 0,4-6 0,-4 2 0,3 2 0,3-3 0,4 4 0,2-5 0,2 3 0,2 4 0,1-4 0,8 3 0,0 11 0,1 4 0,6 10 0,6 2 0,-2-8 0,6-3 0,4-3 0,3-1 0,4 0 0,2 0 0,2 1 0,0 0 0,1 1 0,-1 0 0,9-8 0,0 0 0,7-8 0,8 2 0,5-7 0,6-5 0,3-5 0,2-3 0,1-4 0,1-2 0,0 0 0,-1-1 0,0 0 0,0 0 0,7 0 0,1 1 0,0 0 0,-2 0 0,-10-9 0,-2 1 0,-1-8 0,0-8 0,2 3 0,-7-5 0,0-4 0,2-4 0,2-2 0,3-2 0,1-3 0,-6 1 0,0 7 0,-6 0 0,0 0 0,-5 0 0,2 5 0,-4-1 0,4-1 0,-5-3 0,5-2 0,4-11 0,-4-1 0,-12-1 0,-6 0 0,-12 10 0,-11 10 0,-1 3 0,-6 6 0,-5 7 0,-3 4 0,-12 13 0,-1 2 0,-2 1 0,1 8 0,-6 6 0,9 7 0,-5 5 0,1 4 0,2 10 0,2 1 0,-6 9 0,0-1 0,2-3 0,10-3 0,2-12 0,10-2 0,0-3 0,0 0 0,5 1 0,-3-7 0,5 2 0,5 1 0,5 2 0,4 2 0,12-5 0,9-8 0,2 1 0,7-5 0,5-5 0,4-5 0,4-3 0,2-3 0,2-2 0,8-1 0,-7-8 0,-1 0 0,-9-8 0,6 1 0,-7-6 0,2-4 0,0-5 0,1-5 0,3-2 0,0-2 0,-6-1 0,1 0 0,0-1 0,-6 1 0,-7 1 0,-6-1 0,-5 0 0,-5 1 0,-2 0 0,-9-1 0,-10 9 0,-8 0 0,-6 8 0,-5 7 0,-3 6 0,-2 6 0,0 2 0,-8 3 0,0 1 0,-7 8 0,1 1 0,2 15 0,3 7 0,4 7 0,3 2 0,2 10 0,9 1 0,2-1 0,7-2 0,0-2 0,6-3 0,4-2 0,5 0 0,4-2 0,3 0 0,2 0 0,1 0 0,0 0 0,-1 0 0,1 0 0,8-8 0,-1 0 0,9-8 0,6-7 0,6-7 0,6-4 0,3-3 0,2-11 0,-7-10 0,0 1 0,1-8 0,0-4 0,-6-4 0,2-3 0,0-3 0,3-2 0,3 0 0,1 0 0,2 0 0,-7 0 0,0 0 0,-8 0 0,-6 0 0,-7 1 0,-5 0 0,-4 0 0,-9 7 0,4 31 0,2 0 0,-1 0 0,0-1 0,0 1 0,1 0 0,-1 0 0,0 1 0,-1-1 0,1 0 0,-3-2 0,-22-11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4:41.768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2732.59155"/>
      <inkml:brushProperty name="anchorY" value="776.82617"/>
      <inkml:brushProperty name="scaleFactor" value="0.5"/>
    </inkml:brush>
  </inkml:definitions>
  <inkml:trace contextRef="#ctx0" brushRef="#br0">1295 369 24575,'0'0'0,"-7"0"0,-11 8 0,-6 0 0,1 9 0,3 6 0,-3-1 0,5 4 0,-4-4 0,4 3 0,4 3 0,5 3 0,3 4 0,4 3 0,1 1 0,9 2 0,9 0 0,8-8 0,-1-1 0,5-7 0,-5 0 0,2-5 0,-5-14 0,-6-14 0,-4-19 0,-5-19 0,-3-6 0,-3-3 0,0 1 0,-1 3 0,0 3 0,0 3 0,0 3 0,1 1 0,0 0 0,-8 10 0,-9 7 0,-7 9 0,-8 7 0,-12 4 0,-12 4 0,-18 1 0,-15 0 0,-14 1 0,-2-1 0,3 0 0,12 0 0,6-1 0,12 0 0,11 0 0,9 0 0,6 0 0,12 8 0,3 0 0,9 8 0,-1 8 0,6 5 0,-4-2 0,4 2 0,-3-5 0,2 3 0,5 1 0,3 4 0,5 3 0,2 2 0,1 2 0,3 1 0,7 1 0,2 0 0,7-9 0,-2 1 0,7-9 0,5-6 0,4 1 0,4-5 0,4-4 0,1 5 0,1-2 0,8-3 0,0-3 0,1-2 0,-3-3 0,-1-1 0,-2-9 0,-2-9 0,-1-8 0,-1 1 0,0-4 0,0 4 0,0-2 0,0-3 0,0-3 0,0 5 0,1-10 0,-1-2 0,0 5 0,-8 0 0,0-1 0,-7 0 0,-8-10 0,-6-2 0,-5 0 0,-4 0 0,-2 2 0,-9 1 0,-9 2 0,-8 1 0,-14 0 0,-14 1 0,-2 8 0,-9 0 0,3 8 0,4 7 0,5 6 0,-4 6 0,4 2 0,2 11 0,4 10 0,2 8 0,3 6 0,9 6 0,1 2 0,1 2 0,-2 8 0,-2 0 0,6 8 0,-1-1 0,7 5 0,6-3 0,5-4 0,14-4 0,12-4 0,10-11 0,8-11 0,14-9 0,3-8 0,1-4 0,0-4 0,-3-2 0,6 0 0,-1 0 0,-2-7 0,-3-1 0,-1 2 0,5 0 0,-9-5 0,-1 2 0,-11 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4:54.440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4402.06836"/>
      <inkml:brushProperty name="anchorY" value="1708.90125"/>
      <inkml:brushProperty name="scaleFactor" value="0.5"/>
    </inkml:brush>
  </inkml:definitions>
  <inkml:trace contextRef="#ctx0" brushRef="#br0">1015 286 24575,'0'0'0,"-7"0"0,-11 0 0,-7 0 0,2 8 0,-5 0 0,-4 9 0,-2 6 0,5 6 0,7 6 0,-2-5 0,6 2 0,-2-7 0,3 9 0,4 3 0,4 11 0,4 1 0,3 9 0,1-1 0,1-2 0,1-4 0,8-3 0,-1-3 0,9-11 0,7-9 0,-3-2 0,6-6 0,-5 2 0,3-4 0,3 5 0,4-4 0,3-3 0,2-3 0,10-5 0,2-2 0,0-2 0,-1-1 0,-2-8 0,-2-2 0,-2-7 0,-1 2 0,-8-7 0,-1-4 0,-8-5 0,0 3 0,3-1 0,-4-3 0,-6-2 0,3-11 0,-5-1 0,-3-2 0,-5 1 0,-2 1 0,-3 2 0,-1 2 0,-1 1 0,-9 8 0,0 1 0,-16 9 0,1-2 0,-13-2 0,-5 5 0,-11 5 0,7-3 0,2 4 0,1 4 0,-5 4 0,-1 3 0,2 3 0,0 1 0,3 2 0,1-1 0,1 1 0,1 0 0,1-1 0,0 1 0,0-1 0,0 8 0,0 9 0,0-1 0,-1 7 0,1-3 0,8 5 0,0 3 0,0-4 0,7 3 0,-3-6 0,7 4 0,6 2 0,5 4 0,4 3 0,3 3 0,3 10 0,0 2 0,9 8 0,9-8 0,-1-3 0,7-12 0,5-2 0,4 0 0,3-8 0,3 2 0,9-7 0,1-4 0,-7 3 0,6-5 0,-2-2 0,-1-3 0,-1-4 0,-1-2 0,-1-1 0,7-1 0,0-1 0,0 1 0,-3-9 0,-1 0 0,-9-8 0,-11-6 0,0 2 0,-8-6 0,3 6 0,-4-4 0,4 5 0,-4-11 0,-3-5 0,-4-11 0,-4-2 0,-2-10 0,-10 10 0,-1-6 0,-9 4 0,-7 9 0,2 4 0,-5 2 0,5 1 0,-11-1 0,-4 7 0,-3-1 0,-1 7 0,-2 6 0,1 6 0,0 5 0,0 4 0,1 1 0,0 2 0,1 0 0,0 0 0,-1 0 0,1 8 0,8 8 0,8 8 0,8 7 0,7 4 0,5 4 0,3 1 0,2 0 0,0 1 0,9 0 0,0-1 0,7-8 0,7-9 0,-2 1 0,5 0 0,3 4 0,3-5 0,3 3 0,3-5 0,1-6 0,0-5 0,1-5 0,0-3 0,0-2 0,0-2 0,-1 0 0,1 0 0,-1 0 0,1 1 0,-1-1 0,0 1 0,-7-8 0,-1 0 0,0-9 0,-6-6 0,-7-6 0,-7-6 0,-4-3 0,-5-2 0,-2-1 0,-2-1 0,0 0 0,-9 1 0,1 0 0,-16 0 0,0 1 0,-4 7 0,-5 1 0,-2 0 0,-2-1 0,-2 5 0,-9 7 0,8-1 0,0 6 0,2-4 0,-8 3 0,0 5 0,-1 3 0,2 3 0,1 4 0,2 1 0,1 1 0,1 1 0,1-1 0,0 1 0,0 0 0,8 7 0,0 1 0,8 7 0,-1 0 0,6 5 0,5 13 0,5 6 0,4 3 0,3 2 0,2 8 0,0-1 0,1 7 0,8-10 0,0-2 0,0 3 0,6-9 0,-1-2 0,5-10 0,-2 8 0,5-8 0,4 2 0,-3 2 0,3 2 0,4 1 0,3-6 0,3 1 0,2-8 0,1-5 0,2-7 0,0-5 0,0-4 0,0-1 0,-1-2 0,1 0 0,-9-8 0,0-1 0,-8-6 0,1-8 0,3-6 0,2 4 0,-4-4 0,2-2 0,-6-2 0,-5-3 0,-6-9 0,-4-2 0,-4-9 0,-3 1 0,0-6 0,-1 3 0,0 3 0,0 5 0,0 4 0,-8 3 0,-7 10 0,-1 2 0,-6 1 0,2-2 0,-3 6 0,-4 7 0,4-2 0,-3 6 0,-2 4 0,-4 4 0,-2-4 0,-3 2 0,-1 2 0,-10 1 0,0 3 0,-8 2 0,1 1 0,1 1 0,-3 0 0,3 1 0,-6 7 0,4 1 0,-5-1 0,3 7 0,5-2 0,4 6 0,3 6 0,4 5 0,1 5 0,10 3 0,1 10 0,0-7 0,6 0 0,6 7 0,7 0 0,5 7 0,4 7 0,2 0 0,10-12 0,1-5 0,7 4 0,8-3 0,5-8 0,-3-1 0,3-2 0,2-8 0,-6 0 0,2-5 0,3-7 0,1-5 0,12 3 0,2 5 0,1-1 0,0-2 0,-1-5 0,-3-3 0,8-3 0,-1-2 0,7-2 0,-2 0 0,-2-9 0,-3-8 0,-3 0 0,-11-7 0,-2 4 0,-10-4 0,1-4 0,2-4 0,-6-4 0,4 7 0,3-3 0,-5 0 0,3-2 0,-4-2 0,2-2 0,-5-2 0,3 0 0,-4 0 0,-4-1 0,4 1 0,-4-1 0,-3-7 0,-3-1 0,-3 0 0,-3 2 0,-1 1 0,-1 3 0,-9 1 0,0 1 0,-8 1 0,-6 8 0,-7 8 0,-13 1 0,-3 6 0,-3 5 0,1 4 0,2 5 0,1 1 0,2 2 0,1 1 0,1 0 0,1 0 0,0-1 0,0 1 0,0-1 0,0 8 0,0 9 0,-1 7 0,9 15 0,0-2 0,0 10 0,7 1 0,5 0 0,8-1 0,5 7 0,3-2 0,3-2 0,2 6 0,0-3 0,9 7 0,-1-3 0,8-11 0,-1 3 0,6-10 0,4-10 0,-3-2 0,4-8 0,-5 2 0,2-4 0,-4 3 0,3-4 0,4-3 0,3-4 0,4-4 0,3-2 0,3-2 0,0-1 0,1-1 0,0 0 0,0-7 0,0-1 0,-8-8 0,-1 2 0,0-6 0,2-6 0,-7-4 0,2 4 0,1-3 0,-5-1 0,2-4 0,-6-9 0,-5-3 0,-5 0 0,-5-8 0,-9 51 0,3-2 0,-1 0 0,-1 1 0,1-1 0,-1 0 0,-3-7 0,-11-31 0,-9 3 0,2 2 0,-12 8 0,4 0 0,-3 8 0,0 7 0,-3 6 0,7-3 0,-1-6 0,0 2 0,-3 3 0,-1 4 0,-3 3 0,-1 3 0,-1 2 0,0 2 0,-9 1 0,0 7 0,0 1 0,2 0 0,9 6 0,-5-1 0,1 5 0,7 6 0,1-2 0,1 3 0,6 11 0,8 5 0,6 2 0,6 1 0,3-1 0,12 0 0,0-1 0,10-2 0,6 0 0,7-8 0,5-1 0,2 0 0,3-7 0,0 2 0,1-6 0,-1-6 0,1-5 0,-2-4 0,1-4 0,0-1 0,-1-2 0,1-8 0,-1 0 0,0-8 0,1 1 0,-9-6 0,0 4 0,0 3 0,-7-4 0,-6-4 0,-7-5 0,-12 3 0,-13 5 0,-3-3 0,-7 6 0,-15 4 0,-4-3 0,-4 2 0,0 3 0,0 4 0,2 2 0,1 3 0,1 1 0,0 1 0,2 0 0,7 9 0,10 8 0,15 0 0,16-1 0,5-4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5:03.835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6041.93848"/>
      <inkml:brushProperty name="anchorY" value="2589.50513"/>
      <inkml:brushProperty name="scaleFactor" value="0.5"/>
    </inkml:brush>
  </inkml:definitions>
  <inkml:trace contextRef="#ctx0" brushRef="#br0">930 124 24575,'0'0'0,"-6"7"0,-4 11 0,2 6 0,2 8 0,1 4 0,2 3 0,1 3 0,1 0 0,1 0 0,0-1 0,9-8 0,-1 0 0,1-1 0,6-6 0,-2 1 0,-1 2 0,4-5 0,-2 2 0,6 3 0,4-5 0,6-5 0,4-7 0,-4-12 0,-7-12 0,-7-12 0,-14-7 0,-5-6 0,-3-4 0,-1-9 0,-7 7 0,1 0 0,-7 3 0,4 0 0,2 1 0,-5 0 0,4-1 0,-4 0 0,-6 0 0,3 0 0,-4 8 0,-3 8 0,-3 0 0,-4 7 0,-2-3 0,-1 4 0,-2 4 0,0 4 0,0 3 0,0 2 0,0 3 0,1 0 0,-1 0 0,1 1 0,7 8 0,1 0 0,0-1 0,-1-1 0,6 6 0,6 6 0,7 7 0,6 7 0,4 3 0,3 3 0,2 2 0,8-8 0,0 1 0,8-9 0,7 1 0,6-6 0,5 3 0,3-6 0,-6 5 0,-7 3 0,0-4 0,2 5 0,3-5 0,-5 3 0,2-5 0,-5 3 0,3-3 0,2-5 0,4 4 0,3 4 0,3-2 0,2-4 0,1-5 0,1-12 0,-8-11 0,-8-11 0,-9-8 0,-6-6 0,-6-4 0,-11-1 0,-10 0 0,-1-9 0,-7 1 0,-13 0 0,-4 2 0,-3 11 0,-1 1 0,1 10 0,-7 8 0,0 8 0,-6 4 0,2 4 0,2 2 0,4 2 0,-5 7 0,3 1 0,10 8 0,3-2 0,2-3 0,1-3 0,8 5 0,6 5 0,1 7 0,5 5 0,4 4 0,5 3 0,3 1 0,2 1 0,2 1 0,8-9 0,10-8 0,-1-1 0,-1 2 0,4-6 0,-3 5 0,4-6 0,13 4 0,4 3 0,13 5 0,1-5 0,1-5 0,-3-7 0,-10 3 0,-3-4 0,-3-3 0,1-3 0,1-3 0,1-2 0,1-1 0,1-1 0,1-1 0,0 0 0,0 1 0,1-1 0,-1-7 0,-15-1 0,-25 8 0,0 1 0,1-1 0,0 1 0,-1-1 0,1 1 0,-1-1 0,1 0 0,-1 1 0,1-1 0,-1 0 0,1 1 0,-1-1 0,0 0 0,0 1 0,1-1 0,-1 0 0,0 0 0,0 1 0,0-1 0,1 0 0,-1-1 0,-9-21 0,-14 1 0,-9-4 0,-14-4 0,-4-3 0,-10-4 0,1-1 0,3 6 0,3-1 0,5 1 0,3 6 0,2 6 0,2-1 0,1 5 0,1 5 0,-1 3 0,1 4 0,-1 2 0,0 2 0,0 8 0,8 9 0,8 8 0,8 7 0,7 5 0,13-5 0,3 1 0,11-8 0,-2 2 0,7-6 0,-3 2 0,12-5 0,4-4 0,12 3 0,2 5 0,1-3 0,-2-4 0,-2-3 0,-2-5 0,-2-3 0,-1-3 0,-1 0 0,-1-2 0,0 0 0,0 0 0,0 1 0,-1-1 0,-7-7 0,0 0 0,-8-9 0,1 2 0,-6-6 0,3 3 0,4 3 0,-4-4 0,-5-4 0,-13-5 0,-5-5 0,-11 5 0,-10-3 0,-7-1 0,-7-2 0,-3-3 0,-2-1 0,-1 7 0,0-1 0,0 8 0,1 6 0,0-1 0,0 5 0,8-5 0,-7 3 0,-1 4 0,-8 3 0,-2 4 0,1 10 0,2 2 0,2 10 0,10 6 0,9 8 0,11 4 0,7 4 0,13 1 0,12-7 0,10-7 0,15-10 0,-2 2 0,2-4 0,8 3 0,0-2 0,0-4 0,-10 6 0,-2-4 0,-2-2 0,0-3 0,2-3 0,0-2 0,1-2 0,1-1 0,-7-8 0,0-1 0,0-8 0,2-7 0,-7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5:25.47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689 411 24575,'0'9'0,"1"1"0,0 0 0,1-1 0,0 1 0,0-1 0,1 0 0,0 0 0,0 0 0,1 0 0,1 0 0,-1-1 0,1 1 0,1-1 0,-1-1 0,2 1 0,7 7 0,-10-11 0,-1-1 0,1 0 0,1 0 0,-1 0 0,0 0 0,1-1 0,-1 1 0,1-1 0,0 0 0,0-1 0,0 1 0,0-1 0,0 0 0,0 0 0,0-1 0,0 1 0,0-1 0,0 0 0,0-1 0,0 1 0,1-1 0,-1 0 0,0 0 0,0-1 0,-1 1 0,1-1 0,0 0 0,0 0 0,-1-1 0,1 1 0,3-4 0,-2 1 0,0-1 0,-1 1 0,1-1 0,-2 0 0,1 0 0,0 0 0,-1-1 0,0 0 0,-1 1 0,1-1 0,-1-1 0,-1 1 0,1 0 0,-1-1 0,-1 1 0,1-1 0,0-13 0,0-7 0,-1 0 0,-2 0 0,-5-42 0,5 59 0,-1 1 0,0 0 0,0-1 0,-1 1 0,0 0 0,-1 0 0,0 1 0,-10-18 0,9 21 0,0 0 0,0 1 0,0-1 0,0 1 0,-1 0 0,0 0 0,0 1 0,-1 0 0,1 0 0,-1 0 0,0 1 0,-12-5 0,3 3 0,0-1 0,1 2 0,-2 0 0,1 1 0,0 0 0,-1 2 0,1 0 0,-1 0 0,1 2 0,-1 0 0,1 1 0,-1 1 0,1 0 0,0 1 0,0 1 0,1 0 0,-1 1 0,1 1 0,0 0 0,1 1 0,0 1 0,0 0 0,1 1 0,0 1 0,1 0 0,-18 19 0,-9 16 0,1 2 0,3 1 0,-33 61 0,56-88 0,1 1 0,1-1 0,1 1 0,1 1 0,1 0 0,1 0 0,1 0 0,1 1 0,2-1 0,0 39 0,2-56 0,1 0 0,0 0 0,1 1 0,0-1 0,0-1 0,0 1 0,1 0 0,0 0 0,0-1 0,1 0 0,0 0 0,0 0 0,0 0 0,1 0 0,0-1 0,0 0 0,0 0 0,1 0 0,0-1 0,-1 0 0,2 0 0,-1 0 0,0-1 0,1 0 0,11 4 0,-3-2 0,-1-1 0,1 0 0,-1-1 0,1-1 0,0-1 0,0 0 0,0-1 0,0 0 0,0-1 0,0-1 0,23-5 0,-32 5 0,0 0 0,0-1 0,0 0 0,-1 0 0,1 0 0,-1 0 0,0-1 0,0 0 0,0 0 0,0 0 0,-1-1 0,0 1 0,0-1 0,0 0 0,0-1 0,-1 1 0,0 0 0,0-1 0,-1 0 0,1 0 0,2-11 0,2-10 0,-1-1 0,-1 1 0,2-45 0,-6 55 0,6-110 0,-11-181 0,3 299 0,0-1 0,0 0 0,-1 0 0,0 1 0,-1-1 0,0 1 0,0 0 0,-1 0 0,0 0 0,-1 0 0,0 1 0,0-1 0,-1 1 0,0 1 0,0-1 0,-1 1 0,0 0 0,0 0 0,-1 1 0,0 0 0,0 1 0,0-1 0,0 1 0,-1 1 0,0 0 0,0 0 0,-1 1 0,1 0 0,0 0 0,-20-2 0,2 4 0,0 0 0,-46 5 0,63-3 0,0 0 0,-1 1 0,1 1 0,0 0 0,0 0 0,1 1 0,-1 0 0,1 1 0,-1 0 0,-8 6 0,14-7 0,0 1 0,0-1 0,0 1 0,1-1 0,0 1 0,0 0 0,0 0 0,0 1 0,1-1 0,0 0 0,0 1 0,0 0 0,1-1 0,0 1 0,0 0 0,0 6 0,-1 16 0,1 0 0,4 32 0,-1-21 0,0-11 0,1 0 0,1 0 0,1 0 0,1 0 0,2-1 0,1 0 0,1-1 0,1 0 0,2 0 0,0-1 0,2-1 0,29 39 0,-32-51 0,0 0 0,0 0 0,1-1 0,0-1 0,1 0 0,0-1 0,1 0 0,0-1 0,0-1 0,0 0 0,31 8 0,-21-9 0,1-1 0,-1-1 0,1-1 0,0-2 0,0 0 0,50-6 0,-65 3 0,0 0 0,0-1 0,0-1 0,-1 1 0,0-2 0,1 1 0,-1-1 0,-1-1 0,1 0 0,-1 0 0,0-1 0,-1 0 0,1-1 0,-1 0 0,-1 0 0,1 0 0,-2-1 0,1 0 0,-1-1 0,0 1 0,-1-1 0,8-21 0,-5 8 0,0-1 0,-1-1 0,-1 1 0,-1-1 0,-2 0 0,0-1 0,-2 1 0,-1 0 0,-3-29 0,1 43 0,0 1 0,0-1 0,-1 1 0,-1 0 0,0 0 0,0 0 0,-1 0 0,0 1 0,-1-1 0,0 1 0,0 1 0,-1-1 0,0 1 0,0 1 0,-1-1 0,0 1 0,-1 0 0,-13-8 0,7 6 0,-1 0 0,0 1 0,-1 0 0,0 2 0,0 0 0,0 0 0,-1 2 0,1 0 0,-1 2 0,-23-2 0,-232 7 0,255-1 0,0 0 0,0 2 0,0-1 0,1 2 0,-1 1 0,1 0 0,-18 10 0,25-11 0,0 1 0,0 1 0,1-1 0,0 2 0,1-1 0,0 1 0,0 0 0,0 1 0,1 0 0,1 0 0,-1 1 0,-6 13 0,3-2 0,0 0 0,1 1 0,1 0 0,2 1 0,0 0 0,-5 38 0,10-52 0,0 1 0,1-1 0,0 1 0,1-1 0,0 1 0,0-1 0,1 0 0,1 0 0,-1 0 0,1 0 0,1 0 0,0 0 0,0-1 0,0 1 0,1-1 0,0 0 0,1-1 0,0 1 0,9 8 0,14 11 0,1 3 0,63 46 0,-81-68 0,0-1 0,0 0 0,0-1 0,1 0 0,-1-1 0,1 0 0,1-1 0,-1-1 0,25 4 0,7-4 0,0-1 0,64-7 0,-102 4-76,-1-1 1,1-1-1,0 1 0,-1-1 0,0 0 0,0 0 0,1-1 0,-2 0 1,1 0-1,0 0 0,-1-1 0,0 0 0,0 0 0,0 0 1,-1 0-1,0-1 0,6-10 0,12-14-6750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5:33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408 166 24575,'-1'5'0,"-1"0"0,0-1 0,0 1 0,0 0 0,-1-1 0,0 1 0,0-1 0,0 0 0,0 1 0,0-2 0,-1 1 0,0 0 0,0-1 0,-5 4 0,-19 21 0,21-16 0,0 1 0,1 0 0,0 0 0,1 0 0,0 1 0,1-1 0,1 1 0,0 0 0,1 0 0,-1 26 0,2-2 0,2 1 0,10 67 0,-8-87 0,1-1 0,0 0 0,2 0 0,0-1 0,1 1 0,11 19 0,-15-31 0,1 1 0,0-1 0,0 0 0,1 0 0,0-1 0,0 1 0,0-1 0,1 0 0,-1-1 0,1 1 0,0-1 0,1 0 0,-1-1 0,1 1 0,-1-1 0,1-1 0,0 1 0,12 2 0,2-2 0,-1-1 0,0 0 0,0-2 0,1 0 0,-1-2 0,0 0 0,0-1 0,0-1 0,0 0 0,36-15 0,-45 14 0,0 0 0,0-1 0,-1 0 0,0 0 0,0-2 0,0 1 0,-1-1 0,0 0 0,0-1 0,-1 0 0,-1 0 0,1-1 0,-1 0 0,-1-1 0,0 1 0,0-1 0,-1 0 0,-1-1 0,6-17 0,-5 4 0,0 0 0,-1 0 0,-2-1 0,0 1 0,-2-1 0,-1 0 0,-1 1 0,-1-1 0,-11-42 0,10 53 0,0 0 0,-2 0 0,0 0 0,0 1 0,-1 0 0,-1 0 0,-1 1 0,0 0 0,0 0 0,-1 1 0,-1 0 0,0 1 0,0 0 0,-2 1 0,1 0 0,-27-15 0,14 14 0,-1 0 0,-1 2 0,1 1 0,-1 2 0,-1 0 0,1 2 0,-44-2 0,57 5 0,1 1 0,0 0 0,-1 0 0,1 2 0,0-1 0,0 2 0,0 0 0,0 0 0,0 1 0,0 1 0,1 0 0,0 1 0,0 0 0,1 1 0,-1 0 0,2 1 0,-1 0 0,-10 11 0,-1 5 0,0 2 0,2 1 0,1 0 0,1 2 0,1 0 0,2 1 0,1 0 0,1 1 0,-9 36 0,18-56 0,1 1 0,1 0 0,0 0 0,0 0 0,1 0 0,1 0 0,0 0 0,0 0 0,1 1 0,1-1 0,0 0 0,1-1 0,0 1 0,1 0 0,0-1 0,1 0 0,0 0 0,0 0 0,2-1 0,-1 1 0,1-1 0,1-1 0,13 15 0,-7-9 0,1 0 0,0-1 0,1 0 0,0-1 0,1-1 0,1-1 0,0 0 0,0-2 0,1 0 0,28 10 0,-37-16 0,1-1 0,-1 0 0,1 0 0,0-1 0,-1 0 0,1-1 0,0 0 0,0-1 0,-1 0 0,1-1 0,-1 0 0,1 0 0,-1-1 0,0-1 0,0 0 0,0 0 0,0-1 0,-1 0 0,0-1 0,0 0 0,15-13 0,-11 6 0,0-1 0,-1 0 0,-1-1 0,0-1 0,15-30 0,9-12 0,-9 19 0,-1-2 0,-3-1 0,18-46 0,-31 66 0,-2 0 0,-1 0 0,0-1 0,-2 0 0,0 0 0,-2 0 0,-1 0 0,-1-29 0,-1 45 0,0 0 0,0-1 0,0 1 0,-1 0 0,0 0 0,-1 1 0,0-1 0,0 0 0,0 1 0,-1 0 0,0 0 0,0 0 0,0 0 0,-10-9 0,5 6 0,-1 2 0,0-1 0,0 1 0,0 1 0,-1 0 0,0 0 0,0 1 0,-14-4 0,-8 0 0,0 1 0,-1 1 0,-1 2 0,1 1 0,-47 2 0,59 2 0,-5-1 0,0 2 0,-37 6 0,55-6 0,1 1 0,0 0 0,0 1 0,0 0 0,0 0 0,1 1 0,-1 0 0,1 0 0,0 0 0,0 1 0,1 1 0,-7 5 0,-3 6 0,0 0 0,2 0 0,0 2 0,1 0 0,1 0 0,1 1 0,1 1 0,-10 27 0,11-19 0,1-1 0,2 2 0,1-1 0,1 1 0,0 57 0,4-75 0,-1 0 0,2 0 0,0 0 0,0 1 0,1-1 0,0 0 0,1-1 0,1 1 0,0 0 0,0-1 0,1 0 0,0 0 0,1 0 0,1-1 0,0 0 0,9 11 0,2 1 0,0-2 0,1 0 0,38 29 0,-47-42 0,0-1 0,1 0 0,0-1 0,-1 0 0,2-1 0,-1 0 0,0 0 0,1-2 0,0 1 0,0-1 0,13 0 0,10 0 0,0-2 0,0-1 0,0-1 0,0-2 0,41-11 0,-53 9 0,-2-1 0,1-1 0,-1-1 0,0-1 0,-1 0 0,0-2 0,0 0 0,-2-2 0,18-15 0,-16 12 0,0-2 0,-2-1 0,0 0 0,-1-1 0,19-32 0,-28 38 0,0-1 0,-1 1 0,-1-2 0,0 1 0,-1-1 0,-1 1 0,-1-1 0,0-1 0,0-24 0,-2 28 0,-1 0 0,0 0 0,-1-1 0,-1 1 0,0 0 0,-1 0 0,-7-21 0,6 26 0,0 1 0,-1 0 0,0-1 0,0 2 0,-1-1 0,0 1 0,0 0 0,-1 0 0,0 0 0,0 1 0,-1 0 0,-9-6 0,2 3 0,0 1 0,-1 0 0,0 1 0,-1 0 0,1 1 0,-1 1 0,-1 1 0,1 1 0,-20-2 0,-19 1 0,-85 5 0,83 1 0,42-2 0,1 1 0,0 1 0,0 0 0,0 1 0,0 1 0,1 0 0,-1 1 0,-20 10 0,27-10 0,-1 0 0,1 0 0,0 1 0,0 0 0,1 0 0,0 1 0,0 0 0,1 1 0,-1-1 0,2 1 0,-1 1 0,1-1 0,0 1 0,-4 11 0,-3 9 0,2 1 0,1-1 0,2 2 0,0-1 0,-3 47 0,9-63 0,1 1 0,0 0 0,1 0 0,0 0 0,1-1 0,1 1 0,0-1 0,1 1 0,1-1 0,0 0 0,1-1 0,0 1 0,14 20 0,-14-27 0,1 0 0,0 0 0,0-1 0,1 1 0,0-2 0,0 1 0,0-1 0,1 0 0,0-1 0,0 0 0,0-1 0,19 6 0,-8-4 0,0-1 0,1-1 0,-1-1 0,1 0 0,23-2 0,-34 0-62,-1-1 0,0 0 0,0-1 0,0 1 0,0-2 0,0 1 0,0-1 0,0-1 0,-1 1 0,0-2 0,0 1 0,0-1-1,0 0 1,-1-1 0,1 0 0,-2 0 0,1 0 0,0-1 0,-1 0 0,-1 0 0,8-12 0,1-5-6764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5:43.50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896 445 24575,'-55'-1'0,"20"0"0,1 1 0,-60 8 0,84-6 0,0 0 0,0 1 0,1 0 0,-1 0 0,1 1 0,-1 0 0,1 1 0,1 0 0,-1 1 0,1-1 0,0 1 0,0 1 0,-12 12 0,9-5 0,1 0 0,0 0 0,1 0 0,0 1 0,1 1 0,1-1 0,1 1 0,0 1 0,1-1 0,1 1 0,0 0 0,1 0 0,1 0 0,1 0 0,0 0 0,1 1 0,1-1 0,1 0 0,0 0 0,6 19 0,-5-24 0,1-1 0,0 1 0,1-1 0,1 0 0,-1 0 0,2-1 0,-1 0 0,2 0 0,-1 0 0,1-1 0,0 0 0,1 0 0,0-1 0,1-1 0,0 1 0,0-1 0,0-1 0,1 0 0,0-1 0,0 0 0,0 0 0,1-1 0,-1-1 0,1 0 0,19 3 0,6-3 0,0-1 0,61-6 0,-82 2 0,-1-1 0,1 0 0,-1-1 0,0 0 0,0-1 0,-1-1 0,0-1 0,26-15 0,-20 9 0,0-1 0,-1 0 0,22-23 0,-36 31 0,1 0 0,-1-1 0,0 0 0,-1 0 0,1 0 0,-2 0 0,1-1 0,-1 1 0,0-1 0,0 0 0,-1 0 0,0 0 0,1-10 0,-1-4 0,0 1 0,-1-1 0,-1 0 0,-1 0 0,-8-42 0,8 57 0,-1-1 0,-1 1 0,1 0 0,-1 0 0,0 0 0,-1 1 0,0-1 0,0 1 0,0 0 0,-1 0 0,0 0 0,0 1 0,0-1 0,-1 1 0,0 0 0,0 1 0,0 0 0,0 0 0,-1 0 0,-12-5 0,-17-5 0,0 2 0,-1 1 0,-1 2 0,0 2 0,0 1 0,-40 0 0,56 5 0,0 1 0,0 1 0,0 1 0,1 1 0,-1 1 0,0 1 0,1 1 0,0 1 0,1 1 0,-1 0 0,2 2 0,-22 13 0,29-15 0,1 0 0,0 1 0,1 0 0,0 1 0,0 0 0,1 0 0,0 1 0,1 0 0,0 1 0,1 0 0,0 0 0,1 1 0,1 0 0,0 0 0,0 0 0,2 0 0,-1 1 0,2-1 0,0 1 0,0 0 0,1 0 0,2 21 0,0-22 0,0-1 0,1 1 0,0 0 0,1-1 0,1 0 0,0 0 0,1 0 0,0 0 0,12 20 0,5 2 0,46 55 0,-60-79 0,1-1 0,1 0 0,0-1 0,0 0 0,1-1 0,0 0 0,0 0 0,1-1 0,-1-1 0,1 0 0,1 0 0,-1-1 0,0-1 0,1 0 0,20 1 0,10 0 0,1-2 0,0-3 0,55-6 0,-80 4 0,0 0 0,0-2 0,0 0 0,0-1 0,-1 0 0,0-2 0,0 0 0,-1-1 0,0-1 0,-1-1 0,0 0 0,0-1 0,-2 0 0,1-2 0,-1 0 0,14-18 0,-20 21 0,0 0 0,0-1 0,-1 1 0,0-1 0,-1 0 0,-1-1 0,0 0 0,-1 0 0,0 0 0,-1 0 0,0 0 0,-1-1 0,0 1 0,-2-1 0,1 0 0,-2 1 0,1-1 0,-2 1 0,0-1 0,-1 1 0,0-1 0,-1 1 0,-11-24 0,9 25 0,-1 0 0,0 1 0,-1 0 0,0 1 0,-1 0 0,-15-14 0,-68-51 0,74 62 0,-19-11 0,0 2 0,-2 2 0,-1 2 0,0 1 0,-67-18 0,92 30 0,-19-4 0,0 1 0,-1 1 0,0 2 0,-47-1 0,-140 14 0,210-7 0,0 0 0,0 1 0,0 0 0,1 1 0,-1 0 0,1 1 0,-18 9 0,24-11 0,1 1 0,-1 0 0,1 0 0,0 1 0,0-1 0,1 1 0,-1 0 0,1 0 0,-1 0 0,1 0 0,1 1 0,-1-1 0,1 1 0,-1 0 0,1 0 0,1 0 0,-1 0 0,1 0 0,-2 9 0,1 2 0,1 1 0,1-1 0,0 1 0,1-1 0,1 1 0,0-1 0,1 0 0,1 1 0,0-2 0,2 1 0,0 0 0,0-1 0,1 0 0,1-1 0,1 1 0,0-2 0,19 23 0,-13-19 0,0 0 0,1-2 0,1 0 0,1-1 0,0-1 0,0 0 0,1-2 0,1 0 0,0-1 0,0-1 0,1-1 0,38 10 0,11-1 0,-24-6 0,80 11 0,-108-21 0,0-1 0,0 0 0,0-1 0,0-1 0,0-1 0,-1 0 0,1-1 0,17-7 0,-14 3 0,-1-1 0,-1-1 0,0-1 0,0-1 0,29-23 0,75-80 0,-95 86 0,-23 24 0,0 0 0,-1 0 0,1 0 0,-1 0 0,-1-1 0,1 0 0,-1 0 0,0 0 0,0 0 0,-1 0 0,1-1 0,-1 1 0,-1-1 0,1 1 0,-1-1 0,-1 0 0,1 1 0,-1-1 0,0 0 0,0 0 0,-1 1 0,0-1 0,0 0 0,-1 1 0,0-1 0,0 1 0,0 0 0,-7-12 0,-2-1 0,-1 0 0,0 2 0,-1-1 0,-1 2 0,-1-1 0,-1 2 0,-28-22 0,-199-152 0,201 159 0,-1 3 0,-1 2 0,-58-25 0,100 49 0,-31-14 0,-2 1 0,1 1 0,-2 2 0,1 2 0,-2 1 0,1 2 0,-1 1 0,-60 1 0,82 5 0,0 1 0,0 0 0,0 1 0,0 0 0,0 2 0,0 0 0,1 0 0,-19 11 0,27-13 0,-1 1 0,1 0 0,0 1 0,0-1 0,1 1 0,-1 0 0,1 0 0,0 1 0,0 0 0,1 0 0,0 0 0,0 0 0,0 0 0,1 1 0,0 0 0,0 0 0,0 0 0,1 0 0,-1 7 0,0 9 0,1 0 0,1-1 0,2 1 0,0 0 0,1-1 0,1 1 0,1-1 0,1 0 0,1 0 0,1 0 0,1-1 0,1 0 0,0 0 0,2-1 0,0-1 0,18 23 0,6 2 0,1-2 0,2-1 0,2-2 0,2-2 0,68 47 0,-88-67 0,1-1 0,1-2 0,0 0 0,1-1 0,0-2 0,1 0 0,1-2 0,-1-1 0,40 7 0,-56-15-20,0 0 1,0 0-1,0-1 0,0 0 0,0-1 0,0 0 1,0-1-1,0 0 0,0-1 0,-1 1 0,0-2 0,0 1 1,12-9-1,13-5-1068,-10 7-5738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5:58.345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7354.0376"/>
      <inkml:brushProperty name="anchorY" value="3412.93604"/>
      <inkml:brushProperty name="scaleFactor" value="0.5"/>
    </inkml:brush>
  </inkml:definitions>
  <inkml:trace contextRef="#ctx0" brushRef="#br0">247 734 24575,'0'0'0,"7"0"0,11 0 0,14 0 0,8 0 0,4-8 0,3-1 0,-9-7 0,-2 1 0,-8-6 0,-1 3 0,-7-5 0,3-4 0,2 4 0,5-4 0,3-2 0,4-4 0,-6-3 0,0-2 0,-6-2 0,1 0 0,-7-1 0,-4 0 0,-6 0 0,-3 1 0,-4-1 0,-2 1 0,-8 7 0,-9 9 0,-9 9 0,-6 6 0,-5 5 0,-2 3 0,-3 2 0,0 0 0,-8 9 0,0 8 0,0-1 0,2 7 0,3 5 0,1 3 0,2 4 0,1 3 0,9 1 0,0 1 0,9 0 0,-2 1 0,6-1 0,5 0 0,-3-1 0,4 1 0,2-1 0,4 0 0,3 1 0,1-1 0,3 0 0,0 0 0,0 1 0,9-9 0,8 0 0,8-8 0,-1 1 0,4-5 0,4 2 0,2-5 0,3-4 0,2-4 0,1-4 0,8-2 0,-7-10 0,0-2 0,7-8 0,-1 1 0,0-6 0,-9-5 0,-2 4 0,-1-4 0,0 5 0,-7-3 0,0 5 0,-6-3 0,2-4 0,-5-3 0,3 4 0,-4-3 0,-5-1 0,-4-4 0,-3-2 0,-4-2 0,-9-1 0,-1-1 0,-9 7 0,-7 9 0,-6-1 0,-5 7 0,-3 6 0,-11 4 0,-1 3 0,-8 12 0,2 9 0,1 1 0,-4 8 0,11 4 0,-4 4 0,3 12 0,2 3 0,2 0 0,2 0 0,9-2 0,10-1 0,8-3 0,8 0 0,12-9 0,12-9 0,9-9 0,9-6 0,4 2 0,2-2 0,3-2 0,-1-2 0,0-1 0,0-3 0,0 0 0,-1-1 0,-1 0 0,1-1 0,-1-7 0,1-1 0,-9-7 0,0-7 0,0 1 0,-7-4 0,2 4 0,-6-3 0,2-3 0,-4-4 0,-5-3 0,-5-2 0,-3-2 0,-4-2 0,-1 1 0,-1-2 0,-1 1 0,0 0 0,0 1 0,-8 7 0,0 1 0,-7 0 0,-7 6 0,-7 7 0,-12 7 0,-5 5 0,-9 4 0,0 10 0,1 1 0,11 10 0,5-2 0,2 7 0,9 4 0,0 5 0,7 3 0,6 4 0,-2 1 0,4 1 0,2 0 0,4 0 0,3 0 0,2 0 0,2 0 0,0-1 0,1 0 0,-1 1 0,1-1 0,-1 1 0,8-9 0,1 0 0,7 0 0,7-6 0,-1 1 0,4-7 0,4-4 0,3-6 0,4-4 0,1-4 0,2-2 0,1 0 0,0-1 0,0 0 0,0 0 0,8 0 0,0 1 0,-9-8 0,-1-9 0,-2-7 0,0 0 0,-8-4 0,-7-3 0,0 5 0,-6-3 0,-4-1 0,-5-4 0,-11 6 0,-11-1 0,-9-2 0,-8 5 0,-13 7 0,4-2 0,-1 5 0,-7 4 0,-7 4 0,-1 4 0,2 2 0,3 1 0,-4 2 0,3 0 0,2 7 0,-5 1 0,3 8 0,-6 6 0,11 7 0,2-3 0,5-5 0,1 1 0,9 4 0,1-5 0,7 3 0,-1-5 0,6 3 0,4 4 0,5 4 0,4 3 0,3 4 0,1 1 0,10-7 0,1 0 0,7-7 0,7-7 0,-2 1 0,13-4 0,3-4 0,4-4 0,1-3 0,0-2 0,0-2 0,-1 0 0,0-1 0,-1 1 0,-8-9 0,-1-8 0,0 0 0,-7-6 0,2 3 0,2-4 0,3-4 0,-5-4 0,1 4 0,-5-1 0,2-3 0,2 7 0,-4-11 0,-5-2 0,-6-3 0,-4-1 0,-4-1 0,-3 1 0,-1 1 0,-1-1 0,0 2 0,-8-1 0,0 1 0,0-1 0,-6 9 0,1 0 0,-5 8 0,-6-1 0,-5 6 0,-5 4 0,-11 6 0,-2 4 0,-1 3 0,1 2 0,1 0 0,3 9 0,9 9 0,2-1 0,9 7 0,-1 4 0,6 5 0,6 4 0,4 2 0,4 1 0,3 1 0,2 0 0,0 0 0,9-8 0,1-1 0,7-7 0,-1 0 0,5-6 0,-3 4 0,5-6 0,-4-3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6:07.33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6:12.897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5954.80566"/>
      <inkml:brushProperty name="anchorY" value="1995.30225"/>
      <inkml:brushProperty name="scaleFactor" value="0.5"/>
    </inkml:brush>
  </inkml:definitions>
  <inkml:trace contextRef="#ctx0" brushRef="#br0">810 4 24575,'0'0'0,"-7"0"0,-10 0 0,-8 0 0,-6 0 0,-5 0 0,-4 0 0,-1 0 0,-1 0 0,0 0 0,0 0 0,1 0 0,8 9 0,0-1 0,9 8 0,-1 0 0,6 5 0,-3 5 0,-3 5 0,-5-3 0,5 2 0,-4-7 0,7 3 0,5 2 0,-3-5 0,5 3 0,4 3 0,-5-5 0,4 3 0,-7-6 0,3 3 0,3 3 0,4 4 0,3 4 0,3 2 0,1 2 0,10-7 0,1 1 0,1-1 0,5 3 0,-1 1 0,6-7 0,-3 2 0,5-8 0,4 2 0,-2 2 0,2-4 0,4 3 0,2-5 0,-4 2 0,1-4 0,3-5 0,-7 4 0,3-4 0,1 5 0,4-3 0,2-3 0,-5 4 0,0-3 0,2-2 0,-6 4 0,2-3 0,1-2 0,3-4 0,3-2 0,-6-10 0,2-2 0,1-1 0,-7-7 0,3 1 0,-6-6 0,1 2 0,4-4 0,4 3 0,-5-3 0,3 3 0,-7-4 0,3-3 0,3-5 0,3 4 0,-5-2 0,3 6 0,-6-2 0,-6-3 0,2 5 0,4-3 0,4 5 0,-3-2 0,4 4 0,-6-4 0,3-3 0,2 4 0,-3-4 0,2 5 0,-5-3 0,-5-3 0,-5-4 0,-5-4 0,-3-2 0,-2-2 0,-1-2 0,-1 1 0,-8 6 0,-1 2 0,-7 8 0,2-2 0,-7 7 0,3-4 0,-3 6 0,-6-4 0,-3 3 0,4-3 0,-2 3 0,-2-4 0,-3 4 0,-2 4 0,-2 4 0,-1 4 0,-1 3 0,-1 2 0,0 1 0,0 0 0,0 1 0,1 0 0,-1 0 0,1-1 0,-1 0 0,1 1 0,0-1 0,0 0 0,-1 0 0,1 0 0,0 0 0,7 8 0,9 8 0,24-15 0,-1 1 0,0-1 0,0 1 0,1-1 0,-1 1 0,0 0 0,1-1 0,-1 1 0,1 0 0,-1-1 0,1 1 0,0 0 0,-1 2 0,9 19 0,4 13 0,19-4 0,-2 10 0,-3 2 0,2-7 0,-6 8 0,3-9 0,-6 0 0,4 8 0,-5 8 0,3 2 0,-3-1 0,-4-2 0,-5-3 0,-3-11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6:17.943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7264.43506"/>
      <inkml:brushProperty name="anchorY" value="2545.55273"/>
      <inkml:brushProperty name="scaleFactor" value="0.5"/>
    </inkml:brush>
  </inkml:definitions>
  <inkml:trace contextRef="#ctx0" brushRef="#br0">895 1173 24575,'0'0'0,"-7"-7"0,-10-2 0,-8 9 0,2 9 0,-5 11 0,5 8 0,4 6 0,7 5 0,4 2 0,5 9 0,1 1 0,11 7 0,0-1 0,1-3 0,6-3 0,6-12 0,-2 5 0,5-10 0,-4 0 0,3 0 0,4-8 0,3-6 0,-4 1 0,2-5 0,2-4 0,3-4 0,-6-12 0,-6-11 0,-7-9 0,-6-8 0,-5-5 0,-3-4 0,-1-1 0,-9 0 0,-1-16 0,-8-1 0,-6 1 0,2-4 0,-13 3 0,-3-4 0,4 4 0,0 12 0,7 5 0,-1 4 0,-1 2 0,5-1 0,6 0 0,-2 7 0,4-8 0,-4 6 0,4-1 0,-5 7 0,4-1 0,-5-2 0,-4-2 0,4 12 0,3 15 0,6 15 0,13 12 0,5 9 0,2 14 0,7-5 0,0 2 0,7 7 0,5-8 0,-4-2 0,5-9 0,-5-1 0,3 0 0,-5 1 0,3-4 0,4 1 0,3 2 0,-4 2 0,3-4 0,2-7 0,-6 1 0,3-5 0,1-4 0,4-5 0,2-11 0,-5-12 0,1-1 0,-7-7 0,-7-14 0,-13-5 0,-6-3 0,-12-1 0,-9 0 0,-15 2 0,2 1 0,-11 1 0,-2 9 0,1 0 0,1 1 0,2 7 0,1 6 0,2 7 0,1 5 0,-8 4 0,1 2 0,0 10 0,1 0 0,10 9 0,2-2 0,10 6 0,-1 5 0,7 4 0,5 5 0,5 2 0,4 2 0,3 1 0,2 0 0,1 0 0,0 0 0,8 0 0,0 0 0,8-1 0,7-7 0,5-1 0,-2 0 0,2 1 0,3-5 0,3-8 0,1-6 0,3-5 0,1-6 0,0-2 0,1-1 0,0-1 0,-1-8 0,1-1 0,-1-7 0,1-7 0,-1 2 0,-8-4 0,8-4 0,1-3 0,1-4 0,0-9 0,0-2 0,0-17 0,-1-8 0,0 2 0,-8-11 0,-9 7 0,-9-2 0,-6 8 0,-13-1 0,-4 8 0,-9 6 0,-7-2 0,-15 3 0,-6 5 0,-2 2 0,-1 11 0,2 4 0,1 0 0,1 7 0,-6 8 0,-7 6 0,0 5 0,2 4 0,-5 3 0,4 1 0,-6 0 0,-4 0 0,4 9 0,4-1 0,5 0 0,5 6 0,-5 6 0,3 7 0,-7 5 0,-6 4 0,10 3 0,12 1 0,4-8 0,12 1 0,8-1 0,8 1 0,4 2 0,4 9 0,2 2 0,1 1 0,7-1 0,9-1 0,8-10 0,-2-2 0,12-1 0,-4 1 0,2-7 0,-6 1 0,9 2 0,1-5 0,3-6 0,0 1 0,1-4 0,8-5 0,0-3 0,-1-3 0,7-3 0,-2-2 0,-2 0 0,-3-1 0,-3-8 0,-3-7 0,-1-9 0,-2 1 0,0 4 0,0-11 0,0 4 0,0-3 0,0-2 0,-8-3 0,8-2 0,-8-2 0,2-9 0,0-1 0,1 0 0,2 2 0,-7-7 0,0 10 0,2 2 0,-7 2 0,-5 2 0,1-1 0,-5 1 0,-5-1 0,-3-1 0,-3 0 0,-11 0 0,-2 0 0,-9 0 0,-7 8 0,-6 0 0,-5 8 0,-4 6 0,-1-1 0,-18 5 0,-8 4 0,-1 3 0,-4 3 0,-3 2 0,-3 2 0,-1 16 0,6 10 0,0 7 0,7 6 0,-1 2 0,6 10 0,5 0 0,5 0 0,5 6 0,11-2 0,9-3 0,2 13 0,7-2 0,4 5 0,5-4 0,4-5 0,2-7 0,1-3 0,1-5 0,0-2 0,8-10 0,0-1 0,0 0 0,6 2 0,6 1 0,7-6 0,5 2 0,-4 1 0,2 3 0,1-6 0,-5 1 0,1-7 0,2-5 0,-5 2 0,2-4 0,-6 4 0,3-3 0,3-4 0,4-3 0,3 4 0,3-1 0,2-3 0,1-2 0,9-2 0,0-3 0,1-1 0,-3-9 0,-1-9 0,-2 0 0,-10-6 0,-1-14 0,-1 3 0,-7-2 0,2 7 0,-6-9 0,2 6 0,-5 0 0,3-2 0,-3-2 0,-5-1 0,-4-1 0,-3-1 0,-3-1 0,-10-9 0,-10 0 0,-8 0 0,-7 10 0,3 1 0,-2 11 0,-3 0 0,-1 7 0,-2 6 0,-2-3 0,-1 4 0,0-5 0,-1 3 0,-7 3 0,-1 3 0,-8 3 0,1 3 0,-6 2 0,12 9 0,3 9 0,4 0 0,11 15 0,-7 13 0,8 4 0,-1 11 0,-8 7 0,5-2 0,7-4 0,0-6 0,7 3 0,6-4 0,6 5 0,4-3 0,3-3 0,10-4 0,1-3 0,8-10 0,7-3 0,7-9 0,4-8 0,-5 3 0,10 2 0,2-3 0,9-3 0,-7 3 0,-1-3 0,-2-3 0,-1-4 0,-1-3 0,-8-11 0,0-9 0,1-9 0,1-8 0,2 3 0,-6-11 0,1-9 0,2 5 0,-7-1 0,2-5 0,-5-7 0,2 0 0,-6 2 0,5 4 0,-6 3 0,-3-5 0,-5 2 0,-3 2 0,-3 2 0,-2-6 0,-10-6 0,0 1 0,-8 3 0,1 3 0,-14 4 0,-5 3 0,-4 3 0,-4 9 0,0 1 0,0 9 0,1 6 0,-8 7 0,0 5 0,1 3 0,-6 10 0,9 9 0,11 9 0,3-1 0,9 12 0,7 4 0,7 2 0,5 1 0,2 0 0,3-1 0,0-1 0,1-1 0,-1 0 0,0 0 0,0-1 0,-1 1 0,8-9 0,1 0 0,7-8 0,7 1 0,-1 2 0,4-5 0,4-5 0,3-13 0,4-5 0,-7-3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6:34.741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8623.16309"/>
      <inkml:brushProperty name="anchorY" value="3916.78711"/>
      <inkml:brushProperty name="scaleFactor" value="0.5"/>
    </inkml:brush>
  </inkml:definitions>
  <inkml:trace contextRef="#ctx0" brushRef="#br0">856 448 24575,'0'0'0,"0"7"0,-8 3 0,0 6 0,0 8 0,-7 5 0,1 6 0,-5-5 0,2 2 0,-4-7 0,2 1 0,5 3 0,-4 2 0,3 3 0,-5 3 0,4 2 0,3 1 0,4 1 0,3-1 0,3 2 0,2-2 0,9 1 0,0 0 0,9-1 0,7-7 0,-2-1 0,5-8 0,-6 1 0,12-6 0,-4 3 0,2-5 0,3 4 0,2-3 0,1-5 0,-6 5 0,1-4 0,0-3 0,2-3 0,2-3 0,1-3 0,2-1 0,1-1 0,8 0 0,1-1 0,0 0 0,-2 1 0,-1 0 0,-2-1 0,-10-7 0,7-1 0,-8-7 0,0 1 0,0-6 0,2 2 0,1-3 0,2-5 0,-7-4 0,1 4 0,0 5 0,-6-1 0,1 6 0,-6-4 0,3-4 0,-5-5 0,3 5 0,-5-4 0,5 7 0,-4-4 0,-4-1 0,4-5 0,-4-2 0,-3-4 0,-4-1 0,-2-1 0,-2 0 0,-3-1 0,-8 8 0,-8 1 0,-10-1 0,-14-1 0,3-1 0,-10-3 0,-2 8 0,1-2 0,1 8 0,1-1 0,3 5 0,-7-2 0,-7 4 0,0 5 0,-7 4 0,4 3 0,4 4 0,4 1 0,5 1 0,2 1 0,4 0 0,-7 0 0,0-1 0,0 1 0,-6 7 0,1 0 0,-7 9 0,3 6 0,4 6 0,2 6 0,5-5 0,10 2 0,11 1 0,1-7 0,7 3 0,5 9 0,5 3 0,3 2 0,11-7 0,10 0 0,0-2 0,8 2 0,-4 1 0,4 0 0,3 2 0,-4 1 0,3 0 0,3 1 0,3-9 0,-6 0 0,3-7 0,-7 0 0,2-6 0,3-4 0,3-6 0,3-4 0,3-3 0,2-1 0,1-2 0,1 0 0,-1 0 0,1-8 0,0 0 0,0-8 0,0 2 0,-9-6 0,0-6 0,0 4 0,-6-4 0,1 5 0,2-3 0,-5-2 0,-6-5 0,2 6 0,-4-3 0,-4-2 0,-4-3 0,5-2 0,-3-1 0,-1-3 0,-2 0 0,-11 8 0,1 30 0,2 0 0,0 0 0,0 0 0,0 0 0,-1 0 0,1 0 0,-1 0 0,1 1 0,-1-1 0,0 0 0,-3-2 0,-27-12 0,-16 7 0,-3 13 0,-11 11 0,2 2 0,3 8 0,-4 4 0,4-3 0,4 11 0,4-6 0,3 3 0,3-7 0,10 9 0,1-6 0,1 2 0,6 2 0,7 1 0,-3 2 0,6 1 0,4 2 0,3 0 0,4 0 0,10-7 0,10-9 0,9-8 0,7-7 0,5-5 0,3-3 0,10-2 0,1-8 0,7-9 0,-1 0 0,-3-6 0,-3-4 0,-3-6 0,-4-2 0,-2-3 0,7 7 0,-9-1 0,0 0 0,6-1 0,-8-10 0,0-3 0,-1 0 0,-8 1 0,1 1 0,0-7 0,-6 1 0,-5 2 0,-7-7 0,-5 3 0,-3 1 0,-3 3 0,-2 4 0,-8-6 0,-8 9 0,-9 10 0,-6 1 0,-5 10 0,-11-2 0,-9-3 0,-2 5 0,2 5 0,-4 4 0,3 5 0,4 4 0,-4 1 0,-5 11 0,3 0 0,4 8 0,4 8 0,5 5 0,-6 5 0,3 11 0,1 3 0,2 0 0,11 7 0,2-1 0,9-2 0,7-3 0,0-4 0,-4-2 0,4-2 0,3-1 0,4-1 0,5-1 0,2 1 0,3-1 0,1 1 0,0 0 0,1 1 0,0-1 0,8-8 0,0 0 0,0 1 0,6-8 0,6-6 0,6-6 0,-2 2 0,4-3 0,2-3 0,3-3 0,3-2 0,1-2 0,10-1 0,1-1 0,8-1 0,-1 0 0,-2-7 0,-4-1 0,-2-8 0,-4-6 0,-2 1 0,-1-4 0,-1-4 0,0-3 0,8-4 0,-8-1 0,8-2 0,-1-9 0,-1 0 0,-9 0 0,6 9 0,-8-5 0,-1 9 0,1-7 0,0 0 0,-6-1 0,1 0 0,-8 2 0,-5 0 0,-7 0 0,-12 9 0,-11 9 0,-12 1 0,-23 6 0,-22-3 0,-20 4 0,-7 4 0,-10 3 0,2 4 0,4 3 0,5 9 0,14 2 0,12 0 0,4 14 0,8-1 0,6 14 0,5-3 0,3 10 0,3 9 0,-6 3 0,7 15 0,-7-2 0,9 4 0,9-5 0,9-6 0,0-6 0,5 2 0,5-4 0,3-3 0,4-3 0,1-3 0,10-10 0,9-9 0,9-10 0,6-6 0,5-6 0,3-2 0,1-3 0,1 0 0,0 1 0,0-1 0,-1 1 0,8 0 0,8 1 0,0 0 0,-1 0 0,-4 0 0,-4-8 0,-3-1 0,-10-7 0,-2 1 0,-2-6 0,-6-6 0,2-4 0,1-4 0,3-3 0,4-2 0,2-9 0,2-9 0,0 0 0,-6 2 0,-1 4 0,-7-5 0,-7 3 0,-7 3 0,-5 3 0,-3-5 0,-3 1 0,-9 11 0,-9 2 0,-8 11 0,-6 8 0,-5 0 0,-11-2 0,-2 4 0,0 3 0,-7 5 0,-6 3 0,-6 4 0,3 2 0,-11 9 0,4 1 0,-1 8 0,-1 7 0,6 6 0,7 12 0,7 5 0,-1 2 0,11 7 0,4-1 0,3 6 0,9-3 0,8 5 0,8-4 0,6-4 0,4-4 0,3-4 0,1-4 0,9-1 0,-1-2 0,9-8 0,6-9 0,6-9 0,5-5 0,11-6 0,2-2 0,10-2 0,-1-1 0,5 1 0,-2-1 0,-4 1 0,-5 0 0,-3-7 0,-4 0 0,-3 0 0,-9-7 0,0 2 0,-9-7 0,1-5 0,3 3 0,-5-4 0,3 4 0,-5-2 0,3 4 0,-4-3 0,3-4 0,5 4 0,-5-2 0,-4-4 0,-5-3 0,-14-4 0,-11 7 0,9 26 0,0 1 0,0-1 0,1 1 0,-1-1 0,0 1 0,0 0 0,-1 0 0,-3-2 0,-33-12 0,-13 7 0,-3 4 0,0 4 0,4 1 0,3 9 0,3 1 0,3 7 0,1 7 0,2 6 0,8 5 0,9 3 0,8 3 0,6 0 0,14-8 0,10 1 0,11-1 0,7-7 0,5-7 0,2 2 0,-6 3 0,1-4 0,-1-4 0,9 3 0,2 4 0,17-3 0,24 13 0,24 3 0,37 4 0,16 2 0,10-7 0,-13-9 0,-18-8 0,-18-8 0,-26-5 0,-21-4 0,-17-2 0,-12-8 0,-7-1 0,-11-8 0,-11-6 0,1-6 0,-6-5 0,-4-11 0,-4-3 0,-11-8 0,-10 0 0,-18 2 0,-7 4 0,-14-5 0,-17 3 0,-9 10 0,3 4 0,-1 2 0,7 9 0,8 8 0,8 8 0,-1-3 0,3 4 0,-4 3 0,-5 2 0,-7 3 0,4 1 0,4 2 0,-2 0 0,-2 8 0,-5 1 0,-4 8 0,-11-2 0,-10 7 0,-10-4 0,-31-3 0,-7 3 0,-11 5 0,3 5 0,13-3 0,15-5 0,15-6 0,20 3 0,17-3 0,14 4 0,9-3 0,15 5 0,11 6 0,10 4 0,7 4 0,11-4 0,4 1 0,8 1 0,0 3 0,5-6 0,5 0 0,4 2 0,3-6 0,-4 2 0,0 2 0,2-4 0,1 1 0,2-4 0,3-6 0,0-6 0,1 4 0,0-3 0,1-2 0,8-3 0,0-2 0,8-2 0,-2-1 0,-1-1 0,-4 0 0,5-9 0,-3 1 0,-9-9 0,4 2 0,-2 1 0,-1 4 0,0 3 0,-2-4 0,-1 0 0,8-5 0,8 1 0,0-6 0,-2-4 0,-3 2 0,-12-3 0,-3-3 0,-3-4 0,0 5 0,1-2 0,2-9 0,1-4 0,1-9 0,-8-9 0,-7 0 0,0-5 0,-6 4 0,-6 4 0,-4-3 0,-3-3 0,-12-5 0,-9 4 0,-9 13 0,0 6 0,-4 5 0,-3 3 0,-3 9 0,-2 0 0,-2 0 0,-1 5 0,-1 7 0,1-4 0,-1 6 0,0-4 0,-8-6 0,0 4 0,-8 4 0,2 5 0,-7 4 0,4 4 0,3 2 0,-4 2 0,-5 0 0,4 1 0,3 0 0,-3 0 0,4 0 0,3 7 0,-12 1 0,3 7 0,3 8 0,-4 13 0,13 6 0,-4 11 0,12 1 0,3 8 0,10-4 0,1-2 0,8 11 0,6-3 0,5-4 0,5 2 0,2-4 0,10-13 0,1 4 0,9-12 0,-2-3 0,6 0 0,-4 0 0,6-7 0,-5 1 0,4-7 0,4-5 0,4-7 0,3-4 0,4 4 0,1-1 0,2-2 0,0-1 0,0-2 0,0-2 0,0-1 0,0-1 0,7 0 0,1-1 0,-1 1 0,8 0 0,-3-1 0,7 1 0,5 8 0,22 17 0,12 8 0,12-1 0,7 2 0,-3 2 0,-7-6 0,-8-8 0,-15-7 0,-15-6 0,-11-5 0,-10-3 0,-6-1 0,5-2 0,-2 1 0,-8-9 0,-2 1 0,-1 0 0,-8-6 0,1-7 0,2-5 0,2-6 0,2 4 0,-5-2 0,1-2 0,-6-2 0,1-1 0,-5-3 0,-6 0 0,-4-1 0,3 7 0,-2 0 0,-3 1 0,-1-2 0,-4-1 0,-1-3 0,-1 0 0,-8-2 0,-2 0 0,-16-1 0,-6 1 0,-15-1 0,-12 8 0,-2 1 0,2 8 0,-5-1 0,4-3 0,4 6 0,-3 5 0,3-3 0,3 5 0,4 3 0,-5-4 0,2 3 0,2 3 0,-6 2 0,2 3 0,2 3 0,-6 1 0,-5 1 0,3 0 0,2 1 0,-3-1 0,3 1 0,4 7 0,-4 1 0,12 7 0,2 0 0,-5 5 0,9 5 0,2-3 0,0 4 0,0 3 0,-8 3 0,-2 11 0,0 2 0,9 2 0,9-1 0,10-1 0,8-2 0,7-1 0,2-2 0,3 0 0,1-1 0,8-8 0,0 0 0,7 0 0,7-7 0,6-6 0,5 1 0,3-4 0,3-4 0,0 3 0,0-2 0,1-3 0,-1-3 0,0-2 0,0-3 0,0-1 0,-1-1 0,0-1 0,1 1 0,-1-1 0,0 1 0,0-1 0,1-7 0,7-8 0,-7-9 0,-1 2 0,-1-5 0,-1 5 0,-7-3 0,-1-3 0,1 5 0,2-11 0,2-3 0,2 6 0,2-2 0,-7 0 0,0 6 0,-8 0 0,2 6 0,1-2 0,-4-3 0,-5-4 0,-6-2 0,-5-4 0,-4-2 0,-10-1 0,-9 7 0,-10 8 0,-6 1 0,-5 6 0,-12 5 0,-1 5 0,0 4 0,-7 3 0,-14 1 0,1 8 0,-4 1 0,-2 9 0,-2-2 0,-2 13 0,0-1 0,7-5 0,-8 2 0,8 4 0,7 2 0,0 3 0,6-4 0,6 0 0,-3 10 0,4-6 0,2 2 0,4-8 0,11 1 0,2-7 0,1-6 0,8 2 0,6 4 0,7 5 0,6 5 0,11-5 0,11-4 0,9-8 0,16-5 0,5-5 0,10-4 0,-7-9 0,6-1 0,-2-9 0,5-6 0,-3 1 0,-10-4 0,4-3 0,-3-4 0,-1 6 0,-1 6 0,-10-1 0,-9 6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6:45.438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7011.23242"/>
      <inkml:brushProperty name="anchorY" value="2339.76025"/>
      <inkml:brushProperty name="scaleFactor" value="0.5"/>
    </inkml:brush>
  </inkml:definitions>
  <inkml:trace contextRef="#ctx0" brushRef="#br0">490 452 24575,'0'0'0,"-7"0"0,-11 8 0,-6 0 0,0 8 0,-11 7 0,-5 6 0,5 6 0,8 3 0,0-6 0,-2 9 0,-1 1 0,4 1 0,7 0 0,5 0 0,6-1 0,4 0 0,3-1 0,1-1 0,1 1 0,0-1 0,0 0 0,0 1 0,0-1 0,-1 0 0,0 0 0,0 1 0,8-9 0,0 0 0,9-8 0,6-7 0,6 2 0,6-5 0,3-4 0,2-3 0,1-3 0,1-2 0,7-2 0,1 0 0,-1-1 0,-1-8 0,-3-7 0,-1-9 0,-2 1 0,-9-4 0,-1-3 0,0-3 0,1-3 0,2-2 0,2-9 0,9-9 0,2-1 0,0-14 0,8-5 0,-2 3 0,-2-1 0,-11-1 0,-3 7 0,-3 7 0,-8 0 0,-8 5 0,-6 5 0,-7 4 0,-3 3 0,-3 3 0,-9-7 0,-9 1 0,-7 8 0,-8 2 0,-12 2 0,-11 8 0,-2 7 0,1 8 0,-5 6 0,4 4 0,3 2 0,-3 2 0,-5 1 0,3 7 0,4 1 0,-4 15 0,4 7 0,3 7 0,4 2 0,-4 10 0,2-7 0,1 6 0,3 0 0,3 6 0,1 6 0,10-1 0,1 5 0,0 11 0,7-3 0,-2-6 0,6-7 0,6 0 0,5-4 0,4-6 0,4 5 0,1-3 0,10 5 0,8-2 0,1-3 0,6-11 0,5-12 0,4-11 0,-4-1 0,10-6 0,1 5 0,3-4 0,0-2 0,-1-4 0,1-2 0,7-2 0,-1-2 0,-8-9 0,6-1 0,-10-8 0,0 2 0,-9-7 0,-1-4 0,-6-6 0,2-3 0,2-3 0,-3-10 0,3 6 0,3-7 0,-4 1 0,-5-8 0,2 2 0,-5 2 0,4-6 0,-3 4 0,-4 1 0,-4-3 0,-3 2 0,-4 2 0,-9-4 0,-9-6 0,-10 3 0,2 2 0,-5 5 0,-2 4 0,-4 12 0,6 2 0,-2 9 0,0 1 0,-3 5 0,-10 6 0,-2 5 0,-10 3 0,1 11 0,1 11 0,12 8 0,3-1 0,11 13 0,0-5 0,1 3 0,-4 17 0,6 10 0,6 1 0,-3-2 0,6 12 0,4 3 0,3-4 0,5-6 0,1-8 0,3-7 0,0-5 0,1-4 0,8-1 0,8-2 0,8 0 0,7 0 0,5-8 0,3 0 0,1-7 0,0-7 0,1-7 0,0-4 0,7-4 0,1-1 0,-1-10 0,-2-1 0,-10-7 0,-2 0 0,-9-4 0,0 2 0,-7-4 0,3-4 0,3-5 0,4-3 0,4-11 0,4-1 0,-7-10 0,2 9 0,-7-6 0,1 3 0,-6-6 0,-6 2 0,-4 2 0,-5 4 0,-2 3 0,-11 3 0,-1 1 0,-8 10 0,-7 8 0,-6 9 0,-6 7 0,-2 5 0,-3 10 0,0 3 0,0 7 0,-1 8 0,-7 6 0,-1 12 0,1 12 0,2 2 0,2 0 0,1 4 0,2-3 0,1 5 0,9-5 0,9-3 0,-1-5 0,7-3 0,5-4 0,5-1 0,3-2 0,2 0 0,2-1 0,1 1 0,8-9 0,0 1 0,8-8 0,7-7 0,6-6 0,4-5 0,4-4 0,-6-10 0,1-1 0,1-9 0,-7-6 0,1-7 0,1-4 0,4-4 0,2-9 0,2-2 0,-6 0 0,0-6 0,1 1 0,-6 3 0,-6-5 0,1 2 0,-5 3 0,3-5 0,-2 3 0,-5-5 0,-3-5 0,-3 2 0,-4 4 0,-9 5 0,-9 4 0,-10 12 0,-6 11 0,-5 10 0,-3 8 0,-1 5 0,-1 3 0,0 10 0,0 0 0,8 9 0,2 6 0,7 5 0,0 6 0,6 10 0,-3 3 0,4 8 0,5 0 0,4-3 0,4-2 0,3 3 0,1-2 0,1-2 0,1-4 0,0-2 0,0-2 0,-1-2 0,1 0 0,7-9 0,8-9 0,9-8 0,6-7 0,5-4 0,4-11 0,1-10 0,1-10 0,0-14 0,-1 3 0,1-10 0,-1 0 0,-1-1 0,-7-6 0,7 9 0,-7-6 0,-8 4 0,0 0 0,3-5 0,-6 1 0,-5 2 0,-6 2 0,-4 3 0,-4 1 0,-10 11 0,-2 0 0,-8 10 0,-7 6 0,1 15 0,-4 13 0,5 11 0,-3 10 0,-4 5 0,6 20 0,4 2 0,-2 0 0,5-2 0,3-5 0,-3-4 0,3-4 0,3-2 0,3-1 0,2-1 0,3-1 0,1 1 0,1-17 0,0-15 0,1-10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6:57.901"/>
    </inkml:context>
    <inkml:brush xml:id="br0">
      <inkml:brushProperty name="width" value="0.05" units="cm"/>
      <inkml:brushProperty name="height" value="0.05" units="cm"/>
      <inkml:brushProperty name="color" value="#BB5B18"/>
      <inkml:brushProperty name="inkEffects" value="bronze"/>
      <inkml:brushProperty name="anchorX" value="5380.15283"/>
      <inkml:brushProperty name="anchorY" value="593.23737"/>
      <inkml:brushProperty name="scaleFactor" value="0.5"/>
    </inkml:brush>
  </inkml:definitions>
  <inkml:trace contextRef="#ctx0" brushRef="#br0">325 0 24575,'0'0'0,"0"7"0,0 10 0,0 8 0,0 6 0,0 5 0,0 4 0,0 1 0,0 1 0,0 8 0,0 0 0,8-1 0,8 7 0,9-2 0,-1 6 0,4-2 0,11-4 0,-4 4 0,1-3 0,2 5 0,0-3 0,1-4 0,0-3 0,1-12 0,0 5 0,1-9 0,-1-9 0,1 1 0,-1 0 0,9-5 0,8 3 0,-1-4 0,0 2 0,-4-3 0,4-5 0,-2-4 0,-3-4 0,-3-4 0,-3-1 0,6-1 0,-2-1 0,8-8 0,-2 0 0,-2-8 0,-12-6 0,-3-7 0,-10-5 0,-1 5 0,-8-1 0,-5-2 0,-5-2 0,-5-2 0,-2-1 0,-3-2 0,1 0 0,-2 0 0,-6-1 0,-10 1 0,-7-1 0,-7 0 0,-12 1 0,-4 0 0,-2 7 0,2 1 0,1 0 0,-6 6 0,2-1 0,1-2 0,-5 5 0,1 6 0,3 5 0,2-2 0,3 3 0,3 3 0,2 3 0,0 2 0,1 2 0,1 1 0,-1 1 0,0 1 0,0-1 0,0 1 0,-1-1 0,1 1 0,-8-1 0,-1 0 0,1 16 0,1 8 0,1 9 0,11 5 0,9 4 0,10 0 0,6 1 0,7 0 0,2-1 0,2-1 0,1 0 0,0 0 0,8-1 0,7 0 0,9 1 0,-2-1 0,4-8 0,3 0 0,3-8 0,3 1 0,2-5 0,1-6 0,0-5 0,1-4 0,0-3 0,0-1 0,0-2 0,-1 0 0,1 0 0,-1 0 0,1-7 0,-1-1 0,-8-8 0,0-6 0,0 1 0,2-12 0,1-4 0,2 4 0,-6-9 0,-8 0 0,1 7 0,-7 0 0,-4-7 0,-5-9 0,-10 45 0,1-1 0,0 0 0,0 0 0,-5-15 0,-17-38 0,-26-6 0,-15 3 0,-11 4 0,-7 5 0,-3 14 0,0 12 0,-1 12 0,10 8 0,9 5 0,2 5 0,14 8 0,-1 2 0,4 7 0,3 7 0,1-2 0,2 4 0,1 3 0,1 3 0,0 4 0,0 9 0,0-5 0,8 7 0,0 0 0,8 0 0,7-3 0,-1-8 0,4 5 0,3 0 0,4 0 0,3 0 0,3 0 0,0-1 0,9 0 0,1 0 0,8-9 0,7 8 0,6-7 0,4 0 0,5-7 0,1 0 0,1 3 0,1-6 0,-1-5 0,1-6 0,7-5 0,0-3 0,8-3 0,-2-1 0,-1-9 0,-4 0 0,-11-9 0,-3 2 0,-3-5 0,1-6 0,1-4 0,2 4 0,1-3 0,-7-2 0,9-2 0,8-10 0,2-3 0,1 0 0,-10 0 0,6-7 0,-10-6 0,-9 1 0,-2 3 0,-7-5 0,-5 4 0,-6 4 0,-4 4 0,-3 3 0,-1 3 0,-9 2 0,-8 0 0,-9 2 0,-14 7 0,-5 1 0,-11 0 0,-8-2 0,0 5 0,4 8 0,-3 6 0,4 6 0,5 12 0,4 3 0,5 17 0,1 9 0,3 6 0,1 12 0,9 1 0,8 0 0,0 6 0,6-2 0,-2-3 0,3 5 0,4-3 0,4-3 0,3-4 0,2-3 0,2-2 0,9-1 0,1-2 0,8 0 0,-1-1 0,6-7 0,-4 0 0,14-9 0,-5 2 0,4 2 0,3-4 0,1-6 0,3-5 0,1-5 0,1-4 0,1-1 0,0-3 0,-8-7 0,-1-2 0,1 1 0,0-6 0,11-7 0,-7-6 0,2 2 0,7-2 0,0-4 0,1-2 0,-9-3 0,-10-1 0,-1 6 0,0 0 0,-6 0 0,-5-2 0,-5-10 0,-13 6 0,-3-1 0,-10 1 0,-1 0 0,-14 7 0,-6 8 0,-12 0 0,-11 6 0,-17 5 0,-7 12 0,-5 12 0,67-5 0,-1 0 0,-23 10 0,-42 23 0,1 5 0,9 10 0,3 1 0,17 6 0,-1-3 0,7-3 0,12-5 0,11-3 0,10-4 0,1-2 0,5-1 0,4-2 0,3 1 0,2-1 0,2 1 0,9 0 0,9-9 0,8-7 0,7-8 0,5-8 0,3-4 0,1-3 0,1-1 0,-8-10 0,-1 0 0,-7-7 0,-9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7:10.01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800.60132"/>
      <inkml:brushProperty name="anchorY" value="-2000.13147"/>
      <inkml:brushProperty name="scaleFactor" value="0.5"/>
    </inkml:brush>
  </inkml:definitions>
  <inkml:trace contextRef="#ctx0" brushRef="#br0">885 368 24575,'0'0'0,"0"7"0,0 11 0,0 14 0,0 8 0,0 12 0,0 3 0,0 7 0,0-1 0,0-4 0,0-5 0,8-4 0,8-11 0,9-3 0,7-2 0,4-7 0,3-7 0,2-7 0,1-4 0,0-5 0,0-1 0,-1 6 0,0 0 0,0 0 0,0 7 0,-1-1 0,0-3 0,0-2 0,0-2 0,1-3 0,-1-1 0,0-2 0,1-8 0,7-9 0,1-8 0,-1-15 0,-9-5 0,-2 6 0,-9-1 0,-9 1 0,-8 1 0,-13 7 0,-12 1 0,-11 7 0,-8-2 0,-13 6 0,-3-3 0,-2 5 0,-6 3 0,-7 5 0,2 4 0,-4 2 0,-4 3 0,-3 0 0,4 1 0,-1-1 0,6 9 0,-2 0 0,6-1 0,-3-1 0,-3-2 0,3 7 0,-11 6 0,-3-1 0,-12 6 0,-1 5 0,-1 4 0,9 12 0,3-5 0,18 1 0,9-8 0,16-2 0,5 2 0,2 8 0,7 4 0,6 1 0,6 0 0,12 0 0,12-10 0,3-1 0,6-9 0,7-7 0,-5 1 0,4-5 0,2-4 0,3 5 0,3-3 0,1 6 0,2-3 0,0-2 0,1-4 0,0-3 0,-1-3 0,1-2 0,-8-9 0,-1 0 0,0-9 0,1 2 0,-5-7 0,8-5 0,-5-4 0,2-5 0,1-2 0,1-2 0,3-1 0,0 0 0,2-1 0,0-7 0,8-8 0,-7 0 0,0 9 0,-2-3 0,-9-6 0,1 2 0,-8 2 0,-7 3 0,-6 4 0,-4 2 0,-12 10 0,-2 2 0,-18 8 0,-6 0 0,-8 5 0,-10 6 0,-10 4 0,0 4 0,-6 3 0,-5 2 0,-3 0 0,4 1 0,-1 8 0,7 1 0,6-1 0,6-2 0,5-2 0,4 6 0,2 7 0,1-1 0,1 6 0,0-3 0,8 4 0,-1-5 0,1 13 0,-2 11 0,6 4 0,6 11 0,7 0 0,6 5 0,4-2 0,3-5 0,2-4 0,0-4 0,0-4 0,0-2 0,0-2 0,8-8 0,7-9 0,1 0 0,6-7 0,4-4 0,6-4 0,3-4 0,3-3 0,1-1 0,9 0 0,1-1 0,0 0 0,-3-8 0,-1-8 0,-2 0 0,6-6 0,-1 2 0,0-3 0,-2-4 0,6-4 0,-2-3 0,0-3 0,-4-2 0,-2 0 0,6-1 0,-1 0 0,-1-8 0,-2 0 0,6 0 0,-2 1 0,-1 3 0,-2 1 0,-3 10 0,-2-6 0,-10-1 0,-1 0 0,-8-1 0,-7-7 0,-7-1 0,-5 0 0,-3 3 0,-2 1 0,-9 11 0,0 1 0,-17 9 0,2 0 0,-6 6 0,-4 5 0,-2 6 0,-10 3 0,-3 3 0,1 2 0,-8 1 0,1 0 0,3 0 0,-5-1 0,-6 9 0,3-1 0,3 9 0,-4 6 0,5-1 0,-5 12 0,4 4 0,-5 12 0,4-7 0,4 9 0,4 6 0,3 7 0,12 6 0,10-3 0,1-6 0,8-5 0,4 1 0,5-3 0,4-5 0,1-2 0,2-4 0,9-10 0,1-2 0,7 0 0,-1 1 0,6-6 0,4-7 0,6-6 0,-5 2 0,3-4 0,2-3 0,2-3 0,2 6 0,2-2 0,1 7 0,2-2 0,-1-3 0,9-2 0,0-4 0,0 5 0,-1-1 0,-3-1 0,-1-2 0,-2-3 0,-1-1 0,-1-2 0,0-1 0,0-16 0,0-1 0,8-16 0,8-6 0,9-12 0,7-2 0,12-8 0,-3-7 0,0 4 0,-8-4 0,-9 13 0,-8-3 0,-8 14 0,-12 3 0,-3 4 0,-10 1 0,-7-1 0,-7 0 0,-11 36 0,2-2 0,-1 1 0,1-1 0,-1 1 0,1 0 0,-1-1 0,0 1 0,0 0 0,0 0 0,0 0 0,-2-4 0,-12-25 0,-10 0 0,-14 6 0,-6 6 0,-2 7 0,-1 4 0,2 5 0,1 2 0,-7 1 0,2 1 0,-7 1 0,1-1 0,-5 0 0,3 7 0,3 9 0,-4 7 0,-4 8 0,2 12 0,-3 3 0,3 3 0,5-2 0,5-1 0,4-2 0,4 6 0,1-8 0,2 6 0,0-2 0,9-1 0,0-1 0,-1-2 0,7-1 0,7-1 0,5 0 0,6-1 0,4 0 0,2 0 0,10-8 0,8-8 0,9-8 0,6-8 0,6-4 0,2-3 0,1-2 0,1 0 0,0-1 0,0-7 0,-8-8 0,-2-1 0,0-5 0,-6-5 0,1 3 0,2 5 0,-6-2 0,4-3 0,1-5 0,-4-3 0,3-3 0,2-3 0,4-1 0,-6-8 0,-5-2 0,-8 1 0,-5 1 0,-4 2 0,-12 10 0,-10 10 0,-8 10 0,-8 7 0,-5 5 0,-10 3 0,-10 3 0,-1-1 0,2 1 0,-5 0 0,13 7 0,3 1 0,-4-2 0,10 7 0,-6 7 0,0-2 0,1 4 0,2 5 0,8 4 0,1-6 0,10 4 0,6-8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41.0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211 166,'-6'0,"-11"-1,-1 1,1 1,0 1,-27 6,39-7,1 1,-1-1,1 1,0 0,0 0,0 1,0-1,0 1,0 0,1 0,-1 0,1 0,0 1,0-1,0 1,1 0,-1 0,1 0,0 0,0 0,0 1,-1 4,-1 8,0 0,1 0,1 0,1 0,1 25,0-33,0-1,1 0,0 1,1-1,0 0,0 0,1 0,0 0,0 0,1-1,0 0,0 1,6 7,-4-11,-1 1,1-1,-1 0,1-1,0 0,0 1,1-2,-1 1,1-1,-1 0,1 0,0-1,0 0,0 0,0-1,-1 0,1 0,9-1,5-1,1-1,-1-1,0-1,32-12,-39 10,-1 0,1-1,-1 0,-1-1,0 0,18-18,27-19,-52 42,0 0,0 0,-1 0,1 0,-1-1,0 0,0 0,0 0,-1 0,0-1,0 1,0-1,0 0,-1 0,0 0,-1 0,1 0,-1 0,0 0,-1 0,1-1,-1 1,0 0,-1-1,0 1,0 0,0 0,-3-9,0 4,-1-1,0 1,0 0,-1 0,0 1,-1 0,0 0,-1 0,0 1,-1 0,0 0,0 1,-17-11,12 9,-1 2,-1-1,1 2,-2 0,1 1,0 0,-24-4,33 9,0 0,0 1,0-1,0 1,0 1,0-1,1 1,-1 0,0 1,0-1,1 2,-1-1,1 1,0-1,-1 2,1-1,1 1,-1 0,0 0,1 0,-5 6,-4 4,1 0,1 1,0 0,2 1,-17 30,25-43,1 1,-1-1,1 1,0 0,1-1,-1 1,0 0,1-1,0 1,0 0,0 0,0-1,1 1,0 0,1 4,-1-5,1 1,0-1,0 0,0 0,1 0,-1 0,1-1,-1 1,1-1,0 1,0-1,0 0,1 0,-1-1,0 1,1 0,-1-1,6 2,11 2,-1-1,1 0,0-1,-1-1,26-1,100-11,-141 10,0-1,-1 1,1-1,0 0,0 0,-1-1,1 1,-1-1,1 0,-1 0,0 0,1 0,-1-1,4-3,-7 5,1 0,0 0,-1 0,1 1,-1-1,1 0,-1 0,1 0,-1-1,0 1,0 0,1 0,-1 0,0 0,0 0,0 0,0 0,0 0,-1 0,1-2,-1 1,0 0,0 0,0-1,0 2,-1-1,1 0,-1 0,1 0,-1 1,0-1,1 1,-1-1,-3-1,-87-60,63 39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44.5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373 45,'-21'-1,"0"-1,0-2,-31-8,37 8,-1 0,1 1,0 0,-1 1,1 1,-1 1,0 0,-19 3,30-2,0 0,0 1,0 0,1 0,-1 0,0 1,1-1,0 1,-1 0,1 1,0-1,1 1,-1-1,1 1,-1 0,1 1,0-1,1 0,-1 1,1 0,0-1,0 1,-2 9,1-5,1 1,0-1,1 1,0-1,1 1,0 0,1-1,0 1,0-1,1 1,0-1,4 13,-2-14,0 0,1 0,-1-1,2 1,-1-1,1 0,0-1,0 1,0-1,1-1,0 1,1-1,-1 0,1-1,0 0,0 0,0-1,0 0,1 0,17 3,8 0,1-1,0-2,67-2,-93-1,0 0,0-1,0 0,0 0,-1-1,1 0,-1-1,1 0,-1 0,13-7,-17 6,1 1,-1-1,0 0,0 0,0 0,-1 0,1-1,-1 1,0-1,-1 0,1 0,-1 0,0 0,0-1,0 1,-1 0,0-1,1-5,1-6,-1 0,-1 0,-1 0,0 0,-1-1,-5-23,5 36,0 0,0-1,-1 1,0 0,0 0,0 0,0 0,-1 0,0 1,0-1,0 1,-1 0,1 0,-1 0,0 0,0 1,-1-1,1 1,-1 0,1 0,-1 1,0 0,-9-4,-15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48.6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27 155,'-16'9,"15"-7,0 0,-1 0,1 0,0 0,0 0,1 1,-1-1,0 0,1 1,-1-1,1 0,0 1,0-1,0 1,0-1,0 0,0 1,1-1,-1 0,1 1,0-1,-1 0,1 1,0-1,1 0,-1 0,0 0,0 0,1 0,-1 0,1-1,0 1,0 0,-1-1,4 2,3 5,2-1,-1 0,1-1,0 0,0-1,12 5,14 4,1-1,1-2,0-2,0-1,1-2,0-2,0-1,64-4,-90-1,-1 0,1-1,-1 0,1-1,-1 0,0-1,0-1,-1 0,21-14,-28 17,0 1,0-1,-1 0,1 0,-1-1,0 1,0-1,0 1,0-1,0 0,-1 0,0 0,0 0,0-1,0 1,-1-1,0 1,0-1,0 1,0-1,-1 0,1 1,-1-1,0 0,-1 1,1-1,-1 0,0 1,-2-8,0 7,0 0,1 0,-2 1,1-1,0 1,-1-1,0 1,0 0,0 0,-1 1,1-1,-1 1,-7-4,-9-4,-45-16,23 10,-52-29,67 36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52.9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6:37.5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56.2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656 411,'-81'4,"-82"13,96-7,0-4,-82-2,143-4,0 0,0-1,0 0,0 0,0 0,1 0,-1-1,0 0,1-1,-1 1,1-1,0 0,0 0,-7-6,8 5,1 0,0-1,-1 1,2-1,-1 0,0 0,1 0,0 0,0 0,1-1,-1 1,1 0,0-1,0 1,1-8,-3-21,2 0,1 0,2 0,1 0,8-34,-9 63,0 0,0-1,0 1,0 0,1 0,0 1,0-1,0 0,1 1,0 0,-1 0,1 0,1 0,-1 1,1-1,-1 1,1 0,0 1,0-1,0 1,0 0,1 0,-1 0,0 1,1 0,-1 0,1 1,0-1,5 1,19 1,0 0,-1 2,1 1,36 11,-31-8,21 7,-1 1,-1 3,-1 3,0 1,-2 3,0 3,-2 1,-1 2,-2 3,-1 1,-2 3,43 47,-77-74,1 2,-1-1,-1 1,0 1,-1 0,-1 0,0 0,-1 0,0 1,-1 0,-1 0,0 0,-1 1,-1-1,0 1,-3 24,2-36,-1-1,1 1,-1 0,0 0,0-1,0 1,0-1,-1 1,0-1,1 0,-1 1,0-1,-1 0,1 0,-1 0,1-1,-1 1,0-1,-4 4,1-2,-1-1,1 0,-1 0,0-1,1 0,-1 0,0-1,0 1,-13-1,-3 0,0-2,0-1,0-1,0-1,-32-9,37 7,1 0,0-1,1-1,0-1,0 0,1-1,0-1,1 0,0-1,0 0,2-1,-1-1,2 0,0-1,1 0,-10-17,4 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7:58.9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534 130,'2'1,"0"-1,0 0,1 0,-1 0,0 0,0-1,1 1,-1-1,0 1,0-1,0 0,0 1,0-1,0 0,0-1,3-1,-4 2,-1 0,1 0,-1 0,0 1,0-1,1 0,-1 0,0 0,0 0,0 0,0 0,0 1,0-1,0 0,0 0,-1 0,1 0,0 0,0 0,-1 1,1-1,0 0,-1 0,1 0,-1 1,1-1,-2-1,-3-4,0 1,0-1,0 1,-1 0,0 0,0 1,-1-1,-7-3,-6 0,1 0,-1 1,-1 1,1 1,-1 1,1 1,-33-1,39 3,0 1,0 1,0 0,0 1,0 0,0 1,0 1,1 0,-1 1,1 0,1 1,-15 9,16-7,1 1,0 1,1-1,0 2,0-1,1 1,0 1,1-1,1 1,0 1,0-1,1 1,1 0,-4 16,5-20,1 0,1 1,-1-1,2 0,-1 0,1 1,0-1,1 0,0 1,1-1,0 0,0 0,1 0,0 0,1-1,-1 1,2-1,-1 0,1 0,1 0,9 10,1-3,0-2,2 0,0 0,0-2,1 0,1-1,-1-2,1 1,39 9,-28-11,1-1,-1-2,1-1,0-1,0-2,34-4,-49 1,1 0,0-2,-1 0,0-1,0-1,0-1,-1 0,0-1,-1-1,0 0,0-1,-1 0,-1-2,0 1,0-2,-1 0,13-21,-19 27,-1-1,-1 0,0-1,0 1,0-1,-1 0,-1 0,0 0,0 0,-1 0,0 0,-1-1,-1-11,1 17,-1 0,1 0,-1 0,-1 0,1 0,0 0,-1 0,0 1,0-1,-1 1,1-1,-1 1,0 0,0 0,-1 0,1 0,-1 0,0 1,0 0,0-1,0 2,0-1,-1 0,1 1,-1 0,0 0,-7-2,-18-1,-1 1,1 2,0 1,-58 5,18 0,34-3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02.0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450 116,'-6'0,"0"0,-1 0,1 0,-1 1,1 0,0 1,0-1,-1 1,1 0,-7 4,10-4,0 1,0 0,0-1,0 1,0 0,0 0,1 1,0-1,-1 0,1 1,1 0,-1-1,0 1,1 0,0 0,0 0,-1 5,-3 27,1 0,2 0,5 70,0-36,-2-57,0 0,1-1,0 1,1-1,1 1,0-1,0 0,2-1,-1 1,1-1,1 0,0 0,0-1,1 0,1-1,0 1,0-2,0 1,1-1,0 0,1-1,0-1,0 0,0 0,1-1,0 0,0-1,0 0,23 3,-26-5,0-1,0 0,0 0,0-1,1 0,-1 0,0-1,0 0,0-1,0 0,0 0,9-5,-13 4,0 1,-1-2,1 1,-1 0,1-1,-1 0,0 0,-1 0,1 0,-1-1,0 1,0-1,0 0,0 0,-1 0,0 0,0-1,-1 1,1 0,1-12,1-23,-2 0,-1 0,-5-47,0 4,4 73,-1-1,0 1,0 0,-1 0,-1 0,1 0,-1 0,-1 1,0-1,0 1,-1 0,0 0,-1 0,0 1,0 0,-1 0,0 1,0 0,-1 0,0 0,0 1,0 0,-1 1,0 0,0 0,0 1,-1 0,0 1,1 0,-1 0,-18-2,-20 0,1 2,-76 5,47 0,53-2,1 1,0 2,0 0,0 1,-25 8,41-11,0 1,0 1,0-1,0 1,0 0,1 1,-1-1,1 1,0 0,0 0,0 1,0 0,1-1,0 2,0-1,0 0,1 1,0-1,0 1,0 0,-3 13,4-12,0 1,1 0,0 0,0-1,1 1,0 0,0 0,1 0,0 0,1-1,-1 1,2 0,-1-1,5 11,-2-10,1 1,-1-1,1 0,1-1,-1 0,2 0,-1 0,0-1,1 0,0 0,11 5,1 0,1-2,0 0,1-1,-1-1,1-1,1-1,-1-1,1-1,0-1,-1-1,1-1,0-1,0-1,-1-1,1-1,-1-1,0-1,38-15,-47 15,1 0,-1-1,-1-1,0 0,0 0,0-2,-1 1,0-1,-1-1,0 0,-1 0,0-1,-1 0,0-1,-1 1,0-2,-1 1,-1-1,0 0,-1 0,0 0,-1 0,1-20,-5-127,0 126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04.8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492 770,'1'-10,"0"-1,1 1,1-1,-1 1,1 0,1 0,0 0,1 1,0-1,10-14,4-4,47-51,-59 72,0 0,0-1,0 0,-1-1,0 0,-1 0,0 0,-1 0,1-1,-2 1,1-1,-2 0,1 0,-1-1,-1 1,1-16,-1 12,-2 1,1-1,-2 0,0 0,0 1,-1 0,-1-1,0 1,-1 0,-1 1,1-1,-2 1,0 0,0 1,-2 0,1 0,-1 0,0 1,-1 1,0-1,-1 2,0-1,-1 2,-17-10,5 5,-2 1,1 1,-1 1,-1 2,1 0,-41-4,58 10,-1 1,1-1,-1 1,1 1,0 0,-1 0,1 1,0 0,-1 1,1 0,1 0,-1 1,0 0,1 0,0 1,0 0,0 1,1 0,-1 0,1 0,1 1,-7 8,0 5,0 1,2 1,1-1,0 1,2 1,0 0,2 0,1 1,-4 28,4-3,2 1,2-1,7 73,-3-106,0 0,0 0,2 0,0-1,0 0,2 0,0 0,0-1,2 0,16 21,-19-26,2 0,-1-1,1 0,0 0,1-1,0 0,0-1,0 0,1 0,0-1,0 0,0-1,1 0,0-1,21 5,-19-7,-1-1,0 0,1-1,-1 0,1-1,-1 0,0-1,0 0,0-1,19-9,-22 8,0 0,0 0,-1 0,0-1,0-1,0 1,-1-1,0 0,-1-1,1 0,-1 0,-1 0,1-1,3-9,2-12,-5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6:38.7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6:41.8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0 109 24575,'9'1'0,"-1"0"0,0 0 0,1 1 0,-1 1 0,12 4 0,27 8 0,-14-10 0,-12-3 0,-1 1 0,0 1 0,0 2 0,38 13 0,-10 1 0,0-4 0,84 19 0,-77-24 0,-32-7 0,0 1 0,0 0 0,0 2 0,-1 0 0,-1 2 0,1 0 0,24 15 0,-27-12 0,0-1 0,1-1 0,0 0 0,0-2 0,1 0 0,1-2 0,-1 0 0,1-1 0,36 3 0,19-3 0,113-8 0,-61-1 0,-112 4 0,0-2 0,-1 0 0,1-1 0,-1-1 0,1 0 0,17-8 0,95-47 0,-13 6 0,-93 43 20,-1 0 0,0-2 0,0 0 0,-2-1 0,31-25 0,-41 30-134,-1 0 0,0 0-1,-1-1 1,0-1 0,0 1 0,-1-1-1,0 0 1,-1-1 0,0 0 0,-1 0-1,0 0 1,7-23 0,-8 6-6712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6:44.8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190 77 24575,'-16'-1'0,"1"-1"0,-1 0 0,1-1 0,-17-6 0,17 4 0,-1 2 0,1 0 0,-21-2 0,35 5 0,1 0 0,-1 0 0,1 0 0,-1 0 0,1 0 0,-1 0 0,1 0 0,-1 0 0,1 0 0,-1 0 0,1 0 0,0 0 0,-1 0 0,1 1 0,-1-1 0,1 0 0,-1 0 0,1 0 0,0 1 0,-1-1 0,1 0 0,0 1 0,-1-1 0,1 0 0,0 1 0,-1-1 0,1 0 0,0 1 0,0-1 0,-1 1 0,1-1 0,0 0 0,0 1 0,0-1 0,0 1 0,-1-1 0,1 1 0,0-1 0,0 1 0,0-1 0,0 1 0,0-1 0,0 0 0,0 1 0,0-1 0,0 1 0,1-1 0,-1 1 0,0-1 0,0 1 0,0-1 0,0 0 0,1 1 0,-1-1 0,0 1 0,0-1 0,1 0 0,-1 1 0,0-1 0,1 0 0,-1 1 0,0-1 0,1 0 0,0 1 0,26 32 0,-22-27 0,4 3 0,0 0 0,0 0 0,1-1 0,0-1 0,0 1 0,1-1 0,19 9 0,-23-13 0,-1 0 0,1-1 0,0 0 0,-1 0 0,1 0 0,0-1 0,0 0 0,0 0 0,0-1 0,1 0 0,-1 0 0,0-1 0,0 1 0,0-2 0,9-1 0,-14 1 0,1 1 0,-1-1 0,1 1 0,-1-1 0,0 0 0,0 0 0,0 0 0,0 0 0,0 0 0,0-1 0,0 1 0,1-3 0,-3 5 0,0-1 0,1 1 0,-1-1 0,0 1 0,1-1 0,-1 1 0,0-1 0,1 1 0,-1-1 0,0 1 0,0-1 0,0 1 0,0-1 0,1 0 0,-1 1 0,0-1 0,0 1 0,0-1 0,0 1 0,0-1 0,0 0 0,0 1 0,-1-1 0,1 1 0,0-1 0,0 1 0,0-1 0,-1 1 0,1-1 0,0 1 0,0-1 0,-1 1 0,1-1 0,0 1 0,-1-1 0,1 1 0,-1-1 0,1 1 0,0 0 0,-1-1 0,1 1 0,-1 0 0,1 0 0,-1-1 0,1 1 0,-1 0 0,0 0 0,1 0 0,-1-1 0,1 1 0,-1 0 0,1 0 0,-1 0 0,0 0 0,1 0 0,-1 0 0,1 0 0,-1 0 0,1 0 0,-2 1 0,-23 4 0,24-4 0,0 0 0,0-1 0,-1 1 0,1-1 0,0 1 0,-1-1 0,1 0 0,0 0 0,-1 1 0,1-1 0,-1 0 0,1 0 0,-1 0 0,1-1 0,0 1 0,-1 0 0,1 0 0,0-1 0,-1 1 0,1-1 0,0 1 0,-1-1 0,1 0 0,0 1 0,0-1 0,0 0 0,-1 0 0,1 0 0,0 0 0,0 0 0,0 0 0,1 0 0,-2-1 0,-35-32 0,31 30 0,0-1 0,0 0 0,0 0 0,1-1 0,-1 1 0,1-1 0,1 0 0,-1-1 0,-5-9 0,10 15-38,0 0 0,0 0 0,0 0 1,0 0-1,0 1 0,0-1 0,0 0 0,0 0 0,0 0 0,0 0 0,0 0 0,0 0 0,1 1 0,-1-1 0,0 0 0,1 0 1,-1 0-1,0 0 0,1 1 0,-1-1 0,1 0 0,-1 1 0,1-1 0,0 0 0,-1 1 0,1-1 0,0 1 0,-1-1 0,1 1 1,0-1-1,0 1 0,-1-1 0,1 1 0,0 0 0,1-1 0,16-6-6788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6:48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76 376 24575,'11'-1'0,"-1"0"0,0-1 0,1 0 0,-1-1 0,0 0 0,0 0 0,-1-1 0,1 0 0,-1-1 0,0 0 0,0 0 0,0-1 0,-1 0 0,1-1 0,-2 0 0,1 0 0,-1-1 0,0 0 0,-1 0 0,1 0 0,-2-1 0,1 0 0,-1 0 0,-1-1 0,0 1 0,0-1 0,4-19 0,-6 18 0,0-1 0,-1 0 0,-1 0 0,0 0 0,-1 0 0,0 0 0,0 1 0,-6-19 0,7 27 0,-1 0 0,0 0 0,0 0 0,0 0 0,-1-1 0,1 1 0,-1 1 0,1-1 0,-1 0 0,0 0 0,0 1 0,0-1 0,0 1 0,-1-1 0,1 1 0,-1 0 0,0 0 0,1 0 0,-1 1 0,0-1 0,0 0 0,0 1 0,0 0 0,0 0 0,0 0 0,-1 0 0,1 0 0,0 1 0,0-1 0,-1 1 0,1 0 0,0 0 0,-1 0 0,-5 2 0,5-1 0,0 0 0,1 0 0,-1 1 0,0 0 0,1 0 0,-1 0 0,1 0 0,0 0 0,0 1 0,0-1 0,0 1 0,0 0 0,0 0 0,1 0 0,-1 0 0,1 1 0,0-1 0,-3 7 0,-4 8 0,1 1 0,-8 30 0,3-11 0,-16 29 0,-19 53 0,43-105 0,1 0 0,1 0 0,0 0 0,1 0 0,1 1 0,0 18 0,1-31 0,0 0 0,0 0 0,1 0 0,-1 0 0,1 0 0,-1 0 0,1 0 0,0 0 0,0 0 0,1-1 0,-1 1 0,0 0 0,1-1 0,0 1 0,-1-1 0,1 1 0,0-1 0,1 0 0,-1 0 0,0 0 0,0 0 0,1 0 0,-1 0 0,1-1 0,0 1 0,-1-1 0,1 0 0,0 0 0,0 0 0,0 0 0,0 0 0,3 0 0,-1 0 0,0-1 0,-1 0 0,1 0 0,0-1 0,0 0 0,0 1 0,-1-1 0,1-1 0,-1 1 0,1-1 0,-1 0 0,1 0 0,-1 0 0,0 0 0,0-1 0,0 0 0,0 0 0,0 0 0,5-7 0,14-18 0,-2-1 0,-1-1 0,-2-1 0,21-46 0,-34 63 0,1-1 0,-2 1 0,0-1 0,3-24 0,-7 34 0,1 1 0,-1 0 0,0 0 0,0-1 0,-1 1 0,1 0 0,-1-1 0,0 1 0,-2-6 0,2 8 0,0 1 0,0 0 0,0-1 0,1 1 0,-1 0 0,-1-1 0,1 1 0,0 0 0,0 0 0,0 0 0,0 0 0,-1 0 0,1 0 0,-1 0 0,1 0 0,0 1 0,-1-1 0,1 1 0,-1-1 0,0 1 0,1-1 0,-1 1 0,1 0 0,-1 0 0,-1 0 0,-1 0 0,0 0 0,0 1 0,0-1 0,0 1 0,0 0 0,0 0 0,0 1 0,0-1 0,1 1 0,-1 0 0,1 0 0,-1 0 0,1 0 0,0 1 0,0-1 0,0 1 0,0 0 0,-3 4 0,-7 8 0,1 1 0,-15 28 0,-3 1 0,-36 46-1365,60-80-5461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6:55.3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0 114 24575,'83'1'0,"-17"1"0,0-3 0,103-15 0,-88 3 0,127-2 0,88 17 0,-109 1 0,5129-3 0,-5254-4 0,1-2 0,-1-3 0,-1-3 0,61-19 0,-120 30 0,59-10-1365,-32 9-5461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7:11.68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4933.21875"/>
      <inkml:brushProperty name="anchorY" value="-27259.55859"/>
      <inkml:brushProperty name="scaleFactor" value="0.5"/>
    </inkml:brush>
  </inkml:definitions>
  <inkml:trace contextRef="#ctx0" brushRef="#br0">1911 254 24575,'0'0'0,"-6"0"0,-11 0 0,-6 0 0,-7 0 0,4-8 0,-3 1 0,-2-1 0,-2 2 0,-2 1 0,-1 2 0,6-6 0,0 0 0,7-6 0,-1 1 0,-2 2 0,-3 3 0,-3 3 0,-3 3 0,-1 1 0,6-6 0,0 1 0,-1-1 0,-1 2 0,-2 2 0,-1 1 0,-1 2 0,-2 1 0,0 0 0,0 0 0,0 0 0,-1 0 0,9 8 0,-1 1 0,1-1 0,6 6 0,-1-2 0,-2-1 0,-3 4 0,-3-2 0,-2-2 0,6 5 0,7 4 0,-1-2 0,-1-2 0,4 2 0,-3-3 0,-3-3 0,4 4 0,-3-4 0,-2-1 0,-3 4 0,4 4 0,-2 0 0,-1-4 0,-2 3 0,-3-3 0,6 4 0,-1 5 0,-1-4 0,6 4 0,-2-4 0,-2 2 0,-2 4 0,-3 4 0,5 2 0,15-4 0,6 1 0,14-6 0,2 1 0,10-6 0,6 4 0,6-5 0,-4 3 0,2-3 0,-6 3 0,2-3 0,-5 3 0,1 4 0,4 5 0,-4 3 0,3 4 0,-4 1 0,-6 1 0,4 0 0,-5 1 0,5 0 0,-2 0 0,-4-1 0,4-7 0,4-9 0,-1 0 0,4-6 0,3-4 0,-3 2 0,2 6 0,3-3 0,3 12 0,3-3 0,2 4 0,8 2 0,2 9 0,0-5 0,-9 1 0,-2-8 0,-1 0 0,-1-8 0,1 2 0,2-6 0,0-5 0,1-3 0,0-5 0,1-2 0,-7 7 0,-1-2 0,0 0 0,2-1 0,1-2 0,2 6 0,1-1 0,2-1 0,0 6 0,0-2 0,0-2 0,0-2 0,1-3 0,-1-2 0,0-1 0,0-2 0,-1 0 0,1-1 0,0 1 0,0-1 0,0 1 0,0-1 0,0-6 0,0-1 0,0-8 0,15-6 0,8 2 0,7-5 0,6-10 0,3 3 0,-7-2 0,-7 0 0,-8 5 0,-7 8 0,-5 7 0,-11-1 0,-3 3 0,0 3 0,-7-4 0,2-6 0,3 2 0,-6-5 0,4 3 0,-6-3 0,3 4 0,-4-4 0,-5-3 0,4 4 0,-3-4 0,-4-2 0,-3-3 0,5 4 0,-2-2 0,-2-1 0,6 5 0,-2-10 0,5-1 0,-1-4 0,-4 0 0,5 6 0,-4 1 0,6 8 0,-3 0 0,-4-2 0,-3-3 0,-11 5 0,-3-3 0,-9 6 0,0-2 0,-7 5 0,3-3 0,-4 4 0,-4 4 0,4-4 0,-3 4 0,5-5 0,-3 3 0,5-4 0,-4 2 0,-3-3 0,4-5 0,-3 4 0,4-4 0,-2 5 0,4-3 0,-4 5 0,-2 4 0,-5-3 0,-3-4 0,5-4 0,-2 2 0,-1-3 0,-2 5 0,-2 5 0,5-3 0,0 5 0,-1 3 0,-1 4 0,5-5 0,6-5 0,-1 1 0,-3-6 0,-3 4 0,4-4 0,-3 3 0,-2 5 0,-3 5 0,-3-5 0,-1 3 0,-2 2 0,6-5 0,1 3 0,-1 1 0,-1-5 0,-2 3 0,-1 1 0,-1 3 0,-2 4 0,8-7 0,-1 3 0,8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7:46.55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3540.38672"/>
      <inkml:brushProperty name="anchorY" value="-25736.48438"/>
      <inkml:brushProperty name="scaleFactor" value="0.5"/>
    </inkml:brush>
  </inkml:definitions>
  <inkml:trace contextRef="#ctx0" brushRef="#br0">725 3089 24575,'0'0'0,"32"45"0,50 62 0,26 17 0,2 14 0,-8-13 0,-8-19 0,-16-21 0,-13-26 0,-11-21 0,-51-37 0,0 1 0,1 0 0,0-1 0,-1 1 0,1-1 0,0 0 0,-1 0 0,7 0 0,-9 0 0,1-1 0,-1 0 0,0 0 0,0 0 0,1 0 0,-1-1 0,0 1 0,0 0 0,1-1 0,-1 1 0,0 0 0,0-1 0,0 1 0,0-1 0,1 0 0,-1 1 0,0-1 0,0 0 0,1-1 0,-1 2 0,1-1 0,-1-1 0,0 1 0,0-1 0,0 1 0,0-1 0,0 0 0,0 1 0,0-1 0,0 0 0,-1 0 0,1-2 0,5-29 0,-12 1 0,-11-1 0,-1-2 0,1-1 0,-4 8 0,4-2 0,3 1 0,-3-3 0,-4 6 0,3-1 0,3-2 0,-3-2 0,3-2 0,-4 5 0,3-1 0,-4 7 0,-4 5 0,-5 7 0,-3 4 0,-3 11 0,-2 10 0,-2 9 0,1 14 0,6 5 0,1-5 0,8 1 0,-1-3 0,6 0 0,5 1 0,4-1 0,4 1 0,3 1 0,2-1 0,1 1 0,0 0 0,7-7 0,0-1 0,8 0 0,14 9 0,21 10 0,35 39 0,49 54 0,35 38 0,23 13-1410,3-5 1813,-19-14-605,-26-33 202,-24-24 0,-29-27 0,-24-22 0,-26-16 0,-11-11 0,-8-5 0,-9-2 1411,0-9-1814,-5 1 604,-4 0-201,-4 4 0,-11-6 0,4-26 0,-1 2 0,1 1 0,0-1 0,0 1 0,-1-1 0,1 1 0,0-1 0,-1 0 0,1 1 0,-1-1 0,1 0 0,0 1 0,-1-1 0,1 0 0,-1 0 0,1 1 0,-1-1 0,1 0 0,-1 0 0,1 0 0,-1 0 0,1 0 0,-1 0 0,1 0 0,-1 1 0,1-2 0,-1 1 0,1 0 0,-2 0 0,-21-33 0,-7-43 0,-12-41 0,-12-32 0,0-16 0,-8-7 0,-4 8 0,3 19 0,-2 13 0,-2 18 0,4 14 0,-8 11 0,-3 16 0,-2 5 0,-10 2 0,1 7 0,-1-1 0,3 5 0,2 11 0,9 6 0,9 3 0,10 9 0,6 7 0,6 8 0,10 12 0,9 13 0,9 9 0,7 7 0,3 6 0,4 3 0,0 1 0,9 0 0,-1 0 0,8 0 0,6-1 0,-2-1 0,4 0 0,-5 0 0,11 7 0,4 16 0,17 31 0,18 36 0,24 28 0,12 12 0,2 6 0,-4-18 0,-13-26 0,-16-29 0,-14-25 0,-10-26 0,-16-6 0,-5 1 0,-1-2 0,-8-1 0,-6-2 0,2-7 0,-4-17 0,-13-19 0,1 3 0,-1 0 0,1 0 0,-1 0 0,1-1 0,-1 1 0,1 0 0,-1 0 0,1-1 0,-1 1 0,1 0 0,-1-1 0,1 1 0,-1-1 0,0 1 0,1-1 0,-1 1 0,0 0 0,0-1 0,1 1 0,-1-1 0,0 1 0,0-1 0,1 1 0,-1-1 0,0 0 0,0 1 0,0-1 0,0 1 0,0-1 0,7-52 0,-3-50 0,-3-51 0,-15-43 0,-25-34 0,-16-15-903,-20-13 1161,-15 1-387,-13 5 129,0 14 0,-4 14 0,14 29 0,-3 18 0,7 22-32,4 26 41,3 12-13,-4 8 4,1 12 0,-5-7 0,0 5 902,3-2-1160,-5 13 420,10 13-171,3 5 13,11 10-4,9 9 0,8 14 0,7 12 0,4 10 0,10 16 0,28 1 0,0-1 0,1 1 0,-1-1 0,1 1 0,-1 0 0,1 0 0,0-1 0,-1 1 0,1 0 0,0 0 0,-1 1 0,1-1 0,-1 2 0,-11 20 0,6 9 0,5 5 0,2 17 0,1 10 0,-7 15 0,0 20 0,-1 18 0,2 30 0,-7 18 0,2 23 0,-7 9 0,2 12 0,2-7 0,4-25 0,3-28 0,3-33 0,1-29 0,2-23 0,8-16 0,8-2 0,0-5 0,14-1 0,5 13 0,19 8 0,2 15 0,23 20 0,21 11 0,19 15 0,22 20 0,19 1 0,22 5 0,9 3-790,-8-7 1016,-15 1-339,-31-15 113,-23-15 0,-26-13 0,-21-19 0,-16-17 0,-9-12 0,-13-9 0,-4 1 790,1-2-1016,-6-2 339,2 0-113,3-10 0,-4-1 0,3-8 0,-23-26 0,1 3 0,-1 0 0,0 1 0,0-1 0,1 0 0,-1 0 0,0 0 0,0 0 0,1 0 0,-1 0 0,0 0 0,0-1 0,1 1 0,-1 0 0,0-1 0,0 1 0,0 0 0,0-1 0,1 0 0,0 0 0,8-9 0,-3 3 0,0 0 0,-1 0 0,9-13 0,56-90 0,41-69 0,23-51 0,16-56-1626,1-26 2091,-5-21-698,-8 4 233,-16 11 0,-30 22 0,-29 29 0,-25 27 0,-19 29-179,-20 8 230,-5 148-63,-14-67-1,-24-51 13,-15 18 0,35 107 0,-30-47 0,-30-36 0,-19 2 1613,-8 12-2074,-12 11 884,-4 12-478,7 15 82,2 14-27,11 12 0,-6 16 0,7 12 0,7 12 0,-1 7 0,7 5 0,3 2 0,6 2 0,3 0 0,10 7 0,9-1 0,9 0 0,14 6 0,5 5 0,10 6 0,8 5 0,7 4 0,4 2 0,-4 1 0,1 1 0,1 0 0,-6 8 0,-7-1 0,2 8 0,-6 6 0,-3-2 0,-5 5 0,-3-5 0,-2-4 0,6-5 0,-1-12 0,8-3 0,-2-11 0,7 1 0,4 0 0,5 4 0,12 3 0,2 10 0,3 2 0,6 10 0,0-1 0,-3 6 0,6 6 0,-4 4 0,-1-4 0,-5 2 0,6-6 0,-2-5 0,-2-6 0,-3-5 0,-1-3 0,-3-2 0,-1-2 0,7-8 0,7-7 0,7-9 0,8-12 0,3-6 0,4-2 0,1-8 0,9 1 0,15-6 0,24 3 0,13 3 0,26 4 0,14-4 0,11 3 0,5 2 0,9-5 0,-6 2 0,-10 2 0,-17-5 0,-24 2 0,-24 3 0,-19-5 0,-14 2 0,-9 3 0,-5 3 0,-10-6 0,0 3 0,0-6 0,10-6 0,11-20 0,32-21 0,48-49 0,59-38 0,54-56 0,45-49-2708,9-23 3482,-19 4-1161,-50 20 387,-47 43-972,-49 41 1249,-46 45-416,-70 103 139,-3 2 0,13-34 0,-17 42 0,-2 1 0,-1-1 0,0 1 0,2-13 0,-4 18 0,-1 1 0,0 0 0,0 0 0,0 0 0,0 0 0,-1 1 0,0-1 0,-2-8 0,2 4 431,-1 3 0,-1 0 0,1 0-1,-1 0 1,-7-10 0,-29-27-1170,-30-12 2205,-49-15-1779,-54-13 469,-71-13-156,-69-2-1702,-43 2 2188,-13 12-2864,3 20 2988,12 20-915,29 17 305,37 14 0,41 9-719,35 5 924,36 2-307,42 1 102,35 7 0,28-1 1483,19 7-1907,12 6 2853,13 6-3062,11 3 1806,8 4-1418,4 2 367,4 1-122,0 0 0,-6 0 0,-1 0 0,-8 14 0,-14 16 0,-29 46 0,-22 51 0,-39 55 0,-29 40 0,-14 21-1713,1-7 2202,14-23-734,26-42 245,33-43 0,23-36 0,24-35 0,19-26 0,12-20 0,8-10 0,4-7 1714,1-2-2204,1 8 735,-2 1-245,7 10 0,8 7 0,6 15 0,6 13 0,4-4 0,3-6 0,-6-3 0,0-8 0,-7-9 0,1-7 0,1-12 0,-4-4 0,2-2 0,10 8 0,11 16 0,19 19 0,16 22 0,29 21 0,26 15 0,23 13 0,1-1 0,3-12 0,-10 1 0,-24-13 0,-18-5 0,-24-10 0,-19-17 0,-14-16 0,-10-5 0,-5-11 0,-11 1 0,-9-4 0,1-5 0,-6-3 0,4-2 0,-3-3 0,-3-1 0,-4 0 0,-2-1 0,-3 0 0,-1 1 0,-1-1 0,-1 1 0,1 7 0,-1-15 0,1-15 0,-1-17 0,1-14 0,0-4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5:02.0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4108 2508 24575,'-7'14'0,"0"-1"0,1 1 0,0 0 0,1 0 0,1 0 0,-4 20 0,-3 10 0,-120 509 0,79-316 0,1 29 0,-32 539 0,72 283 0,14-651 0,-3-296 0,6-1 0,32 177 0,-22-229 0,-3-10 0,3-1 0,38 110 0,184 467 0,-228-627 0,68 222 0,-41-123 0,59 133 0,109 144 0,-151-320 0,3-2 0,4-2 0,83 83 0,-37-43 0,641 705 0,204 135 0,-655-660 0,349 312 0,-635-602 0,691 601 0,-20 151 0,-300-321 0,-244-295 0,201 166 0,187 95 0,-239-218 0,-240-163 0,2-1 0,0-3 0,2-2 0,76 18 0,15-9-288,234 14-1,156-29-288,460-67-251,-7-70-523,-339 16 770,-6-29 0,1013-354 0,-1212 321 407,506-276 1,-601 242 2984,-284 161-2179,-1-3 0,-3-2 0,65-70 1,-102 92-620,0 0 0,-2-2 0,-1 0 0,-1-1 0,-1-1 0,16-43 0,-1-14-17,20-95 0,-1-84 4,0-1 0,37-210 0,-63 325 0,43-304 0,13-782 0,-85-81 0,-6 1054 0,-50-278 0,58 519 0,-67-347 0,52 306 0,-3 2 0,-3 1 0,-52-100 0,-8 21 0,-194-248 0,-151-89 0,271 313 0,28 26 0,-231-191 0,-189-63 0,169 127 0,-452-284 0,-2 109 0,546 320 0,-307-83 0,476 166 0,-798-239 82,-18 66-1140,-869-14-897,737 107 1051,623 51 3434,265 20-1266,151 38-1223,-485-101-41,89 26 0,366 68 0,-357-105 0,385 108 0,2-1 0,0-1 0,0-2 0,2 0 0,-39-33 0,6-3 0,-57-64 0,84 78 0,2-2 0,2-1 0,-43-86 0,-13-18 0,76 132 0,2 0 0,0 0 0,1 0 0,0-1 0,1 0 0,0 0 0,2-1 0,-4-22 0,5 7 0,0 0 0,2-1 0,5-41 0,-2 59 0,-1 0 0,2 1 0,0-1 0,0 1 0,1-1 0,1 1 0,0 1 0,1-1 0,12-16 0,9-8 0,51-52 0,-18 22 0,-32 33 0,1 2 0,2 0 0,1 2 0,1 2 0,42-27 0,-53 42 0,-1 0 0,2 2 0,0 1 0,0 0 0,1 2 0,0 1 0,0 0 0,1 2 0,-1 2 0,31-2 0,13-1 0,93-20 0,7-1 0,410-69 0,-96 12 0,-351 68 0,237 2 0,358 80-936,-15 57-1,441 156 642,-887-171 2268,-166-63-1832,79 35-123,-3 8 0,318 216 0,-475-289-18,-2 0 0,1 1 0,-2 1 0,-1 1 0,0 0 0,-1 1 0,0 0 0,-2 1 0,15 34 0,-5-3 0,-2 1 0,24 103 0,-36-125 0,2-1 0,0-1 0,2 0 0,22 37 0,72 102 0,-62-102 0,363 532 0,-352-516 0,120 191 0,-27-46 0,-15-27 0,-29 0 0,120 322 0,-128-284 0,-14-26 0,67 150 0,1045 1908-1311,-963-1828 1244,84 145 73,-283-533-6,2 0 0,3-3 0,2-1 0,2-1 0,2-3 0,2-1 0,71 52 0,-8-22-8,231 117 0,144 25-347,-10-33-768,573 142 0,516 31-36,-1478-339 1230,164 28 227,-204-40 1189,76-2 0,-105-5-1357,0 0 0,1-1 0,-1-1-1,-1 0 1,1-1 0,-1-1 0,1 0-1,16-11 1,105-73 498,-122 80-619,108-84-9,-4-5 0,182-198 0,-254 241 0,-1-2 0,-3-2 0,-3-2 0,57-121 0,-33 33 0,47-165 0,-89 243 0,-4-2 0,-3 0 0,6-108 0,-17-227 0,-4 264 0,-8-143 0,4 230 0,-3 1 0,-28-110 0,11 86 0,-130-413 0,-30 10 0,150 406 0,-343-711 0,221 516 0,-243-319 0,320 489 0,-5 4 0,-158-144 0,194 201 0,-2 1 0,-1 3 0,-2 2 0,-2 3 0,-1 2 0,-1 2 0,-82-26 0,124 49 0,-1 1 0,0 2 0,-1-1 0,1 2 0,0 0 0,-1 1 0,1 1 0,-1 1 0,1 0 0,-1 1 0,1 1 0,0 1 0,0 0 0,0 1 0,1 1 0,-1 1 0,2 0 0,-1 1 0,1 0 0,0 2 0,-18 14 0,-272 188 0,115-85 0,107-70 0,2 3 0,4 5 0,-84 86 0,149-135 0,1 0 0,1 1 0,1 0 0,0 1 0,1 0 0,0 0 0,-6 30 0,-2-2 0,-148 455 0,-48 133 0,204-612 0,2 0 0,1 0 0,1 0 0,1 1 0,-1 23 0,7 117 0,1-60 0,-2 1663 0,-3-938 0,-2-787 0,-1-1 0,-20 79 0,12-63 0,-25 115 0,-7-1 0,-96 237 0,127-378 0,-1-1 0,-1 0 0,-2-1 0,-1 0 0,0-1 0,-2-2 0,-1 0 0,-1-1 0,-2-1 0,-35 27 0,-390 318-468,62-48-259,3-26 489,-13-18 0,-645 337 0,-104-90 238,-34-74 0,668-280 0,-698 134 0,-556-59 0,341-148 0,1-119 0,756-65-86,4-38 810,486 91 122,-24-9-754,3-9 0,-257-105 0,216 54-17,-322-191-1,-211-193-74,585 355 0,-330-310 0,448 374 0,-417-424 0,43-34 0,-76-294 0,448 691 0,-51-85 0,37 63 0,6-4 0,7-3 0,-97-319 0,67 96 0,65 233 0,6 7 0,6-1 0,-11-222 0,29-295 0,9 529 0,0 13 0,6 1 0,31-171 0,8 33 0,-18 85 0,71-236 0,65-134 0,-45 138 0,-100 338 0,-2 0 0,-3-1 0,-3-1 0,-3 0 0,-3-1 0,-3 1 0,-10-101 0,6 158 0,0 0 0,-2 0 0,1 0 0,-1 0 0,0 1 0,-1-1 0,0 1 0,-1 0 0,0 1 0,0-1 0,-1 1 0,0 1 0,0-1 0,-1 1 0,0 0 0,0 1 0,-1 0 0,-13-8 0,-16-7 0,-2 1 0,0 1 0,-43-12 0,-51-16 0,-267-107 0,347 130-1365,5 5-5461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7:53.28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6364.93359"/>
      <inkml:brushProperty name="anchorY" value="-29904.98828"/>
      <inkml:brushProperty name="scaleFactor" value="0.5"/>
    </inkml:brush>
  </inkml:definitions>
  <inkml:trace contextRef="#ctx0" brushRef="#br0">2053 1486 24575,'0'0'0,"-6"0"0,-10 8 0,-7 0 0,-6 0 0,-6 5 0,-2 0 0,-1-2 0,-2 4 0,1 6 0,0-3 0,-1-2 0,2 3 0,-1-4 0,-6 5 0,-16 3 0,-8 5 0,-13 11 0,-5 4 0,-7 9 0,0 1 0,10-10 0,12-2 0,12-4 0,17-1 0,7-8 0,4 0 0,9 0 0,7 2 0,-1-5 0,5 2 0,3 1 0,3 3 0,-5 2 0,1 3 0,2 0 0,-6-5 0,2-1 0,2 1 0,3 1 0,2 1 0,10 3 0,1 0 0,9 1 0,0 16 0,5 1 0,6 7 0,3 6 0,-3-4 0,3-5 0,1 2 0,2-5 0,2-5 0,2 4 0,1 4 0,8 5 0,9 20 0,8 4 0,13 10 0,5 7 0,10-2 0,1-6 0,7 3 0,4-13 0,-3-5 0,-5-12 0,3-2 0,-5-9 0,-11-7 0,-5-12 0,-3-5 0,-9-11 0,-8-7 0,1-7 0,2-5 0,-3-3 0,-4-2 0,4 0 0,11-1 0,-3 1 0,-3 0 0,2 0 0,1 0 0,-11-6 0,-6-1 0,3-15 0,4-6 0,6-14 0,13-26 0,5-10 0,11-7 0,1-16 0,-1 0 0,-18 2 0,-4 14 0,-9 13 0,-16 5 0,-13 10 0,-4 8 0,-1-10 0,-6-12 0,3-35 0,-4-35 0,-5-25 0,-3-24 0,-4 5 0,-10 4 0,-17 16 0,-10 15 0,20 111 0,-21-49 0,-16-21 0,33 85 0,1 1 0,-20-22 0,-36-53 0,-22-1 0,-16-20 0,-17-11 0,-13-11 0,-8 9 0,3-4 0,-3 13 0,15 5 0,14 12 0,0 11 0,10 15 0,2 7 0,1 5 0,-2 8 0,-1 6 0,5 8 0,-1 11 0,-1 5 0,5 8 0,6 8 0,6 6 0,13 5 0,11 3 0,10 1 0,8 1 0,6 1 0,3 7 0,0 7 0,9 8 0,0-1 0,0 3 0,5 4 0,-2 10 0,-9 2 0,-4 3 0,-10 14 0,-1 14 0,-15 15 0,-6 11 0,-5 8 0,4-2 0,7 3 0,9-7 0,6 9 0,5-6 0,4-6 0,10 2 0,1-6 0,8-6 0,7 4 0,-3-11 0,5-11 0,2-10 0,4-3 0,2 2 0,2-3 0,2-5 0,0 3 0,1 5 0,-1-3 0,1 5 0,-1 10 0,0 13 0,1 17 0,-1 25 0,7 15 0,1 2 0,8 4 0,-2-4 0,-2-7 0,-3-8 0,5-12 0,5-6 0,6-3 0,5 8 0,4-7 0,2-6 0,2 0 0,1-7 0,0-13 0,-7-13 0,-1-12 0,-8-9 0,1-13 0,-6-5 0,3-10 0,3-6 0,4-6 0,3-5 0,4-2 0,1-2 0,2 0 0,0-8 0,9-8 0,7-7 0,8-6 0,20-12 0,29-11 0,41-23 0,37-17 0,40-19 0,24-15-1071,7-12 1377,-8-9-459,-21 4 153,-23 12 0,-44 16 0,-33 21 0,-33 20 0,-27 23 0,-26 5 0,-13 15 0,-13 2 0,-2 2 1071,2-1-1377,12-10 459,12-2-153,12-10 0,9 0 0,-1-6 0,5 2 0,-6-5 0,-6 3 0,-5 5 0,-6 4 0,-11 4 0,-3 3 0,-8 2 0,-1-6 0,3 0 0,2-8 0,-3-13 0,1-7 0,3 3 0,-4 5 0,-6 1 0,-6 6 0,-4 5 0,-4-1 0,-3 3 0,-1-4 0,-1 3 0,-1-5 0,1 3 0,1 3 0,-9-4 0,1 4 0,-7-5 0,-7-5 0,-13-5 0,-5 4 0,-4-3 0,-7 5 0,-1-2 0,2 5 0,-12-2 0,-5-4 0,-28-11 0,-12-4 0,-24-2 0,-12-9 0,-9 1 0,-5 8 0,0 11 0,7 11 0,17 8 0,9 14 0,7 12 0,13 10 0,1 7 0,1 5 0,6 3 0,-3 2 0,5-1 0,4 8 0,13-1 0,11 0 0,-4 6 0,8 5 0,5 6 0,-1-2 0,4 10 0,5-4 0,-11 2 0,-6 8 0,3 3 0,-11 0 0,5 7 0,-1 0 0,-2 6 0,0-2 0,6 5 0,-1-3 0,7 3 0,-2 4 0,14-3 0,-3 2 0,4 4 0,3 3 0,2-5 0,9 9 0,-5-6 0,0 3 0,7 0 0,7 2 0,8-6 0,7 0 0,4 9 0,4 9 0,2 11 0,0 15 0,1 6 0,-1 5 0,0-8 0,0-8 0,-1-10 0,1-15 0,-1-14 0,7-11 0,1-9 0,-1-6 0,-1-3 0,7-2 0,5 15 0,7 32 0,12 31 0,13 44 0,10 31 0,15 15 0,-1 0 0,2-2 0,-7-25 0,-8-27 0,-8-25 0,-14-30 0,-5-22 0,-3-9 0,0-20 0,1 1 0,1-4 0,2-1 0,2-1 0,-8-1 0,1-7 0,1-8 0,0 0 0,3-6 0,1-5 0,1-3 0,2-5 0,0-9 0,0-9 0,-7-9 0,-1 1 0,-7-12 0,1-3 0,1-2 0,-3-2 0,2 1 0,2-7 0,4 1 0,3 0 0,9-6 0,3 2 0,8-5 0,7 2 0,6-11 0,5-13 0,-4-5 0,1 6 0,-6-7 0,-7 16 0,-5 2 0,-6 8 0,-11 8 0,-2-3 0,-2 3 0,2-4 0,8-13 0,11-12 0,8-6 0,8-9 0,6-7 0,3 1 0,-5 5 0,-8 4 0,-7 14 0,-8 11 0,-11 11 0,-5 9 0,-8 5 0,-1-5 0,2-5 0,18-23 0,20-44 0,10-38 0,8-8 0,-13 1 0,-8 23 0,-8 28 0,-14 18 0,-12 21 0,-11 16 0,-7 10 0,-5 8 0,-3 3 0,-1 2 0,-1 0 0,-7 7 0,-7-1 0,-7 0 0,-6-3 0,-12 5 0,-3-1 0,-9-9 0,-15-3 0,-6-9 0,-4 5 0,-10-6 0,0 2 0,-6 2 0,2 1 0,11 2 0,3 10 0,12 9 0,17 0 0,0 7 0,7 5 0,2 4 0,2 3 0,-6 11 0,7 8 0,1 1 0,1 7 0,8 4 0,0 5 0,-1 2 0,6 3 0,6 1 0,6 1 0,4-1 0,-4 9 0,3-1 0,-7 8 0,2 6 0,-6 6 0,-5-3 0,3-5 0,4 2 0,-3-5 0,4-4 0,-3-5 0,3-3 0,3 4 0,-3 15 0,-5 29 0,-13 44 0,-19 50 0,-19 74 0,-10 51-1285,3 17 1652,8-14-2414,9-40 2580,16-54-800,8-57 267,12-48 0,9-38 0,8-25 0,13-22 1180,-4-27-1197,1-1 0,-1 0 0,1 0 0,-1-1 0,1 1 0,-1 0 1,1 0-1,0-1 0,-1 1 0,1 0 0,0-1 0,0 1 1,-1-1-1,1 1 0,0-1 0,0 1 0,0-1 0,0 0 0,1 1 1,22 3 2154,8-5-2701,-3-11 844,-6-8-281,-6-8 0,-6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7:58.0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1296 580,'-26'0,"1"2,-1 2,1 0,-40 12,-94 42,-12 4,96-37,-125 61,36-12,-138 41,299-114,-1 0,1 1,0-1,0 1,0-1,0 1,0 0,0 1,1-1,-1 0,1 1,-1-1,1 1,0 0,0 0,0 0,1 0,-1 0,0 0,1 0,0 1,0-1,0 0,0 1,1-1,-1 1,1-1,0 1,0-1,0 1,1-1,-1 1,1-1,-1 0,1 1,0-1,4 7,2 5,1 1,0-1,1-1,1 0,0 0,16 15,5 10,-2 0,-2 2,26 51,29 44,-64-114,0-1,2-1,0-1,28 21,12 11,256 215,-162-141,-31-31,-105-82,1-2,0 1,0-2,1-1,26 8,4-2,172 38,-196-49,-1 0,1-2,-1 0,1-2,-1-1,48-9,-56 8,-1-1,0-1,0 0,-1-1,1-1,-1 0,-1-1,0-1,0 0,0-1,13-13,7-7,-2-2,-2-2,-1 0,-1-2,-2-1,-2-1,36-77,-15-10,-5-2,37-214,-70 302,-2 0,-1 0,-2-1,-2 0,-1 1,-3-1,-1 1,-1 0,-3 0,-23-67,-15-14,-70-157,95 235,-1 1,-2 1,-2 1,-45-50,50 64,-1 1,-1 2,-1 0,-1 1,0 2,-34-19,11 14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8:00.5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2201 1635,'6'-7,"-1"0,0 0,0 0,-1-1,6-11,8-16,8-6,-3 0,-1-2,-2-1,-2-1,-2 0,-2-1,-2-1,-2 0,6-74,-16 106,-1 0,0 0,-1 0,-1 0,0 0,-1 1,-1 0,0-1,-1 2,0-1,-1 1,-12-18,-10-9,-2 1,-50-48,43 48,17 18,-1 2,0 0,-2 1,-34-19,-110-50,61 33,16 9,-166-57,-108-3,199 68,-277-27,393 60,1 1,-79 6,123-2,0 0,0 0,0 1,1-1,-1 1,0 0,1 0,0 1,-1-1,1 1,0 0,0 0,1 1,-1-1,1 1,-1-1,1 1,0 0,1 1,-1-1,1 0,0 1,0-1,0 1,0 0,1-1,-2 11,-1 11,1 0,1 0,1 0,2 29,0-24,-5 106,-7-1,-30 143,16-130,-7 205,33-338,1 0,0 0,1 0,1 0,0 0,1-1,1 0,0 0,1 0,18 26,5 4,70 77,-39-59,3-3,2-3,3-2,2-4,3-3,1-3,119 52,-122-69,2-4,0-3,1-3,79 9,393 21,5-45,-468-4,-40-2,-1-2,0-2,64-18,25-5,-64 18,-1-3,112-40,-158 45,1 0,-1-1,-1-1,0-1,26-21,-35 24,0 0,-1-1,0 0,-1 0,0-1,-1 0,0-1,-1 0,11-25,-6 5,-1-1,-1 1,-2-2,6-58,-13-374,-3 430,-1 0,-2 1,-2-1,-21-67,4 45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8:05.11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805 1 24575,'-20'2'0,"1"1"0,-1 1 0,0 1 0,1 1 0,0 0 0,1 1 0,-1 2 0,1 0 0,-19 13 0,-27 11 0,-10 2 0,-106 53 0,152-72 0,0 2 0,0 1 0,-47 42 0,64-48 0,-1 0 0,2 1 0,0 0 0,0 1 0,2 0 0,0 0 0,0 1 0,1 0 0,1 0 0,1 1 0,1-1 0,0 1 0,-2 21 0,0 25 0,3 0 0,6 83 0,1-41 0,-4-40 0,5 129 0,-2-162 0,1 0 0,1 0 0,20 61 0,-19-80 0,0 0 0,0-1 0,1 0 0,1 0 0,0 0 0,0-1 0,1 0 0,1-1 0,0 0 0,0-1 0,1 0 0,0 0 0,21 11 0,14 6 0,1-3 0,69 24 0,-1 0 0,153 98 0,-137-71 0,-65-39 0,1-3 0,1-2 0,83 22 0,-105-38 0,145 37 0,-156-44 0,1-1 0,0-2 0,53-1 0,-74-4 0,-1-1 0,1 0 0,-1-2 0,1 1 0,-1-2 0,0 0 0,-1 0 0,26-15 0,6-8 0,49-39 0,-19 12 0,87-40 0,-106 64 0,97-67 0,-109 61 0,-2-1 0,-1-2 0,-2-1 0,-2-3 0,-1-1 0,-3-1 0,-2-2 0,-2-1 0,-2-1 0,26-69 0,-17 30 0,40-151 0,-63 189-1365,-1 9-5461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8:10.6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876 1411 24575,'1'2'0,"-1"-1"0,1 1 0,-1 0 0,1 0 0,0 0 0,-1-1 0,1 1 0,0 0 0,0-1 0,0 1 0,0-1 0,2 3 0,7 11 0,189 452 1,-117-261-170,246 576-737,35-16 973,-345-731-67,7 15 0,60 88 0,-83-135 26,1 0 1,-1 0-1,1 0 1,-1 0-1,1 0 0,0-1 1,0 1-1,0-1 0,0 0 1,0 0-1,1 0 1,-1 0-1,1 0 0,-1-1 1,1 1-1,0-1 0,0 0 1,-1 0-1,1-1 1,0 1-1,0-1 0,0 0 1,0 0-1,0 0 1,0 0-1,-1-1 0,1 0 1,0 1-1,0-1 0,-1-1 1,1 1-1,0 0 1,-1-1-1,1 0 0,4-3 1,10-8-17,0 1 1,-1-2 0,-1 0-1,0-2 1,13-16-1,-20 22-16,227-222 6,-28 30 0,-138 128 0,150-162 0,-164 170 0,81-126 0,-128 176 0,-1 0 0,0 0 0,-1-1 0,-1 0 0,-1 0 0,-1-1 0,0 1 0,2-29 0,-3-9 0,-6-79 0,0 65 0,2 49 0,-1 0 0,-1 1 0,0 0 0,-1-1 0,-2 1 0,0 1 0,-1-1 0,0 1 0,-16-26 0,9 21 0,-2 1 0,0 0 0,-2 1 0,0 1 0,-1 1 0,-30-23 0,-359-330 0,350 316 0,-2 4 0,-108-73 0,-147-69 0,315 194 0,-214-118 0,-6 9 0,-410-140 0,596 240 0,1 2 0,-1 2 0,-1 1 0,1 2 0,-1 1 0,-53 6 0,8-2 0,71-3 0,0 0 0,0 1 0,0 0 0,0 0 0,1 1 0,-1 0 0,0 1 0,1 0 0,-17 8 0,21-9 0,0 1 0,1 0 0,-1 1 0,1-1 0,-1 0 0,1 1 0,0 0 0,0 0 0,1 0 0,-1 0 0,1 0 0,0 1 0,0-1 0,0 1 0,1-1 0,0 1 0,0 0 0,0-1 0,0 1 0,0 6 0,0 19 0,0-1 0,2 1 0,1 0 0,11 53 0,41 116 0,-37-143 0,15 39 0,12 48 0,-7 11 0,25 120 0,-56-244 0,3 21 0,22 73 0,-25-109 0,0 0 0,0 0 0,1-1 0,1 0 0,0 0 0,1 0 0,1-1 0,21 22 0,12 3 0,1-3 0,1-1 0,2-3 0,1-1 0,2-3 0,0-2 0,2-2 0,69 21 0,-107-39 0,-1-1 0,1-1 0,0 0 0,0-1 0,0-1 0,0 0 0,0-1 0,0 0 0,19-3 0,-24 0 0,0 1 0,0-1 0,0-1 0,0 1 0,-1-2 0,0 1 0,0-1 0,0 0 0,0-1 0,-1 0 0,0 0 0,0 0 0,0-1 0,10-14 0,31-42 0,-16 19 0,2 1 0,78-74 0,428-286 0,-374 287 0,-89 68 0,-57 38 0,-2-1 0,1-1 0,-2 0 0,0-2 0,31-30 0,14-36 0,-5-2 0,-2-4 0,-5-1 0,54-129 0,-76 151 0,-4-1 0,18-73 0,-34 106 0,-2 0 0,-1-1 0,-2 0 0,-1 1 0,-2-1 0,-6-47 0,5 74 0,-1 1 0,0 0 0,0 0 0,0 1 0,-1-1 0,0 0 0,0 1 0,-1-1 0,0 1 0,0 0 0,0 0 0,0 1 0,-1-1 0,1 1 0,-1 0 0,0 0 0,-1 1 0,1-1 0,-11-4 0,-11-4 0,1 0 0,-55-14 0,73 24 0,-69-18 0,-1 3 0,-1 3 0,0 4 0,0 4 0,-1 3 0,-85 7 0,154-3 0,0 0 0,0 1 0,0 0 0,1 0 0,-1 1 0,1 1 0,-1 0 0,1 0 0,0 1 0,1 0 0,-1 1 0,1 0 0,0 0 0,-15 15 0,-125 121 0,-80 67 0,-330 187 0,418-299 0,121-81 0,2 1 0,0 0 0,0 2 0,-25 35 0,-53 84 0,-5-4 0,-121 121 0,215-248 0,1 1 0,1-1 0,0 1 0,0 0 0,0 0 0,1 1 0,0-1 0,1 1 0,-1 0 0,2 0 0,0 0 0,0 0 0,-1 15 0,1 11 0,1 1 0,6 47 0,0 0 0,-6 97 0,4 135 0,-2-307 0,1-1 0,-1 1 0,1 0 0,0-1 0,1 1 0,0-1 0,0 0 0,1 0 0,0 0 0,0 0 0,0 0 0,6 6 0,9 7 0,0 0 0,26 20 0,6 6 0,312 365 0,-38-38 0,-322-370 0,13 14 0,2 0 0,22 17 0,-36-31 0,-1-1 0,1 1 0,-1-1 0,1 0 0,0 1 0,0-2 0,0 1 0,0 0 0,0-1 0,1 0 0,-1 0 0,0 0 0,0 0 0,1-1 0,-1 0 0,1 0 0,-1 0 0,0 0 0,6-2 0,-7 1 0,0-1 0,0 1 0,0-1 0,0 0 0,-1 0 0,1-1 0,0 1 0,-1 0 0,0-1 0,1 0 0,-1 1 0,0-1 0,0 0 0,-1 0 0,1 0 0,1-4 0,19-59 0,-17 48 0,124-447 0,-41 87 0,-32 122 0,34-279 0,-49 242 0,-14 76 0,-1-411 0,-26 532 0,-4-131 0,1 183 0,-2 0 0,-2 0 0,-13-45 0,15 76 0,0 0 0,-1 1 0,0-1 0,0 2 0,-2-1 0,1 1 0,-2 0 0,1 0 0,-1 1 0,-1 0 0,0 0 0,0 1 0,-1 1 0,0 0 0,0 0 0,-19-8 0,-15-6 0,-2 3 0,0 1 0,-53-12 0,80 24 0,-32-7 0,1 2 0,-2 3 0,1 1 0,-1 3 0,0 2 0,-81 8 0,126-4 0,1 0 0,-1 0 0,1 1 0,-1 0 0,1 0 0,0 1 0,0 0 0,1 0 0,-1 0 0,1 1 0,0 0 0,0 0 0,1 1 0,-1-1 0,1 1 0,1 1 0,-1-1 0,-3 8 0,-8 11 0,2 0 0,1 1 0,-14 42 0,-14 31 0,-91 155 0,38-79 0,79-141 0,-14 44 0,18-44 0,-29 58 0,-402 615 0,334-548 0,103-152 0,0 0 0,1 0 0,0 0 0,0 1 0,1 0 0,0-1 0,0 1 0,1 1 0,0-1 0,0 0 0,1 0 0,0 1 0,0-1 0,1 0 0,0 1 0,1-1 0,0 1 0,0-1 0,0 0 0,1 0 0,6 14 0,21 91 0,-5 1 0,18 226 0,-7-32 0,-31-277-112,-4-18 172,2-1 0,0 0 0,6 19 0,-7-28-135,0 0 0,0 0 1,0-1-1,0 1 0,1 0 1,0-1-1,-1 1 1,1-1-1,0 0 0,0 0 1,0 1-1,1-1 0,-1-1 1,0 1-1,1 0 0,-1 0 1,1-1-1,0 0 1,4 2-1,15 3-6751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8:17.4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2117 876 24575,'-14'0'0,"0"2"0,-1-1 0,1 2 0,1 0 0,-1 0 0,0 2 0,-14 6 0,-90 50 0,51-24 0,-1385 619 0,1413-639 0,2 0 0,0 3 0,2 1 0,0 1 0,-45 39 0,71-53 0,0 0 0,1 1 0,0-1 0,1 2 0,0-1 0,0 1 0,1 0 0,0 0 0,1 0 0,-7 21 0,10-26 0,1 0 0,0 0 0,0 0 0,0 0 0,1 0 0,0 0 0,0 0 0,0 0 0,1 0 0,0 0 0,0 0 0,0 0 0,0 0 0,1-1 0,-1 1 0,1 0 0,1-1 0,-1 1 0,1-1 0,-1 0 0,1 0 0,0 0 0,1 0 0,-1 0 0,1-1 0,0 1 0,5 3 0,123 100 0,-5 6 0,123 139 0,-181-177 0,90 76 0,-117-117 0,1-2 0,2-1 0,94 47 0,-9-20 0,141 44 0,-188-77 0,2-3 0,168 20 0,-205-39 0,0-2 0,-1-2 0,1-2 0,0-3 0,-1-1 0,0-2 0,57-20 0,-19-2 0,-1-4 0,146-83 0,-101 40 0,-3-5 0,-3-6 0,210-200 0,-324 280 0,256-272 0,-234 242 0,-2-1 0,-1-1 0,-2-2 0,-2 0 0,32-83 0,-26 37 0,-5-1 0,-3-1 0,-4-1 0,-4 0 0,-5-1 0,-3-1 0,-7-100 0,-1 171 0,0 1 0,-2-1 0,0 1 0,-2 0 0,0 0 0,-2 0 0,0 1 0,-1 0 0,-1 1 0,-1 0 0,-21-29 0,-1 3 0,-2 1 0,-2 2 0,-2 2 0,-75-63 0,53 57 0,-3 3 0,-134-69 0,184 106 0,-240-111 0,216 103 0,0 3 0,0 1 0,-1 1 0,-80-7 0,104 16 0,0 2 0,1 0 0,-1 1 0,0 1 0,1 0 0,0 1 0,0 0 0,0 1 0,0 1 0,-14 7 0,-21 15 0,-61 45 0,41-25 0,-713 447 0,307-197 0,449-280 0,2 0 0,0 2 0,1 1 0,1 0 0,1 2 0,-28 39 0,20-21 0,3 2 0,2 0 0,-25 59 0,42-84 0,0 1 0,-9 37 0,15-52 0,0 0 0,0 0 0,1 1 0,-1-1 0,1 0 0,0 0 0,0 1 0,1-1 0,-1 0 0,1 0 0,0 0 0,0 1 0,0-1 0,1 0 0,-1 0 0,1 0 0,0-1 0,0 1 0,0 0 0,5 4 0,11 6 0,0-1 0,1 0 0,1-2 0,0 0 0,1-1 0,39 12 0,-5 0 0,95 43 0,250 102 0,-218-106 0,-154-54 0,0-1 0,0-1 0,0-1 0,47 0 0,-62-5 0,-1-1 0,0 0 0,0-1 0,0 0 0,0-1 0,0 0 0,-1-1 0,1 0 0,17-12 0,9-8 0,46-40 0,-20 14 0,27-20 0,100-100 0,-179 156 0,0 1 0,-1-2 0,-1 0 0,0 0 0,-2 0 0,1-1 0,9-31 0,4-5 0,79-168-106,90-214 337,-157 343-728,-4-2 1,34-177-1,-55 201-6329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1:10.792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1778 729 24575,'0'0'0,"-7"0"0,-2 16 0,1 17 0,-7 8 0,2 6 0,-7 17 0,4 0 0,2 7 0,4-5 0,3 3 0,4 2 0,2 2 0,0-4 0,2 1 0,0 1 0,-1-5 0,9-6 0,-1-7 0,1 3 0,6-4 0,-2-2 0,7-11 0,5-3 0,5-2 0,4-8 0,4-7 0,2-7 0,1-5 0,8-4 0,1-11 0,7-1 0,-1-9 0,-2-7 0,-3 2 0,-12-4 0,5-3 0,-10-4 0,0 6 0,0-2 0,1 6 0,-7-10 0,1-2 0,-7-3 0,2-10 0,-5-1 0,4 0 0,-6-6 0,-3 1 0,-5 2 0,-4 4 0,-2 3 0,-2 2 0,-1 2 0,-1 2 0,0 0 0,-8 0 0,1 1 0,-9-1 0,-6 8 0,-7 0 0,-4 8 0,-4-1 0,-2 6 0,-2 5 0,-7-3 0,-1 3 0,-8 4 0,2 2 0,2 4 0,3 2 0,4 1 0,-5 1 0,2 0 0,1 1 0,2 0 0,2-1 0,-5 0 0,8 9 0,1-1 0,3 1 0,0 6 0,0 6 0,-1-1 0,0-3 0,8 3 0,-1 5 0,0-4 0,-1 4 0,-3-5 0,7 4 0,6 3 0,0 4 0,-2 4 0,-4 10 0,4 11 0,-2 1 0,5 7 0,6-3 0,5-4 0,13-12 0,3-5 0,2-4 0,8-1 0,7 0 0,7-6 0,-3 0 0,3 2 0,3-7 0,3-5 0,-6 2 0,1-6 0,-7 5 0,3-4 0,1 5 0,4-4 0,3-3 0,3-5 0,2-3 0,1-3 0,-8-9 0,1-3 0,-1-8 0,10-6 0,3-16 0,9 4 0,8-12 0,-1 0 0,-3-1 0,4 2 0,-4-7 0,4 1 0,-4 1 0,-4 3 0,4 3 0,-4 1 0,-2 3 0,-4 0 0,-3 1 0,-2-8 0,-10 0 0,-1 8 0,-1-6 0,-6 0 0,-6 2 0,-7 0 0,-5 1 0,4 1 0,-2 1 0,-2 0 0,-1 1 0,-3-8 0,-1-1 0,-1 1 0,-9 1 0,-8 2 0,-1 2 0,-7 9 0,4 1 0,-4 1 0,-5-2 0,-11 7 0,-3 6 0,5 0 0,-8-3 0,0 3 0,1 6 0,-8 4 0,1 4 0,1 3 0,-5 3 0,2 1 0,-5 1 0,1 0 0,-4 0 0,4 0 0,-5 7 0,4 1 0,4 7 0,5 7 0,3-2 0,-4 13 0,1-3 0,2 2 0,-7 2 0,11 1 0,-7 2 0,11 2 0,1-9 0,10 2 0,1-1 0,-1-6 0,6 1 0,-2-5 0,5 9 0,5 4 0,-3 3 0,4 3 0,3 1 0,3 0 0,-4 8 0,-7 0 0,2-1 0,2-1 0,4-3 0,3-1 0,4-3 0,2 0 0,2 0 0,0-1 0,9-8 0,8-8 0,0-1 0,7 2 0,4-4 0,-3 2 0,11-4 0,3 4 0,3-4 0,0 3 0,1-4 0,0-4 0,-1-5 0,0-3 0,-1-3 0,-1-2 0,1-1 0,-1-9 0,0 0 0,0 0 0,0-6 0,1-7 0,7-6 0,1-5 0,-1 4 0,15 6 0,-1-2 0,-2-1 0,4 4 0,-5-3 0,-4 5 0,3-4 0,-3 6 0,-3-5 0,4-3 0,-3-12 0,-2 3 0,-3-2 0,-3 8 0,-11-9 0,0-2 0,-2-1 0,-7-1 0,-7 0 0,-6 0 0,3 0 0,-3 2 0,-3-1 0,-3 0 0,-2 1 0,-3 0 0,0-1 0,-1-7 0,0 0 0,-9-1 0,-8 2 0,-8 1 0,-7 11 0,4 1 0,-12 9 0,-1 8 0,-10 7 0,-1-3 0,0 2 0,-6 4 0,3 1 0,-6 3 0,4 1 0,-6 1 0,-4 1 0,4 1 0,5-1 0,-4 9 0,-3-1 0,12 8 0,-4-1 0,5-2 0,3-3 0,3 5 0,-5-3 0,1 6 0,1 6 0,2-3 0,2 5 0,3-5 0,8 3 0,2 4 0,0-5 0,7 4 0,-2-6 0,-2 3 0,-2 4 0,-3 3 0,5 3 0,-2 3 0,8 10 0,5 2 0,-1 0 0,4-1 0,4-2 0,-4-2 0,2 6 0,3 0 0,-5 6 0,2 8 0,2-3 0,3-3 0,3-4 0,2-6 0,2 6 0,1-3 0,0-3 0,1-1 0,-1-2 0,9-11 0,0-1 0,7-1 0,8-7 0,-3 2 0,5 1 0,-4 4 0,3-6 0,3 11 0,4 1 0,3 4 0,2 1 0,10-1 0,2-7 0,0-10 0,-1-8 0,-2-8 0,-2-5 0,-2-3 0,0-2 0,-2 0 0,0-1 0,-8-7 0,0-1 0,-1-7 0,3-6 0,1-7 0,2-13 0,10 5 0,1-10 0,8 0 0,8-8 0,-2 1 0,5 2 0,-5 3 0,-4 3 0,-6 3 0,-4-6 0,4 9 0,-11 1 0,7 2 0,-9 0 0,-2 7 0,-1 1 0,0-1 0,-7-1 0,1 5 0,-7-2 0,1-1 0,3-3 0,-5-2 0,-4-3 0,2-1 0,-5-1 0,-3 0 0,-4-1 0,5 8 0,-2 0 0,-2 1 0,-3-2 0,-1-1 0,-3-2 0,-1-2 0,0 0 0,-2-2 0,1 1 0,-1-1 0,1 0 0,-8 1 0,-9 7 0,-8 1 0,-6 0 0,-6-2 0,-11 7 0,-9-2 0,-2 7 0,-6-2 0,-4 5 0,-13 4 0,4 6 0,-1 3 0,7 4 0,1 1 0,-8 1 0,5 1 0,-1 0 0,7 0 0,-1 0 0,7-1 0,6 0 0,-2 9 0,-4-1 0,2 8 0,5 0 0,-5 5 0,-3 5 0,2-3 0,12 4 0,-3-6 0,5 4 0,1 3 0,2-5 0,2-4 0,1 1 0,0 4 0,1-3 0,8 4 0,1-5 0,7 3 0,-1-4 0,6 4 0,-3 3 0,4 4 0,5 5 0,-4 2 0,3 2 0,-4 1 0,-6 1 0,3 0 0,-4 8 0,4 1 0,-4-1 0,6-2 0,4-1 0,5-3 0,3-1 0,4-1 0,3-1 0,8-8 0,1 0 0,9 0 0,6-7 0,-2 2 0,-3 2 0,2 2 0,4-4 0,-3 2 0,3 1 0,3 4 0,-4 1 0,3-5 0,3-7 0,-6 0 0,4-5 0,1 2 0,4-3 0,2-4 0,3-4 0,1-4 0,2-3 0,-1-1 0,1-1 0,8-1 0,0 1 0,0-1 0,-2 0 0,-2 1 0,-1 0 0,-2-9 0,-1 1 0,0-1 0,-1-5 0,-1 0 0,1-5 0,0-5 0,0-6 0,8-5 0,9 5 0,8-1 0,-1-2 0,4-2 0,3-1 0,-4 6 0,-6 7 0,-6-1 0,-6-1 0,-4 4 0,-4 4 0,-9-2 0,0 4 0,-2 4 0,3-5 0,-7-5 0,2 2 0,2-5 0,-6-4 0,3 4 0,-5-3 0,2-3 0,3 5 0,-5-2 0,4-3 0,-5-2 0,-6-4 0,4-2 0,-4-1 0,4 7 0,-3-1 0,-3 1 0,4-10 0,-3-2 0,-2-2 0,-4 1 0,-3 0 0,-3 1 0,-1 2 0,-1 1 0,-8 0 0,-18 0 0,-7 9 0,-8 0 0,-10 9 0,-2-2 0,-8-2 0,-13 5 0,1 4 0,-3-1 0,6 3 0,0 5 0,-10-5 0,6 2 0,7 4 0,7 2 0,-1 4 0,5 1 0,-3 2 0,3 1 0,-4 0 0,3 1 0,3 0 0,-4-1 0,4 0 0,-6 1 0,-5-1 0,-5 0 0,-12 0 0,-20 0 0,-10 8 0,-9 0 0,-4 1 0,-1-2 0,16 6 0,10-2 0,17-1 0,23 5 0,12-1 0,9-3 0,4-3 0,10 6 0,-1-3 0,6 6 0,-2-2 0,5 6 0,-4 4 0,4 6 0,4 4 0,3 11 0,5 2 0,2 1 0,2-1 0,1-2 0,1-1 0,-1-3 0,1 0 0,0-2 0,-1 0 0,0 0 0,0 0 0,1 0 0,-1 0 0,0 9 0,-1-1 0,1 1 0,9-10 0,-1-2 0,8-2 0,8 0 0,-3 1 0,5-6 0,4-1 0,-5 3 0,3 1 0,-6 2 0,3 11 0,-6 1 0,4 9 0,3-1 0,-3-1 0,-6-3 0,4-12 0,3-3 0,-4-2 0,5-8 0,3-7 0,4-7 0,3-6 0,3-3 0,9-3 0,2 0 0,0-2 0,-1-7 0,-2 0 0,-2 0 0,-1 1 0,-2-5 0,-1 1 0,9 2 0,-1 3 0,0 2 0,7 2 0,14 1 0,15 2 0,14 8 0,27 1 0,8 0 0,12 7 0,0-3 0,-11-1 0,-6-4 0,-12-2 0,-20-3 0,-18-2 0,-16 0 0,-11-2 0,-7 1 0,-5-1 0,-2 1 0,-8-8 0,0-9 0,0 0 0,3-6 0,3 3 0,-6-4 0,1 4 0,1-4 0,3-3 0,-7-4 0,3 5 0,-8-11 0,3 5 0,3-1 0,2-2 0,-4-1 0,-5-1 0,1 6 0,-5-1 0,-4-7 0,-5-4 0,-3-8 0,-2-2 0,-3 1 0,0 2 0,-1 3 0,0 3 0,0 1 0,1 2 0,-1 1 0,-7 0 0,-9-8 0,-7 8 0,0 0 0,-4 10 0,5 0 0,5 0 0,-2 5 0,4-1 0,-4 6 0,-4-3 0,-6 5 0,5-4 0,-4-4 0,-2 4 0,-2-4 0,-11 5 0,-3-3 0,-1 5 0,1 4 0,1-3 0,2 4 0,2 3 0,-8 3 0,9-4 0,1 1 0,-6 2 0,-1 2 0,1 2 0,0-5 0,2 1 0,1-7 0,-6 1 0,-8 2 0,0 4 0,2 3 0,3 3 0,-4 1 0,-6 2 0,3 0 0,3 1 0,4-1 0,4 9 0,-4-1 0,-6 1 0,9 5 0,-6 8 0,4 5 0,2-2 0,2 4 0,11 2 0,2 3 0,1-5 0,8 1 0,-2 2 0,7 1 0,-3-5 0,5 2 0,-4 0 0,5 4 0,3 1 0,-3 3 0,-5 9 0,2 1 0,4 1 0,-3 14 0,3 0 0,4 5 0,-4-4 0,2 4 0,3-6 0,3-6 0,-4 4 0,1-5 0,2-4 0,2-2 0,3 4 0,1-2 0,2 6 0,1-2 0,0-2 0,0 4 0,1 6 0,-1-3 0,1-3 0,-1-5 0,0-4 0,0-3 0,0-3 0,8-10 0,0 0 0,8-9 0,7-7 0,7-6 0,4-4 0,5-4 0,1-2 0,1-1 0,1-1 0,-1-7 0,1-8 0,7-1 0,-8-5 0,-1 2 0,7-3 0,0-4 0,-8-4 0,6 5 0,-8-3 0,-1-1 0,-1-2 0,0 5 0,-6-2 0,1 7 0,8-10 0,11-3 0,3-3 0,9-2 0,-10-1 0,-3 8 0,-4 1 0,-3 0 0,-1 7 0,-9-2 0,-1 7 0,1-3 0,2 6 0,10-4 0,-6-4 0,1 5 0,-8-5 0,1 5 0,-9-3 0,2-3 0,-5-4 0,3 4 0,3 6 0,-3-1 0,3-3 0,-5-4 0,4 4 0,-5-3 0,-4-2 0,3-3 0,4 5 0,-3-2 0,-3-1 0,-4-3 0,3 7 0,-3-3 0,-2-1 0,-3-2 0,-3-3 0,-2-1 0,-1-2 0,-1-1 0,-8 8 0,-9 7 0,0 1 0,1 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2:23.3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2:24.1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6:54.70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8416 377 24575,'0'0'0,"-6"0"0,-10 0 0,1-7 0,-7-1 0,-4 1 0,3-7 0,-11 1 0,-10 2 0,-11-4 0,-16 2 0,-6 2 0,-5 3 0,-9 3 0,0 3 0,-5 1 0,-5-7 0,-5 1 0,5 0 0,-3-7 0,5 2 0,-1 2 0,6-5 0,4 2 0,5 2 0,-4-4 0,10-6 0,11 3 0,9 3 0,9 4 0,14-4 0,4 3 0,3-5 0,-1 2 0,-1 3 0,-3 4 0,-1 2 0,7 11 0,-2 1 0,0 2 0,-1-1 0,-3-2 0,-1-2 0,-2-1 0,0 0 0,-2-2 0,1 0 0,0-1 0,0 1 0,-1 0 0,-6 7 0,-1 1 0,-7 7 0,-14 7 0,-15 6 0,-11 5 0,-18 2 0,9-4 0,11-8 0,15-7 0,14-7 0,11-4 0,8-3 0,4-3 0,3 0 0,1 0 0,0-1 0,0 1 0,-1 1 0,-1-1 0,-1 1 0,1 0 0,-1 0 0,0 0 0,0 0 0,0 0 0,0 0 0,0 0 0,0 0 0,0 0 0,-7 0 0,-1 0 0,-8 0 0,-5 0 0,-7 0 0,-4 0 0,4 0 0,5 0 0,8 0 0,5 0 0,5 0 0,4 0 0,1 0 0,1 0 0,0 0 0,1 0 0,-1 0 0,0 0 0,-1 0 0,-7 0 0,-16 8 0,-15 14 0,-15 2 0,-3 5 0,0-3 0,4 1 0,11-5 0,11 2 0,4-6 0,1-4 0,6-4 0,4-5 0,6-2 0,4-3 0,2 0 0,3-1 0,1-8 0,-1 1 0,9-8 0,0 1 0,-1 2 0,-1 4 0,-2 3 0,-1 2 0,-3 3 0,0 0 0,-1 1 0,-7 1 0,-9 0 0,-8-1 0,2 8 0,-4 0 0,4 0 0,5-2 0,5-1 0,6-2 0,2-2 0,3 0 0,1-1 0,1 0 0,0-1 0,1 1 0,-1 0 0,-1 0 0,1-1 0,-1 1 0,0 0 0,0 0 0,0 0 0,0 0 0,0 0 0,0 0 0,-7 0 0,-1 8 0,0 0 0,-13 7 0,-14 7 0,0-1 0,-2-4 0,7 3 0,7-4 0,8-4 0,6-3 0,5-4 0,18-3 0,17-1 0,17-9 0,13 0 0,9-1 0,5 2 0,-4 17 0,-8 10 0,-7 17 0,-6 5 0,-7 5 0,-3-1 0,6 0 0,-2-3 0,0-1 0,7-10 0,-2-1 0,-1-1 0,-2 2 0,4-7 0,-1 2 0,-2 1 0,5-5 0,-1-5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5:03.7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1 644 24575,'36'454'0,"-9"-203"0,-21-173 0,3-1 0,3 0 0,3-1 0,36 106 0,-42-163 0,0 0 0,1-1 0,1 1 0,0-2 0,2 0 0,17 20 0,97 87 0,-35-37 0,60 63 0,308 235 0,-410-351 0,2-1 0,1-3 0,64 26 0,178 54 0,113 8 0,-232-71 0,-100-27 0,1-3 0,0-4 0,2-4 0,-1-2 0,1-4 0,91-9 0,-138 2 0,0-1 0,0-2 0,-1-1 0,0-1 0,30-14 0,142-77 0,-173 84 0,148-85 0,-4-7 0,-6-7 0,-5-8 0,209-204 0,-69 28-859,311-397 0,90-313-1738,-533 737-1279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09.97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7254.13086"/>
      <inkml:brushProperty name="anchorY" value="-10999.53711"/>
      <inkml:brushProperty name="scaleFactor" value="0.5"/>
    </inkml:brush>
  </inkml:definitions>
  <inkml:trace contextRef="#ctx0" brushRef="#br0">26127 572 24575,'0'0'0,"-33"0"0,-64-8 0,-42-7 0,-39-16 0,-21-6 0,5 2 0,-1 0 0,26-1 0,17 0 0,32 8 0,19-1 0,9 6 0,16 0 0,5-2 0,10 3 0,-7 6 0,-9-3 0,4-3 0,-9 3 0,0-4 0,-8 5 0,-7 3 0,-6 5 0,-5 4 0,-4-4 0,-1 1 0,-2 1 0,8 2 0,-1 2 0,2 2 0,-3 1 0,0 1 0,-10 0 0,-1 1 0,-16-1 0,-7 8 0,1 0 0,-3 0 0,6 6 0,-1-1 0,5 5 0,6 5 0,-10-2 0,-11 4 0,-27 3 0,-27 3 0,-16-5 0,-11-5 0,4 1-684,14 1 879,16-3-293,16 3 98,21-4 0,1 3 0,6-5 0,2-3 0,8-5 0,1-4 685,0-2-881,-2-2 294,5-2-98,6 1 0,13-1 0,14 0 0,4 0 0,9 1 0,-1 0 0,-3 0 0,-5 0 0,-11 0 0,-4 0 0,-3 0 0,-7 0 0,0 0 0,2-8 0,3 1 0,2-1 0,3 2 0,1 1 0,2 2 0,-7 2 0,-15 0 0,-16 1 0,-14 0 0,-18 0 0,-1 1 0,3-1 0,7 0 0,15 0 0,14 0 0,13 1 0,9-1 0,-1 0 0,4-1 0,-6 1 0,-20 0 0,-16 0 0,-4 0 0,-2 0 0,10 0 0,12 0 0,11 0 0,18 0 0,6 0 0,5 0 0,1 0 0,-1 0 0,-2 0 0,7 0 0,-2 0 0,-1 0 0,-2 0 0,-2 0 0,-2 0 0,6 0 0,7 0 0,7 0 0,6 0 0,-2 0 0,2 0 0,-5-7 0,-14-1 0,-21 0 0,-13-6 0,-3-6 0,-4-6 0,4 3 0,6 3 0,0-1 0,4-4 0,13-3 0,12 4 0,4-2 0,0 5 0,-1 4 0,-3 7 0,-10 4 0,-2 3 0,-17 2 0,-1 1 0,-5 1 0,-4 0 0,11 0 0,7 0 0,-1-1 0,4 1 0,3-1 0,2 0 0,2 0 0,2 8 0,9-1 0,0 9 0,1-2 0,6-2 0,5-2 0,7-4 0,4-3 0,-3-1 0,2 6 0,8 0 0,3 7 0,2-2 0,7 7 0,7-3 0,7-4 0,6-3 0,3-3 0,10 3 0,2 0 0,8 5 0,-2-2 0,6 6 0,-2-2 0,3 4 0,-4 4 0,-3 4 0,-20 11 0,-50 34 0,-50 40 0,-68 53 0,-82 64-2100,-132 68 2700,-83 30-5608,-18-16 6353,31-38-2017,83-61 672,86-58-1447,88-49 1860,70-44-619,133-52 206,-48 9 0,6-2 1507,26-12-1938,7-6 5371,-1-3-6290,2-1 4048,2 1-3276,-8 0 867,1 1-289,-6 0 0,1 1 0,3 9 0,-5-1 0,4 9 0,2-2 0,3-1 0,3-4 0,2 5 0,2-2 0,1 5 0,1-3 0,-1 6 0,1 4 0,7 12 0,1 4 0,-1 11 0,6 8 0,-1 15 0,5 20 0,-2 19 0,4 1 0,-2-3 0,3-9 0,-3-15 0,-5-9 0,-3-4 0,3-11 0,5 0 0,7 1 0,4 2 0,5 3 0,2 10 0,10 10 0,0 9 0,1 15 0,14 6 0,6-6 0,5-7 0,4-16 0,-6-16 0,1-15 0,-1-10 0,-6-7 0,1-5 0,1-2 0,2-7 0,-5-1 0,2-7 0,1-5 0,-4 2 0,2-5 0,-6 6 0,2-4 0,4 5 0,3-3 0,3-3 0,-5 4 0,2 4 0,1-2 0,-5 3 0,1-3 0,2-4 0,2 2 0,3-3 0,2-3 0,1-3 0,-6-3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03.44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9368.69238"/>
      <inkml:brushProperty name="anchorY" value="491.61526"/>
      <inkml:brushProperty name="scaleFactor" value="0.5"/>
    </inkml:brush>
  </inkml:definitions>
  <inkml:trace contextRef="#ctx0" brushRef="#br0">1521 1919 24575,'0'0'0,"0"6"0,-7 3 0,-1 6 0,0 7 0,1 6 0,3 4 0,-7-3 0,2 1 0,1 1 0,1 2 0,3 1 0,1 2 0,2 1 0,1 1 0,0 0 0,-8-7 0,1-1 0,-1 8 0,2 1 0,2 3 0,1-1 0,1 0 0,1-1 0,1 0 0,0-1 0,1-1 0,-1 0 0,0 0 0,1-1 0,-1 1 0,0 0 0,0 0 0,0 0 0,0 0 0,0-1 0,0 2 0,0-2 0,0 1 0,0 0 0,0 0 0,0 0 0,0 0 0,0 0 0,7 0 0,1 0 0,0-1 0,6-6 0,-1-1 0,-3 0 0,6-6 0,5-6 0,5-6 0,5-5 0,3-4 0,3-3 0,2 0 0,-1-1 0,2-1 0,-2 1 0,1 1 0,-1-1 0,0 1 0,1 0 0,-2 0 0,1 0 0,0 0 0,0 0 0,0 0 0,0 0 0,7 0 0,1 0 0,7 0 0,-1 0 0,6 8 0,-3 0 0,-3-1 0,4 0 0,3-2 0,-2 5 0,-3-1 0,10 7 0,-4-2 0,5 6 0,-5-3 0,3-4 0,2-3 0,-5-4 0,3 5 0,3-2 0,2 6 0,3-1 0,2 5 0,10 5 0,8 5 0,23 4 0,8 3 0,11-7 0,9 2 0,12 0 0,5 9 0,9 2 0,0-6 0,6 6 0,4 0 0,12 1 0,-5-2 0,11 0 0,-8 6 0,0 0 0,-15-8 0,-24 5 0,-16-2 0,-19-7 0,-15-2 0,-5-1 0,-6 1 0,-6 1 0,-2 1 0,-3 1 0,6 1 0,7 1 0,1 0 0,-2-7 0,4-9 0,6 1 0,4 1 0,4 3 0,27-4 0,10 2 0,31 3 0,28 3 0,32 2 0,41-5-1129,29 9 1452,22-7-485,13 9 162,14-6 0,18-7 0,30-7-2568,22-8 3302,16-5-1101,12-4 367,5-2 0,18 7-2860,1-1 3677,-8 8-1226,-27-1 409,-21 6 0,-18-2 0,-13-4-1937,-24 5 2490,-27 3-830,-25-2 277,-35-3-59,-24 3 76,-17-4-26,-10 4 9,-13-3 0,-1-4 1783,-8-3-2292,-12-4 764,-12-2-255,3-2 0,-7-1 2825,-7-1-3633,10 0 3722,2 1-3631,-4-1 1076,11 1 847,-7 0-1551,3 0 517,7-1-172,2-6 0,8-1 0,0 1 0,-8-7 0,4 1 0,-2-5 0,-1 2 0,-9 3 0,-18-4 0,-15 3 231,-23 3-297,-27 3 99,-16 3-33,-18 3 0,-14 1 0,-10 1 0,-5 0 0,-4 1 0,-9-8 0,0-7 0,-7-9 0,-6-6 0,2 3 0,12-4 0,12-1 0,28-2 0,41-9 0,53-17 0,71-32 0,56-23 0,45-26-2655,7-6 3413,-13 1-1137,-46 20-1298,-55 23 2156,-60 23-910,-51 25 486,-46 14-82,-27 15 27,-22 4 2422,-14 0-3114,-8-3 2906,-4-4-2748,-1-3 1035,0-3-568,-6 5 100,1-1-33,-6 7 0,2-2 0,2-1 0,-4-3 0,4-3 0,-6 4 0,3 0 0,-4-2 0,-4-2 0,-5-1 0,-4-3 0,5-1 0,-9 0 0,-1-1 0,-2-1 0,-8 9 0,0-8 0,1 7 0,1 7 0,3 0 0,-6-2 0,1-2 0,-5 4 0,0 6 0,4-2 0,2 4 0,3-3 0,-5 3 0,10-4 0,-7 4 0,2-4 0,0-5 0,2 4 0,2 4 0,0-3 0,-6-2 0,-7-6 0,-8-3 0,1 5 0,-4-11 0,4 7 0,6-2 0,-3 0 0,4-2 0,-3-1 0,-5-2 0,-5 0 0,4-1 0,-10 0 0,-3 8 0,-2-1 0,6 1 0,-7-9 0,0-2 0,7-2 0,0-8 0,-7 9 0,7-6 0,-1 2 0,0-7 0,6 10 0,8 2 0,-1-5 0,6 1 0,4 1 0,4 1 0,-4 9 0,1-5 0,3 7 0,1 1 0,2-1 0,-6-1 0,2-2 0,0 0 0,2-2 0,2 0 0,1 6 0,10 1 0,0 8 0,8-2 0,0-2 0,-2-3 0,-3 5 0,-4 5 0,-9-2 0,-3-2 0,-9 3 0,-7 4 0,-6-9 0,-20-5 0,-4 3 0,-1-2 0,1-2 0,11 5 0,-4-1 0,10 6 0,9-2 0,2-2 0,6 4 0,-1-11 0,-4-2 0,4 3 0,3 0 0,-2-2 0,-4 7 0,3-1 0,-4-1 0,-3 4 0,3-1 0,-2-2 0,5 4 0,-3-2 0,12-2 0,-2 5 0,4 4 0,10-2 0,2 5 0,3 4 0,-1 3 0,7-4 0,-1 2 0,-1 2 0,-2 2 0,-3-5 0,-9 0 0,-3 3 0,0-6 0,-6 1 0,-8 3 0,-5 3 0,-6-6 0,-3 2 0,-2 2 0,-9 3 0,-1 1 0,0-5 0,2 1 0,-6-6 0,-6-7 0,-13 3 0,-6 2 0,-4 5 0,-8-4 0,-1 4 0,-14-5 0,-12 2 0,-6 3 0,-18-4 0,1 3 0,1-5 0,13 2 0,13 4 0,13 3 0,18 3 0,14 3 0,13 2 0,9 1 0,12 1 0,11-1 0,9 1 0,7 0 0,4-1 0,2 0 0,1 0 0,1 0 0,-1 0 0,-1 0 0,0 0 0,0 0 0,6 8 0,-6-1 0,-9 9 0,-9-2 0,-7-1 0,-15-4 0,-12 5 0,-25 5 0,-23 5 0,-29 6 0,-15 4 0,-26 3 0,-21 9 0,-9 0 0,12-6 0,0-10 0,17-3 0,2 1 0,6-7 0,11 2 0,-11 3 0,-6 3 0,-1 3 0,-5 3 0,-5 1 0,4-5 0,-3-1 0,5 1 0,-2 1 0,-3 2 0,4-6 0,-2 1 0,12-7 0,13 1 0,13-5 0,2 3 0,8-4 0,6 3 0,-12-4 0,-5 5 0,-22-4 0,-18-4 0,-19 4 0,1 4 0,-1-3 0,17-3 0,17 4 0,10-5 0,-1 5 0,-5-3 0,0-3 0,0-4 0,-6-4 0,2-2 0,17-2 0,10-1 0,4-8 0,6-1 0,13-14 0,3-8 0,-4-5 0,0-10 0,-2-3 0,1-7 0,8 2 0,-7 2 0,1-5 0,-9-3 0,-1 3 0,9 3 0,-6 4 0,1 5 0,-6-4 0,1 2 0,9 1 0,10 3 0,-5 1 0,8 2 0,14 1 0,7 8 0,14 1 0,10 1 0,1-3 0,7 7 0,10 5 0,13 0 0,2-3 0,8 4 0,6 4 0,4 5 0,4-4 0,3 3 0,0-6 0,1 3 0,0 2 0,1 11 0,-1 11 0,7 10 0,0 9 0,0-3 0,-1 3 0,5 3 0,-1 2 0,5 1 0,-1-6 0,5 1 0,5 0 0,4 2 0,-3 2 0,-6-6 0,-6 0 0,-5 2 0,-12 2 0,4 1 0,-8 10 0,-8 2 0,0 0 0,2-1 0,3-9 0,2-1 0,11-2 0,3 0 0,1-5 0,7 0 0,7 1 0,6 3 0,4 1 0,5 3 0,1 2 0,2 0 0,0 1 0,0 0 0,0 1 0,0-1 0,-8 0 0,0 8 0,-1 8 0,2 7 0,-6-1 0,2 11 0,-7 12 0,2 10 0,-5 9 0,3 7 0,3-12 0,4-5 0,4-14 0,-4-6 0,0-11 0,-5-8 0,1 2 0,3-6 0,2-2 0,4-4 0,2-2 0,1-2 0,2-1 0,0 0 0,1-1 0,-1 8 0,-7 7 0,-8 17 0,-8 28 0,1 14 0,-4 16 0,-4 5 0,-2-1 0,5-10 0,-2-11 0,7-5 0,6-17 0,5-14 0,5-14 0,4-11 0,1-6 0,2-5 0,0-3 0,8-7 0,7-1 0,7-6 0,7-7 0,5 3 0,2-4 0,9 4 0,1-3 0,0-2 0,-1-4 0,-2-3 0,-3-2 0,-1 6 0,-2-1 0,1-1 0,-2 6 0,1-1 0,-1-2 0,1 5 0,7 6 0,8-3 0,1 5 0,-2-3 0,4 10 0,-3-4 0,5 3 0,12 10 0,-3 2 0,3 2 0,1 0 0,10 0 0,1-2 0,2 6 0,13 7 0,14 0 0,14 14 0,12 3 0,8 6 0,13-7 0,-5 1 0,9 0 0,-9-7 0,-8-7 0,-18 1 0,-8-12 0,-14 3 0,5 3 0,-9-8 0,-6 5 0,1-3 0,3-1 0,11 5 0,12 7 0,3-10 0,9 6 0,5-4 0,-1-2 0,10 4 0,3-10 0,2-1 0,-6-3 0,15-1 0,15 8 0,24-1 0,7 2 0,9-2 0,6 7 0,-11-10 0,-14 0 0,0-10 0,-12-2 0,-10 0 0,6 2 0,2-5 0,16 1 0,12 2 0,0 3 0,6 2 0,10-5 0,12 0 0,16-5-921,16 1 1184,21 2-394,25-5 131,6 4 0,2-6 0,-2-4-1682,2-5 2162,3-4-720,-4-4 240,-12-1 0,-14-1 0,-26-1 0,-19 0 0,-22 0-742,-25 1 954,-6-1-318,-15 1 106,-4 7 0,-2 1 0,-6-1 0,0 0 0,-4-3 824,-5-1-1060,2-1 2043,13-1-2290,12-1 725,13-1-242,25 1 0,15 0 0,20 0-215,15-1 276,12 1-92,8 0 31,19 0 0,-12 0 0,-1 0 0,-10-7 0,-9-1 0,-8-7 0,-7 0 0,-4-4 0,-10 1 0,-2 5 0,-1 3 0,-12 3 0,-22 4 0,-29 2 0,-19 1 0,-29 0 0,-17 1 0,-11 0 0,-7-1 0,-2 1 0,-7-1 1048,-7 0-1347,-7 0 448,-4 0-149,4 0 0,-3 0 0,0 0 0,-2 0 0,-2 0 0,-9 0 0,-8 0 0,-2 0 0,-6 0 0,3 0 0,-5 0 0,-3 0 0,-3 0 0,-4 0 0,-2 0 0,-1 0 0,-1 0 0,-9-8 0,-7-7 0,0-1 0,9 2 0,3-5 0,12 4 0,9-5 0,1 4 0,13-5 0,-3 4 0,-3-4 0,-7 4 0,-6-5 0,-6 5 0,-10-4 0,-4 4 0,-8-3 0,1-5 0,-6-4 0,-5-3 0,3 4 0,-3-1 0,-3-1 0,-2-2 0,-3-2 0,6 5 0,6 8 0,7 6 0,6 7 0,5 3 0,2 4 0,3 2 0,7 0 0,9 0 0,15 0 0,14 0 0,11 0 0,18-1 0,-2 1 0,-4-1 0,-15 0 0,-9 0 0,-13 0 0,-11 0 0,-10-1 0,-6 1 0,-5 0 0,-9-7 0,-8-8 0,-1-8 0,1 1 0,-3-5 0,4 5 0,3-2 0,12-3 0,11-10 0,10 4 0,8-10 0,6-1 0,4 1 0,-6-1 0,-8 3 0,-7 0 0,-7 2 0,-5 7 0,-10 2 0,-4 8 0,-7-1 0,-8-3 0,-5-2 0,2-3 0,6 4 0,6 6 0,5-1 0,5-2 0,11-3 0,9-4 0,9-3 0,6-10 0,13-1 0,3 6 0,1-6 0,-9 2 0,-1 8 0,-17 1 0,-10 9 0,-6 0 0,-5 6 0,-9-2 0,-1-3 0,-8-4 0,3-3 0,-6-4 0,-3-1 0,2 6 0,5 0 0,5-16 0,5-2 0,4-9 0,10 1 0,1 2 0,2 4 0,-9 5 0,-3 2 0,-1 10 0,0 3 0,-7 0 0,-8-1 0,2 6 0,-6-1 0,-3-2 0,-5-2 0,-3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06.39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8364.68359"/>
      <inkml:brushProperty name="anchorY" value="-3359.62427"/>
      <inkml:brushProperty name="scaleFactor" value="0.5"/>
    </inkml:brush>
  </inkml:definitions>
  <inkml:trace contextRef="#ctx0" brushRef="#br0">1 1 24575,'0'0'0,"13"6"0,27 18 0,29 7 0,29 14 0,15 11 0,10 1 0,10 14 0,0 4 0,-2-11 0,-5-1 0,4 2 0,-3-7 0,-11 4 0,5-6 0,5 3 0,6 3 0,15 12 0,6 4 0,4-5 0,-7 0 0,6 7 0,15 9 0,16 7 0,14 16 0,5-3 0,8 18-1100,20 2 1414,4 8-471,-4-11 157,-9-10 0,-18-5 0,-18-11 0,-29-9-145,-13-6 186,-22-12-61,-10-5 20,-14-8 0,-2 0 0,-8-5 1093,-12 2-1405,-5-12 620,-11-3-351,-8-3 64,-8-3-21,-4-8 0,-12 0 0,-1-7 0,-9 1 0,1-5 0,-6 3 0,-3 4 0,-5 4 0,-4 4 0,5 2 0,7 3 0,6 1 0,14 8 0,5 0 0,11 8 0,0 7 0,7-3 0,-2 5 0,4 3 0,3 3 0,-4 4 0,-4 1 0,-5-6 0,-6 0 0,-3-7 0,-2-6 0,-10-7 0,-1-11 0,-7-5 0,-7-1 0,-6-1 0,4-5 0,-3 1 0,-3 1 0,-1 3 0,-2 3 0,-3 2 0,0 1 0,-1 2 0,0 0 0,-1 1 0,1-1 0,0 1 0,-1 6 0,1 1 0,0 7 0,0 0 0,0-3 0,7-10 0,1-4 0,0-2 0,-2-1 0,6 1 0,-1 0 0,6 2 0,-3 8 0,6 9 0,12 8 0,5 14 0,12 5 0,0 10 0,9-6 0,-10-10 0,-4-3 0,-2-9 0,-11-8 0,-2-6 0,-8-6 0,-6-2 0,-6-11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15.26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804.01422"/>
      <inkml:brushProperty name="anchorY" value="-14999.48242"/>
      <inkml:brushProperty name="scaleFactor" value="0.5"/>
    </inkml:brush>
  </inkml:definitions>
  <inkml:trace contextRef="#ctx0" brushRef="#br0">1173 2320 24575,'0'0'0,"0"6"0,-8 18 0,-15 7 0,-8 7 0,-14 2 0,-4 2 0,0-1 0,1-8 0,-6 0 0,3-2 0,3-6 0,-5 1 0,2-6 0,3-6 0,2-4 0,3-5 0,3 5 0,-7-2 0,1 7 0,1-2 0,2 13 0,-7 13 0,2 13 0,-7 25 0,3 24 0,9 20 0,11 15 0,11 3 0,17-2 0,7-5 0,11-20 0,2-21 0,-2-20 0,-2-14 0,-4-12 0,4-6 0,-1-4 0,5-1 0,6 7 0,-2 9 0,11 32 0,12 37 0,11 37 0,9 38 0,7 7 0,-3-1 0,-5-17 0,0-26 0,-13-33 0,-13-23 0,-5-32 0,-3-10 0,1-13 0,-6-5 0,2 3 0,10 6 0,2 23 0,11 7 0,9 13 0,7 1 0,-9 7 0,4-12 0,-13-11 0,-13-14 0,-11-10 0,-2-8 0,1-13 0,-4-4 0,3-8 0,-3 0 0,3-5 0,-3 3 0,4 3 0,4-2 0,3 3 0,5 11 0,2 12 0,-6 10 0,1 2 0,1 5 0,1 20 0,2 3 0,2 3 0,-7-1 0,1-3 0,0 5 0,9 13 0,3 6 0,8 12 0,9 11 0,13 8 0,-1 6 0,3-3 0,0 10 0,2-7 0,-1-7 0,9 9 0,-8-7 0,8 1 0,6-5 0,-1 1 0,7-5 0,-2-5 0,-4-5 0,-3-12 0,-13-10 0,-2-10 0,-10-7 0,-1-13 0,-5-3 0,-13-2 0,-6-6 0,-2 1 0,-2 3 0,0-5 0,-6 3 0,1-5 0,0 3 0,-4-4 0,1-5 0,-6-3 0,3-5 0,-4-3 0,2 6 0,5 0 0,-5-1 0,-3 6 0,10-9 0,3 5 0,5-1 0,10 6 0,16-2 0,32 7 0,38 4 0,41 6 0,43 11 0,58-5 0,58 18-2292,34-1 2947,21-7-982,17-3 327,33-3 0,14-2-3222,2 7 4142,-11 0-1380,-37 0 460,-40-1-2103,-51-1 2704,-52-9-1778,-51-2 1427,-63-8 1259,-39-6-1976,-94-47 1272,0 1 0,-1 0-1,13 12 1,-17-13-947,-3-2 0,0 1 0,0 0 0,0 0-1,4 9 1,-5-11 644,-1 2 0,-1-1 1,0 1-1,0-1 0,2 11 0,12 28-1241,-8 6 2396,-4-2-2025,4 6 552,-1-3-184,6-1 0,-1 3 0,-2-2 0,-2-3 0,-4 4 0,-2-2 0,-1 4 0,6-2 0,0 5 0,6-3 0,0-4 0,-2-4 0,5 5 0,-4-3 0,-1-3 0,3-1 0,6-11 0,5 5 0,4 0 0,12-7 0,17 0 0,41-1 0,60-6 0,80-14 0,90-22 0,68-28-2949,37-18 3792,9-14-1264,-12 0 421,-28-2 0,-38 6 0,-50 7 0,-52 7-781,-51 7 1004,-49 12-334,-38 10 111,-29 10 0,-9 14 0,-9 14 0,-5 2 2839,-1 7-3651,0 6 2108,7 3-1550,1 4 381,1 1-127,7-6 0,6 0 0,7-7 0,5-14 0,4-15 0,17-20 0,2-17 0,15-15 0,6-11 0,19-6 0,17-11 0,16-2 0,-4 7 0,1 3 0,-19 2 0,-2 8 0,-18 9 0,-14 7 0,-12 7 0,-11-5 0,-7 11 0,12-6 0,6-7 0,14 1 0,21-6 0,4-6 0,15 2 0,-3 4 0,3-2 0,-8 4 0,-22-4 0,-17 11 0,-12 5 0,-3 3 0,-6-5 0,-2 8 0,-3-8 0,-9 2 0,7-1 0,-1-6 0,-6 0 0,0 1 0,0-4 0,9 1 0,2-5 0,23-13 0,24-12 0,29-13 0,50-9 0,28 1-1157,22-3 1487,-2 5-495,-11-2 165,-6 13 0,-13 6 0,-20 12 0,-32 12 0,-15 8 0,-27 7 0,-26 12 0,-33 10 0,-26 9 0,-21-1 0,-14 5 0,-10 2 1158,-4 2-1489,-2 3 496,1 1-165,0 0 0,2 2 0,1-8 0,16-1 0,38-7 0,63-6 0,60-7 0,74-4 0,77-11-2558,58-18 3289,49-9-1097,27-6-3238,5-4 4634,-19 0-1545,-63 7 515,-58 9 0,-75 9-940,-72 14 1209,-66 14-404,-52 4 135,-35 7 0,-22 7 2014,-19-4-2589,-5 2 4685,0-4-5202,3-6 2904,6-6-2174,12-4 543,11-11-181,18-11 0,15-16 0,14-7 0,2-5 0,-2-1 0,-4 7 0,-5 2 0,-4 9 0,-12 8 0,6 7 0,-8-10 0,-1 3 0,1-5 0,-6 4 0,1 3 0,-6-9 0,2 2 0,-5-3 0,-4-3 0,-4-4 0,4 6 0,-11-1 0,-1-2 0,-11 6 0,-8 5 0,0 7 0,-6 5 0,-4 3 0,-4 4 0,-3 0 0,-2 1 0,-1 1 0,0-1 0,-1 0 0,0-1 0,1 1 0,-1-1 0,1-7 0,0-1 0,-8-7 0,1 1 0,-9 1 0,2-11 0,2-6 0,2-4 0,4-4 0,-5 7 0,2-9 0,-7 1 0,2-2 0,3 0 0,2 1 0,4 8 0,-6 1 0,1 8 0,-5 7 0,1-2 0,-6 5 0,4 3 0,2 4 0,4 2 0,4-5 0,-4 1 0,0 1 0,-5-7 0,1 3 0,3-7 0,2-5 0,-4 3 0,2 3 0,-6-3 0,2 5 0,3 3 0,3-4 0,4 3 0,-6 3 0,-6-5 0,2 3 0,1 2 0,3 3 0,-3-5 0,-5 2 0,1-6 0,3 2 0,-3 2 0,-4-5 0,3 4 0,3 2 0,-3-4 0,-3-5 0,-5-6 0,3 3 0,-2-3 0,-3 4 0,5 6 0,5-2 0,-1-4 0,-3 3 0,4-3 0,-4 4 0,-3 3 0,3-2 0,6 3 0,-3 4 0,-3-5 0,-4-5 0,-3 2 0,-4 3 0,-3 5 0,7 3 0,-8 3 0,7 2 0,-1-6 0,-1 1 0,-1 0 0,-1 2 0,-1 1 0,-1-6 0,-8-6 0,-1 0 0,1-14 0,-8-4 0,3-11 0,1-3 0,3-8 0,-5-6 0,3 1 0,0 5 0,4 12 0,2 5 0,1 4 0,10 10 0,1 7 0,0 7 0,-1 5 0,-2 4 0,-2 9 0,6-5 0,0 7 0,-1-8 0,-2-2 0,-1-1 0,5-1 0,-8 1 0,6 0 0,-1 1 0,6 0 0,-8 1 0,-2 0 0,-3 0 0,-1 0 0,7 0 0,-7 8 0,8-8 0,-9 8 0,7-9 0,-8 7 0,0-8 0,-1-1 0,0-1 0,-6 0 0,0 1 0,2 1 0,-7-7 0,-5 8 0,-6-7 0,-12 2 0,-12-7 0,-11-7 0,-21-6 0,-7 2 0,-10-3 0,-7-2 0,3 4 0,6-1 0,-3-2 0,7-3 0,4-3 0,4 6 0,5-1 0,10 7 0,9-2 0,9 6 0,-1 4 0,5-2 0,10 10 0,18 12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20.87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8410.96094"/>
      <inkml:brushProperty name="anchorY" value="-13949.91406"/>
      <inkml:brushProperty name="scaleFactor" value="0.5"/>
    </inkml:brush>
  </inkml:definitions>
  <inkml:trace contextRef="#ctx0" brushRef="#br0">29110 1445 24575,'0'0'0,"-26"0"0,-47-15 0,-35-9 0,-41-14 0,-25-13 0,-1-4 0,8 8 0,12 4 0,22 3 0,26 10 0,24 1 0,19 8 0,23-1 0,9 5 0,4 4 0,1 5 0,-1 3 0,-3-4 0,-2 1 0,-10 1 0,-24-6 0,-47-6 0,-46-7 0,-64-12 0,-54-4 0,-23-3-1616,-7 0 2078,17 2-693,17 8 231,26 2 0,12 2 0,33-2-190,20 0 244,17 6-81,11-1 27,5 6 0,11-2 0,8-1 0,14-4 1603,7 5-2061,10 5 890,-7-2-490,7 5 87,-10-3-29,-3 3 0,-1-4 0,-2-3 0,7 2 0,1 4 0,1 5 0,-2-3 0,-1 3 0,0-4 0,-3 1 0,-7 3 0,-2-4 0,-7 3 0,-22-5 0,-14 3 0,-5 2 0,0 4 0,-12 3 0,11 3 0,4 2 0,14 1 0,19 1 0,4-1 0,1 1 0,-19-1 0,-21 1 0,-20-1 0,-10 0 0,-18 0 0,6 0 0,11 0 0,-2 0 0,12 0 0,11 0 0,2 0 0,-8 0 0,6 0 0,5 0 0,-1 0 0,5 0 0,-2 0 0,3 0 0,-2 0 0,-12 0 0,-5 0 0,-4 0 0,-8 0 0,7 0 0,-7 0 0,9 0 0,17 0 0,17 0 0,24 0 0,13 0 0,8 0 0,5 0 0,0 0 0,-8 0 0,-9 8 0,-10 0 0,-7 0 0,-21-2 0,-12-1 0,-24-2 0,-22 6 0,-26-1-756,-30 8 972,-31-2-324,-13-2-1588,10-3 2180,17-3-726,11-2 242,26-3 0,14 7-621,17-1 798,23 0-266,17-1 89,23-2 0,18-1 0,23-2 0,16-1 681,22 0-876,17 0 1994,13 0-2285,10 0 1421,5-1-1133,3 1 297,0 0-99,1 0 0,-1 8 0,-8 7 0,-24 8 0,-47 22 0,-60 35 0,-73 26 0,-99 30-2140,-113 23 2751,-58 10-4950,-16-14 5491,32-16-1728,62-28 576,79-32-1474,80-21 1895,76-23-631,57-16 210,42-11 0,25-7 1598,14-4-2054,13-1 4746,-1 0-5451,6 0 3729,-5 2-3136,-4 0 852,1 1-284,3 1 0,-3 0 0,-5 0 0,4 0 0,3 0 0,-3 1 0,-3-1 0,-5 0 0,4 0 0,-4 0 0,6 0 0,-2 0 0,-3 0 0,4 0 0,5 0 0,-2 0 0,-4 0 0,4 0 0,4 0 0,-4 0 0,5 0 0,2 0 0,-3 0 0,-4 8 0,1 0 0,3-1 0,-3 0 0,3-2 0,-4-2 0,3-2 0,4 0 0,-5-1 0,4 0 0,3 7 0,2 0 0,4 1 0,1-2 0,-5-2 0,0-1 0,1-2 0,-6 8 0,1-1 0,-6 7 0,3-1 0,2-2 0,4-3 0,11 5 0,-5-3 0,-6 6 0,0-2 0,0-3 0,9 4 0,3-3 0,1 6 0,1-4 0,-1 5 0,-9-3 0,7 4 0,-1-4 0,1-3 0,0-5 0,-1 5 0,1-4 0,-1-1 0,-1-3 0,1 6 0,-1-2 0,0-2 0,0-1 0,0-3 0,0-1 0,0 6 0,0-1 0,0-1 0,0 7 0,0-2 0,0-2 0,0-2 0,1-3 0,-1-2 0,0-2 0,7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30.3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6942 1 24575,'-51'3'0,"0"3"0,0 2 0,-91 27 0,-23 3 0,-730 136 0,424-77 0,54-10 0,219-50 0,-1066 223 0,1195-242 0,-224 62 0,-34 35 0,21-4 0,5 13 0,-293 168 0,402-197 0,-98 55 0,275-140 0,1 1 0,1 0 0,0 1 0,0 0 0,1 1 0,1 0 0,0 1 0,1 0 0,0 1 0,1 0 0,1 1 0,1 0 0,0 0 0,1 0 0,0 1 0,1 0 0,2 0 0,-1 0 0,2 1 0,-1 18 0,-10 187 0,-10 0 0,-58 244 0,-149 427 0,-3 110 0,200-842 0,4-29 0,-10 137 0,38-264 0,1 1 0,0-1 0,0 0 0,0 1 0,1-1 0,0 0 0,0 0 0,0 0 0,1 0 0,0 0 0,0 0 0,0 0 0,6 9 0,-2-8 0,1 1 0,-1-1 0,1-1 0,0 1 0,0-1 0,1 0 0,0-1 0,12 6 0,40 31 0,-2 2 0,-1 2 0,73 79 0,-114-110 0,104 113 0,-63-65 0,77 67 0,-101-102 0,-13-10 0,0-2 0,26 17 0,-6-5 0,-1 2 0,-2 2 0,-1 1 0,39 46 0,-24-25 0,241 269 0,-226-239 0,-3 3 0,55 101 0,-63-83 0,-5 3 0,-4 2 0,41 154 0,7 30 0,-13-44 0,-48-149 0,79 162 0,72 85 0,-87-172 0,21 42 0,238 494 0,-281-482 0,-13-35 0,45 58 0,-84-208 0,2-2 0,1 0 0,48 57 0,-20-41 0,3-2 0,2-3 0,3-3 0,1-2 0,3-3 0,86 45 0,446 190 0,-574-271 0,868 302-425,24-69-167,-620-168 536,1385 379-100,-24 85 1,-1607-521 157,687 219-190,-394-169-545,398 27 0,358-28 127,-1066-66 609,1945 33-106,-1795-24 1224,-4 0 605,-151-11-1547,-1-1 0,0-1 0,0-1 0,45-12 0,237-109-179,-170 63 0,-57 28 9,444-212-220,-22-72-1101,-20-34-242,-279 200 1329,599-426-303,27 45 255,-743 486 941,-54 31 405,-2-2 0,37-26-1,-41 21-990,-2-1 0,26-31-1,21-20-118,461-374 37,-461 390 0,-55 45 0,1 1 0,1 0 0,0 2 0,1 0 0,0 1 0,40-12 0,142-23 0,-125 31 0,1398-309-1295,-559 114 640,-688 169 630,-87 17 29,167-37 780,336-112-1,375-204-2941,-19-64 2295,-429 182-78,596-288-1002,-1145 533 1198,-2-2 1,0-1-1,0 0 0,-2-2 1,0 0-1,-1-1 1,-1-1-1,18-26 0,-8 12 251,47-47-1,-37 45-505,-2-1 0,-2-3 0,-1 0 0,-3-2 0,-1-1 0,35-72 0,-49 80 0,-3-1 0,0-1 0,7-52 0,-1 5 0,-5 32 0,-3-1 0,-1 1 0,-3-1 0,-2-54 0,-5 70 0,-2 1 0,-1-1 0,-1 1 0,-2 0 0,-2 1 0,-25-61 0,-21-13 0,-3 2 0,-101-134 0,114 173 0,-437-603-325,-55 40 1,-676-553 324,397 495-56,-60 71 1,29 139 55,-20 32 0,782 403 0,-118-53 0,-5 9 0,-225-63 0,88 43-3,-482-135 671,630 192-659,-1044-240 48,925 233-42,-630-32-1,-135 95-664,5 85-1,-709 179-664,475-68 489,-244 35-566,729-89 1892,461-79 1906,-178 46-647,398-82-1590,-409 124-118,9 39-306,-1810 693-2936,1052-378 2090,751-273 3964,388-165-2554,-333 160 596,414-187-800,2 5 0,1 3 0,-126 111-1,-226 264-104,330-324 0,-586 684-386,585-649 309,6 6 0,7 3-1,6 4 1,-65 165 0,121-246 49,-29 113 0,51-158 105,1-1 1,1 1 0,2 0 0,0 0-1,2 1 1,0-1 0,2 0 0,7 34 0,0-31-58,2-1 0,1 0 0,1-1 0,2 0 0,0-1 0,24 30 0,-3-2-32,36 59 12,270 401 0,-306-469 0,1-1 0,3-3 0,1-1 0,2-2 0,2-2 0,80 51 0,596 376 0,40-50 0,428 84 0,34-85 0,-594-177 0,-216-73 0,210 78-216,318 110-186,862 175-1993,-625-276-1348,2007 162 1,-2590-371 3779,1470 113-23,-2000-147 16,1869 179 2187,-866-97-2217,-752-80 0,443-48 0,-249-29-135,-2-22-1,945-301 0,-923 200-87,-9-22-1,732-418 0,-839 384 361,-306 176 992,158-137 0,-258 203-1111,10-10 602,-1-1 0,28-32 0,-41 43-334,-1 1 0,1-1 0,-1 0 0,0 1 0,0-1-1,-1-1 1,0 1 0,0 0 0,0 0 0,-1-1 0,0 1 0,0-1 0,-1 1-1,0-9 1,1-23-146,1 0-1,2 1 1,1 0-1,21-73 1,-16 70-121,431-1542-19,-380 1378 0,49-305 0,-52 43 0,-3-712 0,-54 981 0,-13-266 0,2 391 0,-4 1 0,-3 1 0,-2 0 0,-4 2 0,-3 0 0,-2 2 0,-71-119 0,-27-10 0,-167-196 0,218 296 0,-230-257-563,264 308-239,-33-38-6024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33.7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751 10240 24575,'514'124'-210,"-202"-53"-1278,-142-30 1225,447 115 559,-8 39 225,-418-115 51,250 143 0,45 26-572,-403-207 0,-53-25 0,1-1 0,55 19 0,90 9 0,271 33 0,-427-74 0,323 43-580,172 18-1742,195 16 803,179 6-2234,143-2 2187,2979 135-4040,3-152 4670,-3358-67 1339,-109-2-87,-92-1 545,730-2 3294,-399 5 6347,-757-2-10495,-1-1 0,1-1 0,-1-2 0,0-1 0,37-13 0,-9 2-4,358-100-3,-13-4-710,170-57-2132,136-52 1377,236-90-1826,485-178 2799,-169 59 159,-735 258-1021,-93 33 870,-98 35-100,66-19 2360,-374 124-1571,-15 6 137,0 1 0,-1-2 0,1 1 0,-1-1 0,0-1 0,0 0 0,-1 0 0,0-1 0,1 0 0,11-12 0,-17 15-165,-1-1 0,0 1 0,0-1 0,-1 0-1,1 1 1,-1-1 0,0 0 0,0 0-1,0 0 1,0 0 0,-1 0 0,1-7-1,-6-54 1542,0 21-1471,36-655 1121,-27 650-1334,43-457-723,21-285 628,-60 2 23,-20 648 117,-6 0 1,-6 2-1,-6 0 0,-6 2 1,-82-199-1,-211-411 260,266 628-315,-5 3 0,-6 3 0,-4 3 0,-98-104 0,10 38-24,-8 7 0,-6 8 0,-8 8 0,-6 9 0,-6 8 0,-6 9 0,-261-118 0,-1087-337-329,-44 139 0,993 286 208,-2091-521-1133,822 286 548,961 216 706,-9-1 0,-6 50 0,622 98 0,-1152-75 0,-26 100 0,824 8 0,-371 49-19,754-17 10,-455 119-1,248-11 59,-652 287 0,1012-374 485,3 6 1,3 5-1,2 5 1,-146 121-1,142-94-537,-329 263-117,25-46-365,-873 681-1509,1008-763 1998,-1341 1132-87,1483-1237 1,-229 210-131,29 22 111,257-247 850,5 4 1,5 3 0,-105 217-1,115-184-733,8 2 1,7 3-1,6 2 0,8 2 0,-27 216 0,59-310-15,3 1 0,3 0 0,7 85 0,1-112 0,1-1 0,2 0 0,2-1 0,2 1 0,2-2 0,26 56 0,7-6 6,5-2-1,3-2 1,4-3 0,4-3-1,121 123 1,-81-107-48,3-5 0,5-4 0,197 118 0,569 252-1683,45-72 965,-38-75-1445,938 197 1,-906-312 2204,8-40 0,1036 39 0,788-118-3659,-1723-60 2324,-538-7 972,3249 38-964,-3050-58 1018,778-82 115,-1032 37 452,571-148 0,418-201 27,-1178 332 348,135-40 3957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41.3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9263 0 24575,'-447'11'0,"-636"96"0,494 10 0,149-24 0,-21 1 0,-200 34 0,411-98 0,-97 16 0,260-29 0,-523 90 0,296-62 0,295-41 0,1 1 0,-1 1 0,1 1 0,0 0 0,-28 17 0,-81 59 0,92-59 0,-841 610-1087,353-250 561,-16 28 290,422-311 278,4 5 0,-136 167 0,-548 805 1681,431-394-1723,351-655 0,1 1 0,1 1 0,1 0 0,3 1 0,0 0 0,2 1 0,1-1 0,-3 64 0,52 1272 0,-33-1211 0,7-2 0,71 298 0,46-46 0,131 390 0,7 21 0,-194-542 0,51 152 0,-87-309 0,80 193 0,-69-193 0,-30-63 0,31 53 0,-23-56 0,3-2 0,3-1 0,1-2 0,3-1 0,1-2 0,2-3 0,3-1 0,1-2 0,1-2 0,2-3 0,2-2 0,76 35 0,462 173 0,-373-158 0,236 96-154,440 166-273,-603-241 426,416 171 1,-703-272 1,333 170 292,-299-148-252,-1 1 0,-1 2 0,-1 1 1,-2 2-1,0 1 0,36 47 0,-25-18-41,-26-34 0,0-1 0,1-1 0,2-1 0,0-1 0,42 33 0,-20-27 4,1-2 0,1-2 0,2-2 0,0-2 0,1-2-1,68 15 1,16-4-186,171 13 0,90-11-1169,1166-10-2513,-628-65 2904,-7-36-228,-760 64 904,227-17-260,-287 29 1129,175 16 0,-248-9-104,-1 1 0,1 2 0,-1 1 0,51 20 1,-71-23-274,0 1 1,0-1-1,-1 2 0,0-1 1,0 2-1,0-1 1,-1 1-1,0 0 1,0 1-1,-1 0 1,0 0-1,-1 0 1,1 1-1,-1 0 0,-1 0 1,0 1-1,4 10 1,7 30 320,16 95 0,-18-72-387,5 32-142,-13-59 0,3 0 0,1-1 0,24 63 0,-29-96 0,1 0 0,0 0 0,0 0 0,1-1 0,1 0 0,0 0 0,0-1 0,1 0 0,1 0 0,-1-1 0,1 0 0,1-1 0,0 0 0,0-1 0,0 0 0,21 8 0,5-2 0,1-3 0,0-1 0,0-1 0,1-2 0,49 0 0,167 5 0,104-19-474,730-90-2827,-676 54 1737,1998-137 881,-2352 178 510,948-79-650,-898 61 1313,0-5 1,-1-4-1,-2-6 1,155-73 0,376-239 3335,-322 166-3087,799-395-739,-986 518 0,-2-5 0,166-115 0,-285 174 0,9-6 0,0 0 0,-1-1 0,0-1 0,-1 0 0,-1-1 0,0-1 0,15-21 0,21-36 0,3 1 0,110-113 0,151-97 0,-56 85 0,476-273 0,-667 428 0,-1-3 0,73-64 0,106-116 0,-50 43 0,107-110 0,-84 78 0,469-461-178,73-67-313,56 57-125,-73 174-963,24 34 1663,-512 306 501,-244 163-424,-7 5-118,-1-1 0,1 1 0,0-1 0,-1 0 0,0 1 0,0-1 0,0 0 0,0 0 0,0-1 0,-1 1 0,1 0 0,-1-1 0,0 1 0,0 0 0,0-1 0,-1 0 0,1 1 0,-1-7 0,1-7 290,-2 0 0,-4-31 0,0 7-115,-22-252-218,24 268 0,0 1 0,-2-1 0,-1 0 0,-1 1 0,-2 1 0,0-1 0,-1 1 0,-1 1 0,-28-43 0,-6 10 0,-1 3 0,-66-57 0,3 2 0,-12-12 0,-205-155 0,90 71 0,13 10 0,-41 3 0,-334-181 0,-1323-708-1921,671 438 1579,823 457 1097,-8 18-1,-480-113 0,630 221-754,-391-30 0,-52 50 0,-5 40 0,331 1 0,-132-2-45,-842 8-304,1 51 109,-424 136 240,1092-126 0,94-11 0,-880 110 0,1178-133 0,-497 40 0,-509-7 0,255-51 0,281-10 0,1 37 0,-182 84-20,674-76 657,272-46-635,0 0 0,0 2 1,1 0-1,0 2 0,0 0 1,-31 25-1,7-5-1,-55 44-1,59-44 0,-1724 1370-1783,1697-1349 1764,-34 26-31,-22 15 432,4 5-1,-120 129 1,235-222-343,-1-1-1,1 1 0,0 0 1,1 0-1,-1 0 1,1 0-1,0 1 1,0-1-1,0 1 0,1-1 1,0 1-1,-1 6 1,3 73 152,1-49-175,0 371-16,15 315 0,43-227 0,-18-295 0,9-3 0,9-2 0,129 289 0,380 595 0,-365-748 0,279 344 0,-465-652 0,731 876 0,-137-282 0,-242-254 0,-118-114-337,10-11 1,11-12-1,522 329 0,-435-349-343,9-16 1,682 245-1,-625-297 140,5-19 0,624 90 1,294-94-173,6-103-1,-409-46 155,1029-170 0,-737 8 558,-15-54 0,-198-10 620,-17-54 362,-517 117 2180,34-12-510,426-160-2528,-594 224-118,194-71-6,723-305 0,-1234 503 0,177-87 0,-185 87 0,-1-1 0,-1-2 0,0-1 0,38-38 0,-56 47 0,0 0 0,-1-2 0,-1 1 0,-1-1 0,13-26 0,30-88 0,-34 79 0,552-1290-704,-431 1030 708,319-905-4,-400 1029 14,-9-2 1,-9-1 0,-7-3 0,9-250-1,-34 183 143,-12 0 0,-10 1 0,-53-273-1,-345-1205-1521,375 1618-5461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7:45.7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19068 3751 24575,'76'29'0,"118"65"0,-76-35 0,589 324 15,-306-157-219,353 169-632,-71-38 367,-576-299 843,139 100-1,-204-125-248,-1 1-1,-1 1 1,-2 3-1,-2 1 1,52 74-1,281 388-124,-248-341 0,-108-144 0,-4-1 0,1-1 0,1-1 0,0 0 0,1 0 0,1-1 0,0 0 0,17 11 0,-30-23 0,0 0 0,1 1 0,-1-1 0,0 0 0,0 0 0,1 1 0,-1-1 0,0 0 0,1 0 0,-1 0 0,0 0 0,1 1 0,-1-1 0,0 0 0,1 0 0,-1 0 0,1 0 0,-1 0 0,0 0 0,1 0 0,-1 0 0,0 0 0,1 0 0,-1 0 0,0 0 0,1 0 0,-1 0 0,1-1 0,-1 1 0,0 0 0,1 0 0,-1 0 0,0 0 0,0-1 0,1 1 0,-1 0 0,0 0 0,1-1 0,-1 1 0,0 0 0,0-1 0,1 1 0,-1 0 0,0 0 0,0-1 0,0 1 0,0 0 0,0-1 0,1 1 0,-1-1 0,0 1 0,0 0 0,0-1 0,0 1 0,0 0 0,0-1 0,0 1 0,0-1 0,0 1 0,0 0 0,0-1 0,0 1 0,-1 0 0,1-1 0,0 0 0,-10-26 0,-33-47 0,-4 3 0,-2 1 0,-62-65 0,10 11 0,-451-521 0,404 496 0,-7 6 0,-185-131 0,-892-532-2813,381 329 1508,-23 41-603,-711-242 1908,-42 99 0,215 74-832,-110-36-363,868 338 1152,-9 29 0,-1023-134 0,266 171 153,-7 110-132,882 54 22,3 25 0,-874 196 0,-298 289 1782,1667-520-1800,-245 96 1141,225-82-69,0 2 0,-72 49 0,127-74-875,0 0 0,1 1 1,0 0-1,1 1 0,0 0 0,-13 18 0,19-21-113,-1 0 0,1 1 0,0 0 0,1-1 0,0 1 0,0 1 0,1-1-1,0 0 1,0 1 0,1-1 0,-1 18 0,9 169-66,-2-107 0,-8 103 0,-17-31 0,-45 172 0,21-127 0,36-152 0,3 0 0,3 95 0,-1 11 0,-2-113 0,-2-1 0,-2 1 0,-2-2 0,-31 83 0,-93 164 0,87-194 0,-53 104 0,-170 384 0,-12 159 0,182-520 0,31-72 0,-202 441 0,9-22 0,246-536 0,11-24 0,0 1 0,1 0 0,-4 16 0,8-23 0,0 0 0,0 0 0,1 0 0,0 0 0,0 0 0,0 0 0,0 0 0,1 0 0,0 0 0,0 0 0,0-1 0,3 7 0,17 34 0,1 0 0,57 81 0,-13-24 0,9 27 0,111 179 0,-122-213 0,90 102 0,512 526 0,-207-245 0,172 168 0,-612-629 0,592 546-390,44-50 16,-349-316-602,9-14 0,7-13 0,522 195-1,-407-215 106,6-19-1,620 102 1,521-82-1179,9-134 2435,-1548-17-362,1589-50 72,726-209-95,-518-97 4719,-1752 335-4262,443-98 3197,-347 75-3654,-2-7 0,-3-9 0,-2-7 0,263-141 0,-202 81-120,727-373-1689,316-104-524,180-89 2533,-1368 645-218,1070-531-1830,-658 340 3408,-153 84 616,-272 119-8175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57:52.03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9107 3306,'-13'-6,"-36"-16,-49-16,-53-15,-45-11,-42-8,-31-4,-28 4,-16 2,1 5,9 2,22 11,22 8,21 6,33 8,25 3,24 7,13 6,17 6,18-3,14 1,4 2,4 3,-3 1,-5 2,-6 2,-12 0,-13 0,-17 0,-3 1,-4 6,4 2,8 6,15 6,8 7,10-1,4 0,6 3,7 2,4 3,-3 1,1 2,-5 13,-6 4,-13 13,-7 7,-3-3,-7 7,-2 1,-5 1,8 0,12-2,6 0,7 4,10 2,5-1,-1 11,-5 9,-7 6,-7 4,3 7,-1 4,4-1,0-2,9-8,9-12,10-3,11-6,10-12,13-7,6-16,9-11,8-8,6-3,4-2,4-1,7-5,4-1,5 1,7 3,6 8,-2 11,7 16,11 16,-2 14,4 16,1 9,-2 2,-1 0,3 5,1 0,-8-8,-5-7,5-8,-5-10,4-2,3-3,-1-5,6-3,-5-3,3 4,0 1,-1 0,4 4,1 7,4 6,6 6,6 4,5 2,9 1,17 14,4 11,6-6,-4-12,-6-8,-13-16,-14-18,-13-16,-10-13,-6-15,-10-6,-4-8,-6-2,-1-4,3 2,11 5,11 11,12 7,16 15,20 12,8 1,0 1,-5-10,-12-3,-14-11,-12-13,-17-5,-1-8,-2-7,-1 1,1 5,-1-1,6 4,16 4,36 10,41 14,55 16,53 11,43 5,25 1,16 1,-14-8,-23-11,-21-9,-38-7,-33-7,-23-2,-11-9,-6-9,-6-2,11 3,3 3,18 5,23 10,21-3,23 0,27 0,17-7,23-2,16 1,21-5,28-6,25-6,22-5,1-5,-2-1,-3-2,-10-6,-5-3,-14-6,-10-6,-20 0,-15-2,-2-4,-3-3,3 3,-5 7,-18 0,-6 4,-6-2,-5 3,-4-3,-3 2,-1 3,-7-1,-16 1,-22 4,-11 2,-15 4,-21-5,-26 0,-33 0,-36 3,-30 2,-24 2,-16 1,-10 0,-3 2,-9-7,-1-2,-4-7,0 0,10-4,20-5,46-12,78-18,126-33,180-34,181-35,135-29,66-10,-22 3,-84 15,-98 18,-123 23,-120 29,-117 25,-103 27,-78 23,-52 11,-36 1,-24-1,-13-4,-4-4,0-10,2-5,10-20,10-13,12-6,7-8,0-2,1 2,2-2,-4-12,0-7,8-3,4-22,3-19,0-9,0-15,-8 3,-3 0,0 4,1 6,1-1,2-4,-5-12,5 0,16-7,12 9,15 3,0 20,1 10,-8 19,-3 11,1 13,-12 6,-3-7,-4-3,-17-10,-27-23,-27-26,-24-22,-16-5,-11 5,-13 15,-4 20,-7 15,-6 7,1 0,-14-9,-14-13,-16-12,-17 4,-19-3,-24-12,-22-1,-24-3,-21 5,-9 13,-22 9,-4 11,-14 18,2 11,-3 12,9 12,-1 14,1 7,3 10,2 9,2 13,-11 7,9 8,12 9,5 7,13 5,2 2,4 2,8 1,-1 6,4 2,15 6,5 6,4 6,-3 5,7 3,5-4,3 5,6-4,3-1,18 1,18 0,6 2,14 2,8-7,5-1,7 1,-4-5,2 0,1 2,4-4,6 1,13-3,6-6,11 1,2-2,-2-3,-2 2,4 0,-2-3,-2-3,-4-3,-2 5,-2 1,-2 4,-7 8,-3 5,-19 5,-18-2,-20 5,-31 4,-44 8,-49 3,-51 5,-43 7,-23-2,-6 3,6-3,4 7,14 6,11-4,22-7,27-13,21-4,21-1,15 3,25 2,24 4,27-7,36-10,35-6,28-8,26-1,22-4,15-4,15 0,7 0,2 3,4 6,7 5,4 5,5 3,2 8,-5 10,-7 9,-8 14,-14 31,-19 38,-7 32,-6 11,9-6,8-15,6-23,11-30,11-27,9-22,8-17,4-8,3-6,1-2,0 7,6 16,15 24,10 25,-1 20,7 28,4 20,0 13,0 8,-8-11,-3-15,0-18,-7-15,0 2,2 24,9 48,25 60,14 56,7 49,10 40,8 19,6-11,-2-33,-12-50,-15-63,-14-65,-5-49,-7-27,2-16,5-9,-2 9,10 24,19 12,27 20,21 12,26 0,18 21,31 19,25 30,24 16,14 8,13-13,21-12,31-11,61 4,73-7,85 0,90 4,71-7,48-18,12-21,27-19,46-19,-19-39,-73-39,-95-34,-88-44,-84-69,-87-68,-86-44,-84-5,-75 15,-59-2,-45-5,-45-25,-50-37,-18 22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5:08.5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2969 2476 24575,'-19'36'0,"-2"0"0,-35 46 0,6-12 0,-117 170 0,-73 98-734,-174 260-2707,-534 831 3208,908-1368 268,-100 156 207,-124 258 0,201-338 4011,-10 20-4617,-325 859 364,382-970 0,-32 113 0,44-142 0,1 0 0,1 0 0,0 0 0,1 0 0,1 0 0,1 0 0,3 22 0,0-26 0,1 0 0,1 0 0,0 0 0,1-1 0,1 0 0,-1 0 0,2-1 0,12 14 0,6 10 0,46 78 0,-4 2 0,-6 3 0,51 135 0,-109-244 0,1 1 0,0-1 0,0 0 0,1 0 0,12 12 0,14 18 0,403 625 0,275 371 0,-207-477 0,-454-506 0,-31-31 0,1 0 0,1-1 0,0-1 0,1-2 0,41 26 0,-29-22 0,-1 1 0,-1 2 0,-2 1 0,0 2 0,30 34 0,32 28 0,-5-11 0,648 602 0,-658-609 0,170 121 0,107 26 0,-179-119 0,253 102 0,877 256 0,-938-335 0,368 106 0,422 152 0,-527-106 0,287 99 0,-677-285 0,539 171 0,-737-248 0,570 138 0,-414-110 0,227 14 0,216-46 0,-107-6 0,-435 8 0,-1 3 0,0 5 0,-1 5 0,-1 3 0,-2 5 0,0 3 0,165 86 0,-192-84 0,106 54 0,188 68 0,-301-135 0,1-4 0,1-2 0,0-2 0,1-4 0,1-2 0,0-3 0,76-3 0,45-21-28,281-65 0,-344 59-105,1747-406-874,-556 123 729,-956 228 255,359-120 23,-21-47 0,-217 43 749,-422 174-642,-1-3-1,-1-1 1,-2-4 0,-2-1 0,-1-3 0,47-53 0,-7-13-107,130-210 0,-147 207 0,489-801 0,-171 130-301,-69-31-122,-217 539 380,268-800 43,-228 639 0,12 17 370,6-21 27,188-765-397,-314 1070 0,-3 7 0,26-194 0,-52 257 0,-4 0 0,-2 0 0,-3 0 0,-2 0 0,-16-73 0,-6 24 0,-5 0 0,-5 2 0,-5 2 0,-5 2 0,-4 2 0,-5 2 0,-101-143 0,60 115 7,-158-164 0,-142-90-177,132 154-168,-9 11 1,-399-245-1,-56 34-1002,-1003-436 0,-312 152 1037,1788 641 303,-1451-435 0,-287-25 69,1540 446-352,-4 21 0,-674-14 0,1059 80 502,-484 12 3550,495-2-3551,1 2 1,1 2 0,-80 30-1,48-14-148,-796 261-1497,592-190 922,-540 186-1449,-565 184 1085,1185-407 2144,-89 29 944,140-33-1589,-264 134 1,234-86-631,-266 194 0,-811 625-426,517-383 309,658-469 229,4 5 1,4 4-1,3 3 0,-94 125 1,46-31-123,-153 274 1,196-289 9,7 3 0,7 3 0,8 4 0,7 2 0,8 3 0,9 2 0,7 2 0,8 2 0,-8 310 0,46-204 0,12 0 0,70 340 0,137 591 0,71-22 0,-144-746 0,-133-395 0,-14-33 0,2-1 0,1 0 0,1-1 0,1 0 0,18 25 0,156 242 0,-117-174 0,93 147-297,59 85-894,54 74 209,49 81-1755,769 1243-267,-71 55 1378,-552-877-160,70 135 2153,-454-900 2718,6-3 0,208 264-1,-229-334-2417,-3 2 1,61 107-1,-112-170-667,0-1 0,2-1 0,0 0 0,2-2 0,0 0 0,2-2 0,0 0 0,35 21 0,31 14 0,109 50 0,-146-80 0,402 177 0,-247-115 0,127 51 0,495 134 0,-561-205 0,3-12 0,483 35 0,-33-86 0,-568-16 0,-1-7 0,251-63 0,187-40 0,-443 103 0,1 7 0,154 8 0,-178 14 0,27 0 0,-131-11 0,0-1 0,0-1 0,0-1 0,-1-1 0,27-8 0,-9-2 0,0-2 0,-1-2 0,-1-1 0,-1-2 0,40-31 0,154-140 0,-193 160 0,266-257 0,42-37 0,-255 247 0,-4-5 0,-3-3 0,123-171 0,-102 87-73,-67 108-1219,12-18-5534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57:58.8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9109 343,'-34'0,"0"2,-61 9,27 0,-213 35,-112 28,-842 201,1 38,-549 131,1734-433,12-1,-1-2,0-1,-1-2,-61 0,89-5,0 1,0 0,0 0,0 1,0 1,1 0,-1 0,1 1,-13 7,-14 9,-38 27,40-24,12-9,0 2,1 1,1 1,0 0,2 2,-24 29,-532 749,197-265,-218 226,586-748,0 0,1 0,-11 21,17-26,0 0,1 0,-1 1,2-1,-1 1,1-1,0 1,0-1,0 13,0 16,-1-1,-3 1,-13 54,-38 99,43-146,-168 484,176-511,1-1,1 1,0 0,0 0,2 0,0 0,0 0,2 1,0-1,0 0,2 0,0 0,0-1,2 1,0-1,6 15,-1-4,-1 1,-2 0,-1 0,-1 1,3 42,-6 140,-4-116,-1 585,7-626,2 0,2 0,20 69,-4-17,-17-72,1 0,1 0,18 38,-20-57,-1 1,2-1,0-1,1 1,0-1,0-1,1 0,1 0,17 13,448 368,-154-120,-241-211,3-3,3-5,159 74,292 84,-465-185,199 73,955 331,27-85,-366-199,6-51,-238-29,88 10,900 121,-933-29,-23 69,-541-186,176 36,159 2,30-47,3-42,-279-3,868 2,292-2,-706-12,-6-37,-261-17,-160 22,-244 44,117-24,-122 22,0 1,-1-2,1 0,-1 0,0-1,0-1,14-11,144-112,6 7,285-149,406-142,-557 273,-301 137,99-44,158-99,-247 132,0-1,-1 0,-1-1,0-1,14-22,45-45,65-74,-36 37,55-43,293-337,-417 449,-27 36,1 1,27-29,42-47,13-13,102-89,-184 184,-1 0,0 0,-1-2,0 1,-1-1,0 0,-1-1,-1 1,0-2,6-21,1-18,11-89,-4 19,117-418,42-221,-164 646,-6 0,-4 0,-6-1,-5 1,-21-117,-3 65,-8 2,-105-285,66 263,-132-233,-137-152,137 264,-13 9,-303-315,74 67,22 23,283 378,120 125,0 2,-1 1,0 1,-36-18,44 30,-1 0,0 1,-1 2,1 0,-1 1,-35-1,18 1,-210-12,-1 12,0 10,-452 71,284 5,-573 190,344-38,1-1,497-186,-472 138,585-178,-149 36,-242 27,-726-2,776-52,-208-2,5-54,431 11,-183-60,102 24,-968-238,923 237,-168-46,126 31,172 46,89 23,-1 2,0 3,0 2,-1 2,-78 9,90 0,1 2,0 2,1 2,-60 26,51-19,-1181 425,368-126,-2 2,-14-68,174-95,340-67,96-22,-308 123,411-122,3 6,-183 116,-279 228,370-221,249-192,1 0,0 1,1 0,0 0,0 1,1 0,0-1,-6 17,1 5,-10 46,-6 18,-24 26,-76 132,49-103,-510 1014,294-518,284-615,1 1,2-1,1 1,1 0,1 0,2 0,4 43,42 221,-11-98,-3 106,-18-145,55 263,-62-401,0-1,2 0,0 0,1-1,1 0,23 32,88 88,-39-49,-30-26,4-3,2-2,2-3,82 57,-106-87,253 164,-17-41,371 145,313 40,-127-128,-502-133,-24-4,651 168,288 167,-419-130,-194-67,354 111,14-52,-430-152,420 105,-222 39,-12 40,-705-277,1150 514,868 384,-42-127,-1599-655,10-29,-432-107,173 36,349 23,185-52,-614-11,0-3,-1-5,0-4,-1-4,-1-4,-1-5,162-73,-140 44,-3-6,-4-4,-2-5,-3-4,-4-5,124-133,-121 101,-4-4,-5-5,-6-3,-6-4,69-150,-49 59,-8 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4:28.8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2,'109'-2,"119"5,-220-2,0 1,-1 0,1 0,-1 1,1 0,-1 1,0-1,11 9,38 16,-48-24,0-1,0 2,-1-1,0 1,0 0,0 1,0-1,9 12,-9-9,1-1,0 0,0 0,1-1,9 6,-3-4,-4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4:54.8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4:57.2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13.4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15.6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0,'7'7,"1"7,0 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30.4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32.2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33.7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35.1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5:16.46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364.30664"/>
      <inkml:brushProperty name="anchorY" value="-19814.76563"/>
      <inkml:brushProperty name="scaleFactor" value="0.5"/>
    </inkml:brush>
  </inkml:definitions>
  <inkml:trace contextRef="#ctx0" brushRef="#br0">8240 80 24575,'0'0'0,"-7"0"0,-9 0 0,-15 0 0,-14 0 0,-12 0 0,-17 0 0,-22 0 0,-27 8 0,-23 7 0,-26 16 0,-30 14 0,-25 12 0,-18 10 0,-28 13-912,-16 20 1172,-4 1-2255,2 7 2528,-10 11-800,-2 2 267,-17 8 0,-1 15 0,-8-1 0,10 4 0,20-6 0,36-13 0,20-8 0,14-6-884,16-10 1136,17-1-378,8-1 126,5 3-167,17-13 215,14-6-72,14-5 24,19-12 797,23-10-1025,13 0 2185,16-7-2484,4 3 1783,10-3-1539,5 4 621,5 13-394,-13 4 84,3 12-28,-7 9 0,-5 16 0,-4 7 0,-4 18 0,-1 24 0,-2 15 0,-1 27 0,0 14 0,8 10-685,8-2 881,16-12-294,14-9 98,12-14 0,10-13 0,6-10 0,4-7 0,1 2 0,8-2 0,8 7 0,15-2 0,13 14 685,19 36-881,18 51 294,20 50-1964,11 27 2399,6 1-799,2-18 266,-8-40 0,-24-47 0,-18-44-18,-16-43 23,-19-32-7,-6-25 2,-11-21 0,-1-2 0,3-1 1864,-5-8-2397,5 2 819,-5 1-292,12 4 9,4-5-3,4 9 0,9 2 0,9 3 0,23 9 0,14-1 0,27 8 0,9 14 0,11-10 0,-16 4 0,-12-13 0,-20-6 0,-18-4 0,-15-11 0,-11-1 0,-7-16 0,-4 2 0,6-6 0,15 5 0,17 6 0,22 5 0,34 6 0,32 11 0,4 11 0,35 2 0,44-1 0,35 5-1343,44-12 1727,13-3-2625,4-3 2827,-11-3-879,-32-1 293,-38-8 0,-38 1-507,-38-1 652,-29-12-218,-8 1 73,-12 2 0,-10 5 1191,10-4-1531,4 4 2628,13 3-2893,12-4 1498,40 3-1062,46-6 253,53 3-1675,51-5 2046,42-4-683,8-5-2782,-25-4 3870,-36-3-1290,-37-1-625,-40-1 1357,-24 6-453,-31 1 151,-15 0-159,-26-1 204,-19-9 1222,-17-2-1635,-11-2 3575,-8 1-4071,-4-6 2591,-1 1-2097,-7 1 763,7 3-452,1 2 88,10-6-29,9 2 0,23 1 0,7 1 0,19-5 0,1 2 0,-2-6 0,2 1 0,-7 2 0,-4-3 0,-15-6 0,-4-5 0,-3-4 0,-1-3 0,0 5 0,-5-2 0,-8 8 0,-14-2 0,-5 6 0,-13-2 0,0-4 0,-8 5 0,-5 3 0,3 6 0,4-4 0,5-4 0,5 2 0,4 3 0,3-4 0,-6 3 0,0-4 0,1 4 0,1 2 0,-5 4 0,-7 3 0,-14 3 0,-6 2 0,-4 1 0,-10 0 0,1-7 0,9-8 0,10 0 0,10-6 0,9-5 0,-71-14 0,48-4 0,-48 1 0,53-16 0,-47 7 0,50-25 0,37-27 0,-6-11 0,4-12 0,-1-2 0,7-14 0,-2-6 0,-8-4 0,-4 5 0,-1 1 0,-9 7 0,-1 0 0,-6-8 0,10-19 0,2-25 0,11-24 0,2-28 0,9-24 0,-1-9-1351,-1-5 1737,-4 2-579,-11 17 193,-3 4 0,-9-4 0,-9 7 0,-6 7-428,-13 6 550,-3 21-183,-3 6 61,-6 25 0,-15 22 0,-5 14 0,-5 15 0,-2-3 0,-1-1 1326,16-25-1705,17-18 1022,17-39-773,12-14 195,19-23-1037,13-9 1250,11 11-417,9 8 139,-11 31 0,-6 17 0,-21 28 0,-13 22 0,-12 18 0,-14 14 0,-4 8 0,-10-4 0,10-6 0,2 0 972,4-14-1250,2-7 417,-6-4-139,9-3 0,-8-2 0,2 9 0,-1-1 0,2 2 0,-7 6 0,1 6 0,2-8 0,-7 5 0,-5 4 0,1-3 0,-4 4 0,-11-2 0,3-5 0,-3 4 0,-9 4 0,-1 4 0,-8-2 0,1 2 0,-7 3 0,-5 3 0,3 2 0,-4 10 0,-2-7 0,-3 2 0,-3-2 0,-2 0 0,-1-1 0,-2-6 0,-7 0 0,0-7 0,-8-7 0,1 2 0,-13 2 0,-4-1 0,2 3 0,-9-4 0,6 4 0,-9 4 0,0 11 0,-8-4 0,0-5 0,-6 0 0,-6 0 0,-5-12 0,-11-6 0,-12-21 0,-23-12 0,-17-24 0,-27-14 0,-23-3-916,-36-5 1178,-22-19-393,-40-2-2010,-26-1 2752,-20-5-916,-21 18 305,-16 11 0,-9 5 0,-1 8 0,5 14 0,75 34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36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40.1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41.4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43.2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44.4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46.1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47.5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49.0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50.3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52.3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5:28.46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3034.29688"/>
      <inkml:brushProperty name="anchorY" value="-21004.45508"/>
      <inkml:brushProperty name="scaleFactor" value="0.5"/>
    </inkml:brush>
  </inkml:definitions>
  <inkml:trace contextRef="#ctx0" brushRef="#br0">9824 4288 24575,'0'0'0,"-6"6"0,-3 11 0,1 6 0,1 7 0,-5 4 0,1 3 0,-6-6 0,3 1 0,-6-8 0,3 1 0,3 2 0,-3 2 0,-4 3 0,-5 2 0,2 2 0,-2-6 0,-3-7 0,5 0 0,-2-6 0,5 2 0,-2-3 0,-2 3 0,-4-3 0,4 4 0,-2-3 0,-2 3 0,-2 5 0,-3-4 0,-1 11 0,-2-4 0,6 2 0,1 2 0,-1 10 0,-1 1 0,-1 2 0,-3 6 0,0-1 0,-2 7 0,0 4 0,0-2 0,-7 4 0,6-4 0,-7-6 0,2 3 0,0-3 0,1 3 0,-5-3 0,7 5 0,-5 4 0,1-4 0,-6-3 0,9 3 0,-7-5 0,3 4 0,1-3 0,2-4 0,2 5 0,1-5 0,9-1 0,1-11 0,7-4 0,0-1 0,5-1 0,-2-6 0,4 0 0,3 2 0,-2-5 0,2 2 0,-4 2 0,-6 3 0,-12 18 0,-35 33 0,-41 48 0,-56 67 0,-55 62 0,-25 51-3108,-20 23 3996,7 1-1332,21-17 444,46-46-1760,31-38 2263,27-42-755,31-32 252,18-16 0,19-24 0,13-15 0,9-6 2845,7-16-3658,10-13 3243,1-11-3008,8-10 867,6-5-289,4-5 0,5-1 0,10-8 0,10-8 0,1 0 0,5-5 0,6-4 0,3 3 0,4 5 0,2-2 0,1-3 0,1 4 0,7 5 0,8 4 0,15 19 0,15 4 0,18 10 0,11 6 0,20 12 0,19 12 0,15 9 0,19 8 0,8 4 0,4-11 0,-14-1 0,-2-6 0,-17-5 0,0-5 0,-12-4 0,-5-2 0,7-1 0,-1-9 0,15 0 0,9 0 0,0 2 0,3 2 0,-5-6 0,2-7 0,-13-6 0,-21-5 0,-13-5 0,-19-11 0,-13-1 0,-4-1 0,-7 1 0,-5-6 0,-3 2 0,-3-5 0,14 9 0,7-4 0,8 2 0,5 3 0,-5 10 0,9-6 0,16 9 0,16 7 0,32 8 0,42 15 0,25 5 0,10-4-1184,-21-1 1522,-20-7-507,-38-9 169,-25-7 0,-29-5 0,-21-13 0,-15-10 0,-9-2 0,2 2 0,-1 2 1184,7 4-1522,7 11 507,8 3-169,12 2 0,6-1 0,1 7 0,-6-10 0,-2-1 0,-2 6 0,0-10 0,1 8 0,0-1 0,-6 0 0,7-9 0,25 6 0,24 0 0,16 0 0,27 0 0,14 7 0,-6-7 0,5-2 0,1-1 0,3 0 0,17-1-701,18-7 901,32 0-300,-1-7 100,1-6 0,-12-6 0,-20-4 0,-5-4 0,4-10 0,3-1 0,10-7 0,-4-7 0,-22-6 0,-31 4 0,-39 4 0,-34 6 0,-29-2 0,-18 4 0,-14 3 0,2-4 0,-2-5 0,-1 1 701,8-4-901,8 4 300,7-5-100,14-2 0,5 3 0,2-3 0,1 5 0,-1-3 0,-1-2 0,-3-5 0,0 5 0,-2-2 0,15-9 0,15-4 0,23-9 0,21-1 0,24-14 0,14-6 0,-1-13 0,11-3 0,15-1 0,15-5-1213,38 1 1560,33-5-521,9 3-1931,-7-3 2707,-16 2-903,-17 5 301,6-12-1343,-10-4 1727,-1 3-576,-16 5 192,-38 13 0,-40 6-422,-41 12 543,-44 17-182,-35 1 1068,-25 6-1295,-17 9 2459,-18-6-2750,-11 2 2394,-2-2-2251,-6 0 1178,-2 0-892,-2-15 225,5 0-75,-1-7 0,0 2 0,5-11 0,-1-11 0,-2-11 0,-2-17 0,-3-22 0,-3-19 0,0-33 0,-2-19 0,0-1 0,-8 14 0,0 26 0,-8 19 0,1 16 0,-5 11 0,-12-2 0,-5 2 0,-4-7 0,-16-15 0,-16-22 0,-7-21 0,-12-11 0,-8-7 0,1 15 0,11 9 0,5 25 0,5 23 0,11 20 0,8 9 0,2 9 0,-3 0 0,-3-4 0,3 3 0,-2-6 0,4-3 0,-11-12 0,-10-12 0,4-11 0,-9-7 0,0-7 0,0 5 0,10 14 0,1 7 0,10 14 0,7 4 0,8 9 0,4 0 0,-11-10 0,2-12 0,-22-26 0,-20-33 0,-12-16 0,-17-16 0,-18-10-1204,-33-30 1548,-20-12-516,-18-16 172,4 18 0,9 23 0,6 19 0,12 22 0,3 10 0,0 13 0,-16 2 0,-19-3 0,-24-18 0,-16-4 0,-11-5 0,-12 9 0,-3 1-2177,1 2 2799,10 8-933,3 16 311,-5 15 0,17 13 0,15 27-867,31 6 1115,22 20-372,33 15 124,35 5 0,23 17 1043,15 6-1341,16 5 2642,12 9-2971,7 1 1951,14-1-1613,2 5 433,2 5-144,-2 5 0,-2 5 0,-2 3 0,-10 2 0,-16 2 0,-40 0 0,-60 7 0,-74 8 0,-65 16 0,-61 13-1925,-38 5 2475,-1 9-3324,21-2 3488,49-2-1071,53-12 357,39-5-702,51-3 903,41-9-302,40-7 101,30-8 1645,28 3-2115,14-4 3325,7 5-3604,1-2 1985,-2-2-1482,5 5 369,-11-4-123,-10 14 0,-18 5 0,-40 19 0,-31 19 0,-19 17 0,-18 14 0,10 0 0,9-1 0,27-14 0,25-12 0,23-20 0,24-11 0,13-15 0,7-3 0,10 0 0,0 2 0,-3 3 0,4 3 0,-10 3 0,-5 9 0,-10 1 0,-3 9 0,-8-1 0,1-2 0,2-4 0,3-2 0,5-4 0,1-8 0,11-3 0,1-7 0,2 0 0,-2-6 0,-2-4 0,-8 2 0,-33 13 0,-93 35 0,-190 66 0,-294 95 0,-188 67-7455,-63 20 9585,31-14-8640,136-44 8066,151-66-2334,166-62-664,138-53 1854,111-38-618,156-31 206,5-2 0,-1 0 0,1 0 0,-1-1 0,1-1 0,-1 1 0,-12-3 0,14 4 167,6-1-1,-1 0 1,1 0 0,-1-1-1,1 1 1,0-1-1,-1 1 1,1-1 0,-1 1-1,1-1 1,0 0-1,0 1 1,-1-1 0,1 0-1,0 0 1,0 0-1,0 0 1,0 0 0,0 0-1,0 0 1,0 0-1,1-1 1,-1 1 0,0 0-1,-1-3 1,-3 3-250,4-1 1,0 0-1,0 0 1,0 0-1,0 0 1,1 0-1,-1-1 1,1 1-1,-1 0 1,1 0-1,0-1 1,0 1-1,0 0 1,1-3-1,-5-30 7579,-10-9-9461,-13 6 6081,-16-7-5011,-20 0 1342,-26 1-447,-15-7 0,-10-5 0,-5 0 0,-1 3 0,7-4 0,9 4 0,10 3 0,0 3 0,13-3 0,11 9 0,12 3 0,9 9 0,14 1 0,4 0 0,2-1 0,7-3 0,-1-2 0,-2 5 0,-4 0 0,-2-1 0,-4-2 0,-1-1 0,-9-3 0,-1 0 0,-1-2 0,2 0 0,2 8 0,2-1 0,1 8 0,2-1 0,0 6 0,8-3 0,0 5 0,0 3 0,-1 5 0,-2 2 0,-2 4 0,-9 1 0,-9 2 0,-23-1 0,-15 9 0,-12 15 0,-8 7 0,3-1 0,6 3 0,15 1 0,14-6 0,14-7 0,17 1 0,8 1 0,12 4 0,0-4 0,7 3 0,-3 2 0,-3 3 0,2 2 0,-4 3 0,-3 1 0,-11 16 0,-4 1 0,-3 0 0,0 5 0,2-4 0,0 4 0,2-3 0,-7 3 0,1 19 0,-15 5 0,1 10 0,-13 8 0,4-1 0,-2-4 0,6-13 0,7-5 0,6-12 0,-1-2 0,4-8 0,3-5 0,2 9 0,-5 13 0,-6 12 0,-6 19 0,-14 17 0,-5 13 0,-2 2 0,-8 14 0,8-12 0,2-13 0,11-14 0,9-6 0,0-18 0,15-7 0,4-6 0,5-2 0,1-1 0,0 1 0,1 8 0,-9 9 0,-9 16 0,-16 23 0,1 12 0,-5 18 0,-9 13 0,-2 2 0,7 5 0,9-10 0,2-6 0,0-5 0,5-3 0,-1-3 0,12 14 0,-2 16 0,4 8 0,2 20 0,3 10 0,-6 15 0,2 20-891,0-14 1146,2-2-383,2-27 128,9-35 0,9-34 0,9-27 0,6-29 0,6-20 0,2-16 0,2-10 0,1-5 892,8-2-1147,6 0 382,9 1-127,13 0 0,-3 9 0,9 2 0,-6 0 0,0-8 0,-2-3 0,-7 0 0,-1-1 0,1 1 0,2 1 0,1 2 0,3-8 0,8 16 0,17 8 0,17 17 0,29 22 0,27 28 0,30 17 0,25 27 0,13-7-955,4 1 1228,-23-18-409,-18-16 136,-27-18 0,-14-21 0,-4-10 0,19 2 0,7-2 0,29 8 0,28 8 0,31 8 0,4-1-174,20 4 223,22 11-74,36 4 25,33 16-2204,35 2 2834,22-2-945,7-3-2291,5-13 3351,-12-11-1117,0-12 372,-9-8 0,-12-6 0,-36-12 0,-50-9-1172,-40-9 1507,-55-6-503,-39-11 1001,-29-11-1071,-25-2 2245,-11 2-2546,5-4 3639,16 3-3909,11-4 2773,19-4-2410,6 4 669,19-3-223,17 4 0,6-3 0,18-3 0,0-4 0,13-2 0,-4-3 0,1-2 0,-16-1 0,-22-1 0,-23 1 0,-20-1 0,-16 0 0,-10 1 0,-6 0 0,-3 0 0,6 0 0,2 0 0,0 0 0,7 0 0,0 0 0,6 0 0,-1 0 0,4 0 0,20 7 0,20 9 0,26 7 0,32 6 0,18 5-868,13-4 1116,-7 1-372,-29-7 124,-23 1 0,-30-6 0,-24-4 0,-18 1 0,-4-2 0,-7 3 0,4-2 0,20 4 0,14 5 868,7-3-1116,9-5 372,6 4-124,-11-4 0,-5-4 0,-6-4 0,-11 4 0,-12-2 0,-8-1 0,-7-3 0,-5-3 0,-3 0 0,-1-3 0,-1 1 0,-6-2 0,-1 1 0,-6-1 0,1 1 0,-6 0 0,4-8 0,-13 0 0,-3 1 0,-12-7 0,-10 1 0,-9 3 0,-5 1 0,2 4 0,13-5 0,22 0 0,45-5 0,34 1 0,16-6 0,4-4 0,-2-5 0,-13 4 0,-22 5 0,-22-2 0,-25 5 0,-16-3 0,-16 4 0,-12 4 0,-8 3 0,-14-3 0,-2 1 0,5 3 0,10-6 0,18 2 0,23-13 0,38-13 0,27-13 0,13-11 0,-9 0 0,-8 11 0,-33 5 0,-25 12 0,-22 4 0,-17 9 0,-9 0 0,-5-3 0,5-3 0,16-18 0,15-12 0,24-17 0,27-22 0,17-27 0,19-16 0,6-12 0,10-12-630,-8-11 810,-5-8-270,-18 11 90,-13-3 0,-8-10 0,-7-17 0,-4-13 0,0-16 0,7-13 0,1 4 0,-8 1 0,-7 26 0,-17 12 0,-16 32 0,-5 20 0,-18 26 0,-14 26 0,-14 8 0,-9 9 0,-8 3 0,-3 3 630,-2-8-810,-1-15 270,0-1-90,-7-7 0,-6-4 0,-9-2 0,-5 5 0,-12-2 0,-10-7 0,-10 6 0,-7-2 0,-12-8 0,-3 0 0,-8 6 0,0 1 0,9 1 0,-3 7 0,2 0 0,-4-1 0,-7-2 0,-7 5 0,-4-9 0,3 6 0,-17-10 0,-10-2 0,-24-9 0,-16-15 0,4-8 0,-7-5 0,3 5 0,12-1 0,-4 1 0,-3 0 0,1 6 0,-13 8 0,-14-1 0,-12-2 0,-33-12 0,-24-10-1462,-20 4 1880,-7-1-627,15 9 209,18 17 0,44 24 0,41 22-253,44 20 325,35 21-108,35 9 36,17 13 0,11 1 0,2-1 1446,-8-3-1859,-24-12 889,-35-12-553,-25-3 115,-35-7-38,-5 1 0,9 3 0,16 12 0,24 4 0,24 11 0,27 1 0,15 8 0,8 5 0,5 6 0,0 3 0,-2 3 0,-9 1 0,-17 1 0,-40 0 0,-68 7 0,-83 8 0,-73 1 0,-37 4-2541,-4-2 3267,35 4-1089,59-4-490,60-4 1097,60-5-366,48-4 122,34-3 0,22-2 0,12-1 0,5 0 2439,1-1-3136,-2 7 2001,-18 1-1577,-40 8 409,-64 6-136,-84 0 0,-68 3 0,-33 4-2190,-6-4 2816,30-5-939,41-6 313,54-5-367,49-4 472,48-2-158,36-3 53,26 0 0,16 0 0,9 0 2153,4 1-2768,-1-1 1327,-1 1-828,-18-1 174,-39 1-58,-64 0 0,-76 8 0,-53 7 0,-38 9-1789,-2-2 2300,12-3-767,35-5 256,36-5-884,40-3 1137,25-4-379,26-1 126,8-2 0,4 0 0,-1 0 1718,-19 0-2209,-27 1 1692,-12-8-1474,-7-8 409,-2 0-136,24 2 0,10-5 0,19-3 0,13 1 0,11-3 0,7-3 0,-2 4 0,0-3 0,-6-2 0,-21-10 0,-23-11 0,-13-2 0,-9-7 0,3 1 0,0 3 0,15-3 0,17-3 0,7 9 0,5-2 0,17-4 0,6 3 0,7-5 0,3 4 0,9 3 0,8-3 0,7 3 0,-1 3 0,3 4 0,2-5 0,3 10 0,-6 1 0,2 3 0,8 0 0,11 0 0,2 0 0,7 7 0,-1-8 0,5 0 0,-4-2 0,-11-1 0,2-7 0,-3 0 0,-3 0 0,-1 2 0,-1 2 0,6 10 0,-7 1 0,6 1 0,0 0 0,6 5 0,7 0 0,7 5 0,4 6 0,12-3 0,-5 5 0,0 3 0,0 3 0,0 3 0,0 2 0,-8 2 0,-8 0 0,-7 1 0,-14 7 0,-5 0 0,-11 0 0,-7-1 0,0-3 0,11 7 0,6-1 0,18 6 0,12-2 0,8-2 0,6-3 0,2-3 0,-7-3 0,-23 6 0,-24 7 0,-38 14 0,-26 7 0,-13-3 0,-6 1 0,2 8 0,19 0 0,26-6 0,29-10 0,23-8 0,17 0 0,13-6 0,14 4 0,3-3 0,1-4 0,6 6 0,-10-4 0,5 6 0,-12 5 0,-10 4 0,-10 5 0,-1 11 0,-6 2 0,4 9 0,-3-9 0,11 6 0,6-10 0,12-3 0,3-9 0,2-2 0,6 0 0,6 3 0,-2-6 0,5 2 0,2 9 0,-3 4 0,-5 2 0,1 16 0,-4 7 0,-12 15 0,-4 20 0,5 25 0,-9 15 0,7 3 0,1-2 0,0-13 0,7-6 0,-1-6 0,7-3 0,6-9 0,5-8 0,5 1 0,2-6 0,3 4 0,1 3 0,0 6 0,0-4 0,0 3 0,0-5 0,-1-5 0,0 3 0,0 2 0,0-3 0,0 5 0,0-5 0,0-4 0,0 4 0,8-5 0,0 5 0,0-3 0,-2 5 0,-1 4 0,-2-11 0,-1-4 0,-2-13 0,0-2 0,0-3 0,7 16 0,1 10 0,7 32 0,6 38 0,-1 42 0,4 45 0,-3 37-1585,-5 20 2038,2 2-679,-3-11 226,-4-33 0,-3-33 0,-4-31-5,-2-15 6,-1-9-1,-1-2 0,-1 9 0,1 3 0,-1-4 0,1-6 0,-1-1 0,1 2 0,0-5 1584,0-5-2037,0-13 685,0-13-234,0-10 3,0-9-1,0-6 0,0-3 0,0 5 0,7 0 0,1 23 0,0 15 0,-2 6 0,-1 18 0,5 7 0,0 13 0,6-6 0,-2-8 0,6-3 0,4-16 0,-2-15 0,3-7 0,10 4 0,19 8 0,26 32 0,24 24 0,20 22-1074,7 0 1381,2-19-461,-17-26 154,-21-26 0,-11-22 0,-17-23 0,-19-18 0,-17-13 0,-6-17 0,-2-6 0,-6-1 1075,3-8-1382,3 3 460,-3 2-153,11 11 0,11 4 0,26 18 0,48 24 0,61 31 0,64 34 0,54 31-1967,27 8 2529,-3-7-843,-15-13 281,-36-22 0,-34-23 0,-48-26 0,-39-21-129,-33-17 166,-7-11-56,-6 0 19,1-10 0,17-2 0,25 7 1956,35-7-2515,29 0 839,26 1-280,25-7-936,11-7 1203,-8-7-401,0-13 134,-9-5 0,-15-10 0,0-8 0,-20-13 0,-10-14-388,-17-10 499,-7-8-166,-18-5 55,-9-4 0,-6-1 0,-10 7 0,-10 8 0,-6 9 1058,-14 6-1360,-11 6 859,-10 2-673,0 3 174,-5 1-58,6-1 0,5-14 0,5-2 0,-69 4 0,42-15 0,29-18 0,9-11 0,2-8 0,2 0 0,-7-3 0,0 5 0,-1-2 0,1-2 0,1 4 0,9-9 0,1-4 0,16-2 0,-1-1 0,7-9 0,-5 8 0,-11 1 0,-15 17 0,-5 1 0,-17 8 0,-15 12 0,-15 4 0,-10 11 0,-7 0 0,-4-1 0,-2-3 0,14-10 0,16-4 0,30-16 0,23-16 0,17-7 0,-3-12 0,-3 7 0,-4-5 0,-20 11 0,-11 9 0,-18 12 0,-14 8 0,-12 7 0,-16 5 0,-4 9 0,5 2 0,0 0 0,10-2 0,16-1 0,23-11 0,14-9 0,19-1 0,14 0 0,2 2 0,-1-3 0,-3 9 0,-5 11 0,10-4 0,6 1 0,27-1 0,28-1 0,25 0 0,21 0 0,-2 0-848,2 0 1090,-27 7-363,-19 1 121,-25 7 0,-15 0 0,-9 4 0,-3 6 0,-1 5 0,2 3 0,9 3 0,-6 1 848,1 2-1090,-14 7 363,-9 1-121,-7 7 0,-12-1 0,-2 6 0,6-4 0,9 5 0,18 3 0,24 5 0,29 3 0,11 2 0,7 10 0,-17-7 0,-25 1 0,-21-2 0,-32 0 0,-18-8 0,-22-8 0,-16-7 0,-11 2 0,-8-5 0,4-2 0,-1-3 0,0-3 0,6 6 0,8-1 0,14 7 0,6-1 0,11-2 0,10-4 0,0-2 0,5-2 0,3-3 0,-4 0 0,-6-2 0,-5-7 0,-6 0 0,-11-1 0,-4 2 0,-1-5 0,8 1 0,2-6 0,9 2 0,8-13 0,0-4 0,5-5 0,4 6 0,3-2 0,-4 1 0,-6-2 0,-7 0 0,-5-2 0,3-1 0,-3 7 0,-1-7 0,4-2 0,-1 0 0,21-16 0,13-1 0,21-6 0,25-5 0,14-4 0,2-3 0,-3-9 0,-7 7 0,-21 6 0,-15 3 0,-20 7 0,-15 7 0,3 6 0,6-3 0,19-5 0,18 2 0,23-5 0,13-5 0,1 3 0,-12 4 0,-22 13 0,-15 5 0,-28 3 0,-23 10 0,-21-1 0,-13 7 0,-10-2 0,2 5 0,-1 3 0,-1-2 0,6-6 0,8 4 0,7-5 0,-2 3 0,12-3 0,3-3 0,-4 3 0,0-3 0,7-2 0,-5 3 0,-8 6 0,0 6 0,0-3 0,-5-4 0,-5 2 0,1 3 0,-4-4 0,-3 4 0,11-5 0,-2 3 0,-3-4 0,4-4 0,-4-5 0,-4 4 0,10 6 0,-2-3 0,-3-2 0,3 4 0,4-3 0,-4 4 0,2-3 0,4-3 0,-4-4 0,2-4 0,-4-2 0,-6-2 0,3-1 0,-5 0 0,5-1 0,-3-7 0,-3 7 0,-11 1 0,4-6 0,-10 0 0,-1-8 0,0 1 0,-6 2 0,-8-5 0,-6 2 0,3 3 0,-5-4 0,-1-6 0,-4 3 0,-1-5 0,-3-11 0,0-4 0,-2-18 0,1-10 0,-8-14 0,-8-27 0,0-11 0,2-6 0,-12-10 0,-5-13 0,-5 2 0,-2-11 0,-9 5 0,-1 8 0,1 1 0,1 15 0,3 14 0,1 21 0,10 11 0,1 8 0,1 3 0,-1 8 0,-2 0 0,-2-10 0,-1-2 0,-8-18 0,-2-9 0,8-1 0,-6-12 0,1-2 0,0 5 0,2 8 0,8-7 0,1 0 0,1-3 0,-1-16 0,-8-15 0,-3-2 0,-8-12 0,-8-9 0,1 7 0,3 1 0,-3 18 0,3 19 0,5 23 0,3 23 0,-3 9 0,1 4 0,-5 8 0,-5-2 0,-7-10 0,-3-5 0,-19-19 0,-18-18 0,-9-24 0,-20-12 0,19 29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53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54.5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56.2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57.3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58.3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5:59.5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6:01.0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6:02.0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6:03.0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6:04.3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5:51.1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2888 78,'-23'-2,"0"0,1-1,-31-9,27 5,-54-5,-61-7,93 10,-69-2,-248 10,160 3,183-1,0 0,0 2,0 1,0 0,1 2,-40 15,-115 69,93-45,-31 21,-24 11,89-50,-51 36,-25 15,-307 205,402-261,16-11,1 0,1 1,0 0,1 0,-14 21,-44 77,51-79,-92 176,99-180,1 1,1 0,1 0,2 1,1 0,-2 30,5-28,-1 27,4 78,0-121,0 0,2 0,0 0,0 0,1 0,1-1,1 0,0 0,0 0,13 18,-13-24,1 1,1-1,0-1,0 0,0 0,0 0,1-1,1 0,-1-1,1 0,19 7,-4-4,0-2,0-1,47 4,34 7,-64-9,62 3,-71-8,0 1,-1 1,36 10,-10-4,1-3,-1-3,1-2,59-7,8 2,405 3,-505-2,1-1,-1-2,0 0,0-2,-1-1,0-1,0-1,31-18,63-23,-25 24,-63 19,-1-1,0-1,30-15,174-112,24-12,-181 111,284-153,-222 109,-70 43,115-84,-174 114,-1 0,0 0,-1-1,0 0,0 0,-1-1,0 0,-1-1,0 1,-1-1,-1 0,1 0,-2-1,0 1,0-1,-1 0,-1 0,0 0,-1 0,0 1,-1-1,-1 0,0 0,0 0,-1 1,-1-1,0 1,-1 0,0 0,-1 1,0-1,-1 1,0 1,-1-1,-17-17,0 8,0 1,-1 1,-1 1,-1 1,-51-20,3 0,25 14,0 2,-100-25,39 14,81 22,0 3,0 0,-59-2,-99 10,74 1,-493-3,591 0,1 1,0 1,0 1,0 0,0 1,0 1,-30 13,6 3,-57 38,-14 9,-305 180,221-127,-233 156,421-272,1 0,0 1,0-1,0 1,1 1,0-1,0 1,1 0,0 0,0 0,0 1,1-1,0 1,1 0,-1 0,2 0,-1 0,1 0,0 1,1-1,0 0,0 0,1 1,0-1,0 0,1 0,0 0,4 10,-4-14,1-1,-1 1,0-1,1 0,0 0,0 0,0 0,0-1,0 1,0-1,1 0,-1 0,1 0,-1 0,1-1,0 1,0-1,0 0,0 0,0 0,0-1,0 0,0 1,6-2,11 0,0 0,-1-2,32-7,-33 5,101-25,120-49,-71 21,25-8,219-108,-83 28,-244 109,86-51,-144 74,0 1,1 1,0 2,52-12,128-13,-173 30,457-55,-451 60,-33 5,-24 7,-210 91,-337 105,507-192,0-3,-65 7,73-11,-69 23,10-2,-52 17,80-22,74-23,0-1,0 1,1 0,-1 0,1 0,-1 0,1 1,0-1,-1 1,1 0,-4 5,7-7,-1-1,0 1,1 0,-1 0,1 0,0 0,-1 0,1 0,0 0,0 0,-1 0,1 0,0 0,0 0,0 0,0 0,0 0,0-1,0 1,1 2,0-2,0 1,0-1,0 0,0 1,0-1,0 0,0 0,0 0,0 0,1 0,-1 0,0 0,1-1,-1 1,1 0,-1-1,3 1,14 5,1-1,37 4,0 0,-19-1,-1-1,0 1,0 1,-1 2,42 20,-68-27,-1 1,0 0,0 0,-1 0,1 1,-1 0,0 0,-1 1,0 0,0 0,0 1,-1 0,0 0,0 0,-1 0,0 1,-1-1,0 1,0 0,-1 0,0 0,1 10,-1-2,-1 0,-1-1,0 1,-2 0,0 0,0-1,-8 25,8-34,0-1,0-1,-1 1,0 0,0-1,0 1,-1-1,1 0,-1 0,-1 0,1-1,-1 0,0 1,0-2,0 1,0 0,0-1,-1 0,0 0,0-1,1 0,-1 0,-7 1,-7 1,1 0,-1-2,-1-1,1 0,0-2,0 0,0-1,0-1,0-1,1 0,0-2,-1 0,2-2,-1 0,1 0,0-2,1 0,0-1,1-1,-17-16,-37-43,44 43,-55-47,71 68,0 0,0 0,0 1,-1 1,0 0,0 0,0 1,-1 0,0 1,-14-2,-74-1,-1 4,-157 17,252-14,-474 60,398-49,71-11,0 1,1 0,-1 1,1 0,-1 0,1 1,0 1,-14 8,23-12,1-1,-1 0,1 0,-1 1,1-1,-1 0,1 1,-1-1,1 0,0 1,-1-1,1 1,0-1,-1 1,1-1,0 1,-1-1,1 1,0-1,0 1,0-1,0 1,-1-1,1 1,0-1,0 1,0 0,0-1,0 1,0-1,1 1,-1-1,0 1,0-1,0 1,0 0,1-1,-1 1,24 11,33-5,43-2,116-11,-168-1,87-23,-87 18,80-11,-56 17,1 3,105 9,-174-6,-1 1,1-1,-1 1,1 0,0 0,-1 0,0 0,1 0,-1 1,0 0,1 0,-1-1,0 2,5 3,-7-4,1 0,-1 1,1-1,-1 0,0 0,0 1,0-1,0 1,-1-1,1 1,-1-1,1 1,-1-1,0 1,0 0,0 3,-3 8,0 0,-1 0,0 0,-1 0,-1-1,-7 14,-4 12,16-37,0-1,1 1,-1-1,0 1,1-1,0 1,-1-1,1 1,0-1,0 1,0-1,0 1,0 0,0-1,0 1,1-1,-1 1,0-1,1 1,1 2,-1-3,0-1,0 1,0 0,0-1,0 1,0-1,0 1,0-1,0 1,0-1,0 0,0 0,1 1,-1-1,0 0,0 0,0 0,0 0,1-1,1 1,6-2,1-1,0 0,-1 0,17-10,118-73,-27 15,174-117,-189 118,81-41,-106 67,-60 33,1 0,0 1,1 1,0 1,1 0,0 2,0 0,0 1,1 1,28-2,286 6,-143 3,-181-3,-1 0,0 1,0 0,19 6,-28-7,1 0,-1 0,0 1,1-1,-1 1,0-1,0 1,1-1,-1 1,0 0,0 0,0-1,0 1,0 0,0 0,0 0,0 0,0 0,0 0,-1 1,1-1,0 0,-1 0,1 1,-1-1,1 0,-1 0,0 1,1-1,-1 1,0-1,0 0,0 1,0-1,0 0,0 1,-1-1,1 0,0 1,-1-1,1 0,-1 1,1-1,-1 0,0 0,1 0,-3 2,-6 11,-1-1,0 0,-1-1,0 0,-1 0,-1-1,0-1,0-1,-1 1,0-2,-1 0,1-1,-1 0,-1-1,1-1,-1 0,0-2,-30 4,12-5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6:05.5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6:07.2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6:10.4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16:12.7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9:19.40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498.74219"/>
      <inkml:brushProperty name="anchorY" value="-2897.45288"/>
      <inkml:brushProperty name="scaleFactor" value="0.5"/>
    </inkml:brush>
  </inkml:definitions>
  <inkml:trace contextRef="#ctx0" brushRef="#br0">1 3462 24575,'0'0'0,"0"-7"0,0-9 0,8-8 0,0-5 0,7-6 0,-1-2 0,-2-9 0,-2-9 0,-4-7 0,5-7 0,-1-4 0,6-3 0,-2 7 0,-3 7 0,-2 8 0,-3 6 0,-3 6 0,-2 2 0,0-5 0,-2 1 0,8 0 0,1-14 0,7-7 0,-2-13 0,7-5 0,-3-10 0,-3 1 0,-4 1 0,4 4 0,-3 12 0,6 10 0,-2 10 0,-3 0 0,-4 6 0,5 3 0,-2 3 0,-2 3 0,5 9 0,-2 1 0,6 8 0,-3-1 0,5-10 0,-4-3 0,5-3 0,-3-1 0,3-1 0,11 0 0,-2-6 0,9-7 0,3-1 0,9-20 0,7-5 0,7-4 0,5 0 0,4-7 0,2 1 0,-7 10 0,-7 4 0,0 9 0,-14 10 0,-6 8 0,-4 13 0,-3 11 0,0 11 0,0 7 0,1 5 0,0 3 0,1 1 0,-7 8 0,-7 7 0,-8 8 0,1 5 0,-5 5 0,-2 3 0,4 0 0,6 9 0,-2 0 0,12 8 0,5-2 0,-4 13 0,2-3 0,1 5 0,1 1 0,-6-4 0,0-7 0,-6-6 0,-6-6 0,2-4 0,-4-3 0,-4 6 0,-3 0 0,-3 7 0,-2-1 0,-2-2 0,0-2 0,-1 4 0,1-2 0,-1-1 0,1 4 0,-1-2 0,1 6 0,0-3 0,0-3 0,0-2 0,0-5 0,0-2 0,7-1 0,1-3 0,0 8 0,6 0 0,6 0 0,-2 7 0,6-2 0,3-2 0,11 13 0,4 5 0,9-2 0,1 11 0,13 2 0,-1-5 0,4 7 0,-5-7 0,-6 0 0,1-1 0,-4 1 0,3-6 0,-4 8 0,-3-7 0,-3-6 0,-12-7 0,-2-13 0,-10 2 0,1-11 0,1 0 0,2-9 0,-3 1 0,2-6 0,-6 3 0,3-5 0,3-3 0,-5 3 0,4-4 0,2-2 0,11-3 0,3-2 0,2-3 0,8-1 0,-1-9 0,-1-8 0,-2 0 0,-3-6 0,-3-5 0,-9-4 0,-1 4 0,-1-1 0,-7-3 0,2-1 0,2-2 0,-5-9 0,3-2 0,-6-8 0,3-7 0,-4 2 0,-5-5 0,4 11 0,-4 6 0,-3 5 0,-3 2 0,-3 3 0,6 0 0,6 0 0,0-1 0,5 0 0,5 0 0,-4-1 0,-3-7 0,1-8 0,4-1 0,-4-5 0,3-5 0,4-13 0,-5 5 0,-4 5 0,2 0 0,3-7 0,3 5 0,-2-2 0,2 0 0,2-1 0,-4 6 0,9-1 0,3 7 0,-5 6 0,1-1 0,1 3 0,-7 4 0,0 4 0,3-6 0,1 10 0,-4 2 0,1 9 0,-6 1 0,2 1 0,-5-3 0,3 6 0,4 5 0,-5-1 0,12-3 0,-5-4 0,4 4 0,1-3 0,1 5 0,-5-2 0,1-3 0,1-3 0,1 4 0,3-2 0,1 5 0,2 6 0,0 6 0,1 4 0,0 3 0,-7 10 0,-1 1 0,-7 8 0,-6 7 0,1 6 0,-5 4 0,5-4 0,3 8 0,6 2 0,-3 2 0,3 0 0,2-8 0,-5-1 0,2-8 0,-5 8 0,2-5 0,-5 1 0,-5 2 0,4-5 0,-4 2 0,4 1 0,-2 3 0,-3 2 0,4 2 0,-2 2 0,-4 1 0,-2 0 0,-3 0 0,-3 0 0,-1 1 0,7-1 0,7 0 0,15 8 0,6 7 0,6 1 0,8-2 0,1 4 0,7-3 0,5 5 0,4 4 0,12 12 0,11 4 0,9 10 0,-1-6 0,5-1 0,-4 4 0,-5-8 0,-6-1 0,-5-2 0,-11-9 0,-3-7 0,-16-7 0,-8-6 0,-6-4 0,-3-10 0,-8-2 0,-2-8 0,2-6 0,-7 1 0,3-3 0,3-4 0,10-2 0,3-4 0,11 6 0,7 7 0,15 0 0,6 5 0,3-3 0,1-3 0,-2-5 0,15-3 0,36-4 0,98-24 0,188-48 0,207-77-5276,158-74 6783,86-42-8317,-33-9 8540,-100 29-2595,-143 48-2127,-166 48 3847,-138 44-1761,-121 32 1043,-146 61 490,-7 1 0,1 0 0,19-16 0,-28 22-668,-5 0 0,0 1 0,0 0 0,-1-1 0,1 1 0,0-1 0,-1 1 1,1-1-1,-1 0 0,1 0 0,-1 0 0,0 0 0,0 0 0,0 0 0,0 0 0,0 0 0,1-3 1,2 2 300,-4 2 1,1 0-1,-1 0 1,0 0 0,0-1-1,0 1 1,1 0-1,-1 0 1,0-1 0,-1 1-1,1 0 1,0 0-1,0 0 1,-1-1 0,1 1-1,0 0 1,-1 0-1,1 0 1,-1 0-1,1 0 1,-1 0 0,-1-2-1,-16-25-1867,-4-1 7817,1-2-7755,4-3 3513,5-1-2310,4-1 513,4-9-171,3-1 0,8-8 0,2-6 0,-1-6 0,0 3 0,5-3 0,-2 6 0,6 5 0,-2 5 0,-2 6 0,-4 3 0,-3 2 0,-3 2 0,-2 0 0,-1 0 0,0 0 0,7 7 0,8 8 0,8 8 0,6 5 0,-3 13 0,3 11 0,2 9 0,2-1 0,-5 5 0,-7 3 0,-7 2 0,-5 2 0,-5 2 0,-3 1 0,-1 0 0,-2 1 0,1-1 0,7-7 0,1-1 0,0 1 0,-1 0 0,-2 3 0,7-7 0,-2 2 0,-1 0 0,6 3 0,-1 1 0,5-5 0,5 8 0,5-6 0,-3 1 0,2 2 0,3 0 0,10-5 0,2 8 0,2-6 0,-1 1 0,0 1 0,-2 1 0,-1 2 0,-1 1 0,-1 1 0,0-7 0,-8 0 0,0 1 0,0 1 0,1-6 0,3 1 0,1 9 0,-7 3 0,17 10 0,0 0 0,10 0 0,7 13 0,5 6 0,5-3 0,-12 3 0,1-6 0,-7-5 0,-5-15 0,-12-5 0,-3-11 0,-11-2 0,1-6 0,1-6 0,2-4 0,4-5 0,3-1 0,9-2 0,2-1 0,16 0 0,14 0 0,37 0 0,73 0 0,99 1 0,80-15 0,48-8-2804,-2-16 3605,-37-12-1201,-63-3-1337,-62-1 2233,-61 4-789,-50 3 306,-34 4-19,-29 3 6,-5-6 2567,3 1-3300,1-6 3063,10 0-2891,8-13 896,2 3-351,-10 3 24,-3 5-8,-3-3 0,-10 13 0,-9-4 0,-8 10 0,3-5 0,-5 1 0,-2-7 0,4 1 0,-1 0 0,-2-5 0,-2 2 0,5-6 0,-2 4 0,-9 2 0,-3 4 0,-1 10 0,-1 4 0,0 2 0,2-1 0,0-1 0,1 6 0,-7 0 0,0 5 0,0 6 0,9 6 0,-6 12 0,2 4 0,8 1 0,0 0 0,1 6 0,0-1 0,-2-2 0,-9 6 0,-1-3 0,-9 5 0,1-2 0,1 4 0,-4 5 0,2-4 0,4 4 0,10 10 0,41 26 0,125 57 0,252 115 0,183 75-6037,79 24 7762,-14-16-7472,-100-48 7142,-122-62-2093,-138-59-435,-119-56 1457,-90-41-486,-63-30 162,-43-11 4003,-14-12 1391,1-2-7099,22 1 4644,23-7-3535,13-7 894,1 1-298,-5-5 0,-8 2 0,-7 5 0,-15-3 0,-5 4 0,5 3 0,15-5 0,9 4 0,15-6 0,20-12 0,34-5 0,15 2 0,26 0 0,20-9 0,1-1 0,-13 0 0,-23 7 0,-25 2 0,-15 9 0,-9-1 0,-11 8 0,-9-3 0,-6-3 0,-5 4 0,6-4 0,6-2 0,-16 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9:22.52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3789.16406"/>
      <inkml:brushProperty name="anchorY" value="-2916.13379"/>
      <inkml:brushProperty name="scaleFactor" value="0.5"/>
    </inkml:brush>
  </inkml:definitions>
  <inkml:trace contextRef="#ctx0" brushRef="#br0">1 377 24575,'0'0'0,"6"-6"0,11-10 0,6 0 0,7-5 0,4-6 0,3-3 0,1 3 0,2-2 0,-1 7 0,1 5 0,-2-2 0,1-2 0,-1 2 0,1 5 0,-1 3 0,-1 5 0,1 2 0,0 3 0,0 1 0,-1 1 0,1-1 0,0 1 0,0-8 0,0 0 0,0-1 0,0 2 0,0-6 0,0 1 0,0 2 0,0 2 0,0 2 0,-8 10 0,-8 9 0,-7 8 0,-7 8 0,4-3 0,-3 3 0,5 1 0,-1 3 0,-2 1 0,4-6 0,-2 8 0,-2 1 0,4-6 0,6 7 0,5 1 0,4 1 0,20 8 0,10 7 0,16 14 0,21 6 0,12 5 0,0 0 0,-5-7 0,-22-9 0,-8-17 0,-21-8 0,-9-12 0,-15-4 0,-3-6 0,-1 1 0,-6 3 0,3-4 0,-5 5 0,3 3 0,4 3 0,12 4 0,-4 3 0,3-6 0,0 0 0,9 1 0,-7 1 0,0 2 0,7 9 0,0-6 0,8 8 0,6-1 0,7 8 0,5-1 0,11-2 0,2 5 0,-6-10 0,-1-3 0,-2-2 0,-8-10 0,-8-1 0,1-7 0,-14 1 0,4-6 0,-4-3 0,-3-5 0,-1-4 0,-1-2 0,6-1 0,0-2 0,-1 0 0,7 0 0,13 1 0,14-1 0,21 1 0,25 0 0,30-8 0,19-7 0,5 0 0,0 1 0,-28-5 0,-29-3 0,-23 1 0,-22-3 0,-18 5 0,-20-4 0,-8-3 0,4-3 0,15-11 0,63-41 0,78-63 0,99-62 0,-19 14-1855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9:24.55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1663.99609"/>
      <inkml:brushProperty name="anchorY" value="-5107.646"/>
      <inkml:brushProperty name="scaleFactor" value="0.5"/>
    </inkml:brush>
  </inkml:definitions>
  <inkml:trace contextRef="#ctx0" brushRef="#br0">1 539 24575,'0'0'0,"6"6"0,3 11 0,6 6 0,7 7 0,-2 4 0,5 3 0,-5 2 0,4-8 0,2 8 0,4 1 0,3 8 0,9 8 0,-4 7 0,7 21 0,7 4 0,8 11 0,-1-1 0,-3 3 0,-5-11 0,-4-13 0,-11-12 0,-4-12 0,-9-8 0,-7-5 0,1-10 0,3-10 0,4-8 0,5-6 0,-3-11 0,2-4 0,-6-7 0,2 0 0,2 2 0,4-5 0,2-3 0,18 2 0,25-11 0,47-4 0,44-10 0,40-11 0,-1 8 0,-11-6 0,-34 11 0,-29 2 0,-32 11 0,-25 2 0,-19 8 0,-20-2 0,-7-1 0,-3 3 0,0-4 0,3-2 0,3 4 0,3-3 0,1 5 0,2-2 0,1-4 0,0 5 0,1-4 0,7-10 0,15-3 0,16-10 0,14-2 0,3-15 0,7 10 0,-10 3 0,-12 5 0,-13 4 0,-11 2 0,-9 11 0,-14 0 0,-2 9 0,-2 6 0,1-2 0,2 4 0,17-12 0,40 3 0,49-12 0,44-11 0,37-11 0,-3-1 0,-23-6 0,-37 11 0,-38 12 0,-32 5 0,-24 11 0,-16 9 0,-2 6 0,-3 6 0,-2 2 0,15 2 0,0 1 0,0-1 0,-3 1 0,12-1 0,-3-1 0,-2 1 0,-6-1 0,4 0 0,4 0 0,-3 0 0,4 7 0,12 1 0,26 7 0,49 7 0,71 13 0,43 5 0,18 4-1029,-14 0 1323,-31-8-441,-42-10 147,-41 0 0,-32-9 0,-16-4 0,-15-6 0,-16-3 0,-5 5 0,-10-2 1029,1 8-1323,2-2 441,-4 6-147,4-3 0,-5-2 0,-3-5 0,-4-3 0,3 5 0,-3-1 0,-1-2 0,4-2 0,6 5 0,7-1 0,-4-1 0,-3-3 0,2 14 0,3 6 0,4 14 0,-11-4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9:26.90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2705.79688"/>
      <inkml:brushProperty name="anchorY" value="-6493.14502"/>
      <inkml:brushProperty name="scaleFactor" value="0.5"/>
    </inkml:brush>
  </inkml:definitions>
  <inkml:trace contextRef="#ctx0" brushRef="#br0">1 2471 24575,'0'0'0,"0"-7"0,7-2 0,9 2 0,0-7 0,-2-6 0,4 1 0,20-11 0,21-5 0,27-19 0,31-17 0,19-16 0,-2-5 0,-15-1 0,-14 10 0,-27 4 0,-18 12 0,-14 1 0,-15 8 0,-12 7 0,-9 5 0,0 4 0,6 2 0,-3 3 0,6 0 0,5 0 0,5 8 0,11-8 0,3 7 0,10-16 0,7-1 0,6-9 0,21-15 0,10-20 0,33-12 0,22-2 0,10-4 0,21-2 0,-1 6 0,-17 15 0,-30 14 0,-29 15 0,-28 18 0,-20 16 0,-13 4 0,-8 9 0,-4 5 0,-1 4 0,0 4 0,2 8 0,-7 10 0,2 0 0,0 6 0,2 4 0,-5 4 0,-6 4 0,-7 1 0,-5 2 0,4-7 0,-3 0 0,-2 0 0,6-6 0,5 1 0,8 1 0,19 11 0,27 18 0,57 25 0,45 23 0,25 21 0,-2-2 0,-21-13 0,-34-18 0,-33-18 0,-29-23 0,-29-12 0,-15-14 0,-15-3 0,-3-7 0,-7 2 0,4-4 0,-3 5 0,4 4 0,6 13 0,13 12 0,42 41 0,103 70 0,199 121 0,370 145-6820,286 124 8769,128 31-8579,-69-62 8246,-185-99-6206,-214-114 5671,-223-108-2843,-173-87 2111,-135-55 2038,-145-47-2509,-8-5 0,-1 1 0,1-1 0,0-1 0,12 0 0,-16 2 323,-6-2-1,1-1 1,-1 0-1,0 0 1,0 0-1,0 0 1,1 0 0,-1 0-1,0 0 1,0 0-1,1 0 1,-1-1-1,0 1 1,0 0-1,0-1 1,0 1-1,1-1 1,-1 1-1,0-1 1,0 0-1,0 1 1,0-1-1,1-2 1,3 5-248,-4-2 0,-1-1-1,1 1 1,-1-1 0,1 1 0,-1-1 0,1 1 0,-1-1 0,0 1 0,1-1 0,-1 1 0,0-1 0,1 1 0,-1-1 0,0 0 0,0 1 0,1-1 0,-1 0 0,0 1 0,0-1 0,0 0 0,0 1-1,0-1 1,0 0 0,0 1 0,0-2 0,4-15 7331,2 2-9184,7 3 6672,15 4-5864,7 3 1638,5 3-546,10 1 0,0-6 0,7-8 0,-2 0 0,5-14 0,-3 3 0,-5-12 0,4-2 0,-11-10 0,-12 7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9:44.8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1588 2370,'1'-7,"0"0,1 0,0 0,0 1,1-1,0 0,0 1,0 0,1 0,5-7,45-56,-3 14,-37 44,-2-2,0 0,0-1,-1 0,-1 0,0-1,-1 0,8-19,-3-5,3 0,1 1,2 0,1 2,29-37,28-32,83-102,125-164,-181 226,37-70,-104 150,3 2,2 1,101-106,77-25,-208 180,0 0,-1 0,13-19,-19 23,1-1,0 2,1-1,-1 1,2 0,-1 0,1 1,0 0,1 1,10-6,-19 12,0-1,1 1,-1-1,0 1,0-1,0 1,1 0,-1 0,0-1,1 1,-1 0,0 0,0 1,1-1,-1 0,0 0,0 0,1 1,-1-1,0 1,0-1,0 1,1-1,0 2,0 0,0 0,-1 0,1 0,-1 0,1 0,-1 1,0-1,0 0,0 1,0-1,1 5,1 8,-1-1,-1 1,0 22,-1-29,-5 1139,7-1123,1 0,0 0,2-1,0 1,2-1,10 23,1 9,-11-30,-2 0,-1 0,1 42,7 40,7 19,7 29,-20-124,-2 0,-1 0,-2 36,2 21,-3-84,1 0,-1-1,1 1,0 0,0-1,1 1,-1 0,1-1,0 0,-1 1,2-1,-1 0,0 0,1 0,-1 0,1-1,0 1,0 0,0-1,0 0,0 0,0 0,1 0,-1-1,1 1,-1-1,1 0,0 0,0 0,5 0,14 2,-1-1,1-2,0 0,26-4,-8 1,523 1,-527 6,0 1,0 2,0 2,41 15,141 66,-74-28,240 105,-380-164,-1 0,0 0,0 0,0 0,0 0,0 1,-1 0,1 0,-1 0,0 0,-1 0,1 1,-1-1,1 1,-1 0,-1-1,1 1,-1 0,0 0,0 0,0 0,-1 0,1 0,-1 1,0-1,-1 0,0 0,1 0,-3 6,2-4,-1 1,0-1,0 0,-1 0,0 0,0 0,-1 0,0-1,0 1,0-1,-1 0,0 0,0-1,0 1,-1-1,0 0,0-1,0 0,-9 5,-157 50,53-21,67-23,0-3,-99 11,113-18,-111 7,-209-9,171-6,172 3,0-2,0 0,0 0,0-1,-25-10,40 13,0 0,0 0,-1 0,1-1,0 1,0 0,-1 0,1 0,0 0,-1 0,1 0,0 0,0 0,-1 0,1 0,0 0,-1 0,1 0,0 0,0 0,-1 0,1 0,0 1,-1-1,1 0,0 0,0 0,-1 0,1 1,0-1,0 0,0 0,-1 0,1 1,0-1,0 0,0 0,0 1,0-1,-1 0,1 0,0 1,0-1,0 0,0 1,0-1,0 0,0 0,0 1,0-1,0 0,0 1,0-1,0 0,0 0,0 1,0-1,0 0,1 1,5 19,-5-18,30 62,-23-51,-1 1,0 0,-1 1,0-1,-2 1,5 19,-3 22,-3-1,-2 1,-9 79,3-101,-2 0,-17 49,-2 11,-12 67,-51 261,51-221,38-195,-2 0,1 0,-1 0,0-1,0 1,0-1,-1 1,0-1,0 0,0 1,-1-2,0 1,1 0,-2-1,-5 6,6-8,1 0,-1 0,0-1,0 1,1-1,-1 0,0 0,0 0,0 0,0-1,0 0,0 1,0-2,0 1,0 0,0-1,0 0,0 0,0 0,0 0,0 0,1-1,-8-4,1 0,0 0,0-1,0 0,1 0,0-1,0-1,1 0,0 0,0 0,1-1,1 0,-7-12,-5-16,1 0,-13-48,9 24,-106-337,122 369,1 0,-1-52,4 53,0 1,-2-1,-8-32,-17-93,24 119,-1 1,-2 0,-1 1,-2 0,-27-62,17 38,19 50,-1-1,0 1,0 0,-1 0,0 0,0 0,-1 1,0 0,0-1,-9-9,12 15,0 0,-1 0,1 0,-1 0,1 0,-1 1,0-1,1 1,-1-1,0 1,1-1,-1 1,0 0,0 0,1 0,-1 0,0 0,0 0,1 0,-3 1,-1 1,0-1,1 1,0 0,0 0,-1 1,1-1,-5 6,-2 0,1 2,1 0,0 0,-12 17,-3 14,1 2,-23 61,-7 15,-60 97,90-179,-1-1,-1-1,-2-2,-1 0,-39 33,-37 18,25-21,72-57,0-1,0 0,0 0,-1-1,1 0,-1 0,-16 5,22-8,-1-1,1 1,0-1,0 1,-1-1,1 0,0 0,-1 0,1 0,0 0,0-1,-1 1,1-1,0 1,0-1,0 0,0 0,-1 0,1 0,1 0,-1-1,0 1,0 0,0-1,1 1,-1-1,1 0,-1 0,1 0,-1 1,1-1,0 0,0 0,-1-4,-3-13,0-1,2 0,0 1,1-1,1 0,1-1,1 1,3-21,0-21,-3 4,-1 11,2 0,12-70,-5 61,3-112,-7 57,0 75,1 0,19-59,-15 62,-1 1,-2-1,4-46,-11 75,1-10,-1 0,0 0,-1 1,-4-22,5 33,0 0,0 0,-1 1,1-1,-1 0,1 1,-1-1,0 1,1-1,-1 1,0-1,0 1,0 0,0-1,0 1,-1 0,1 0,0-1,-1 1,1 0,0 1,-1-1,1 0,-1 0,0 0,1 1,-1-1,1 1,-1 0,0-1,1 1,-1 0,0 0,0 0,1 0,-1 0,0 0,1 0,-1 1,0-1,1 1,-1-1,0 1,1 0,-1-1,1 1,-3 2,-35 20,1 2,1 2,-55 51,69-57,-1-2,-1 0,-1-2,0 0,-2-2,1-1,-58 20,56-24,-1-1,-1-2,1 0,-1-2,-39 1,45-7,0-1,-1-1,2-1,-1-1,0-2,1 0,0-1,1-2,-24-12,-155-56,180 70,-138-37,107 33,0-3,-58-25,68 23,-2 3,0 1,-73-10,67 14,0-2,-70-24,51 13,52 18,1 0,0-2,0 0,1-1,-21-12,32 16,1 0,1 0,-1 0,0-1,1 1,0-1,0 0,0 0,0 0,0 0,1 0,0-1,0 1,0-1,0 0,1 1,0-1,0 0,0 0,1 0,-1 0,1 0,1-10,0 8,0 0,1 0,-1-1,2 1,-1 0,1 0,0 1,0-1,0 0,1 1,0 0,1 0,-1 0,1 1,0-1,1 1,-1 0,1 1,0-1,0 1,0 0,12-5,14-5,1 2,0 0,59-11,14-6,-69 19,0 1,1 1,-1 3,1 0,1 3,55 3,39-2,14-17,-95 10,72-3,-107 11,121-7,-123 5,0-1,0 0,0-1,-1-1,0 0,0-1,15-8,-27 13,1 0,-1-1,0 1,0 0,1-1,-1 0,0 1,0-1,-1 0,1 0,0 0,-1 0,1-1,-1 1,1 0,-1-1,0 1,1-5,-2 5,0 0,0 0,0 0,-1 0,1 0,0 1,-1-1,0 0,1 0,-1 0,0 1,0-1,0 0,0 1,-1-1,1 1,0-1,0 1,-4-2,-7-7,-2 1,0 1,0 0,-27-10,32 14,-14-6,-1 2,0 0,-1 2,1 1,-1 1,-33-2,24 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9:53.8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1859,'16'-12,"-1"1,2 0,-1 2,2 0,-1 1,31-10,7-5,-7-1,-1-3,-1-2,69-57,-78 54,36-41,-43 41,63-52,-88 80,0 1,0 0,0 0,1 0,-1 0,1 1,9-3,-13 5,0-1,-1 1,1 0,0 0,-1 0,1 0,-1 0,1 0,0 0,-1 1,1-1,0 1,-1-1,1 1,-1-1,1 1,-1 0,1 0,-1 0,0 0,1 0,-1 0,0 0,0 0,0 0,0 1,0-1,0 0,0 1,0-1,0 1,-1-1,1 2,3 7,-1 1,-1-1,0 1,0-1,-1 1,0 0,-1 0,0-1,-1 1,0 0,-5 18,-5 13,-27 66,19-55,2-24,15-26,-1 0,1 0,0 0,0 0,0 0,1 0,-1 0,1 0,0 1,0-1,0 1,0-1,1 1,-1-1,1 1,0 4,1-7,0 0,0 0,0 0,0 0,0 0,0 0,0 0,0-1,0 1,1 0,-1-1,0 1,1-1,-1 0,0 1,1-1,-1 0,0 0,1 0,-1 0,1 0,-1 0,0 0,1 0,-1-1,0 1,1 0,-1-1,0 1,1-1,-1 0,0 1,0-1,0 0,2-1,43-28,-6-5,65-74,-29 26,-12 12,-4-3,82-132,-129 185,18-43,-29 57,1-1,0 0,0 1,1 0,0 0,0 0,1 0,-1 0,1 1,1 0,-1 0,1 1,13-10,28-9,0 2,2 3,90-24,13-5,-60 18,-49 17,1-2,46-24,-89 36,-9 3,-13 3,-182 73,9 2,149-60,29-11,-1 0,1-1,-1-1,-1 0,-18 2,33-7,-1 1,1-1,-1 0,1 0,-1-1,1 1,0-1,-1 0,1 1,-1-1,1-1,0 1,0-1,0 1,0-1,0 0,0 0,0 0,0 0,1-1,-1 1,1-1,0 1,-1-1,1 0,1 0,-1 0,0 0,1 0,-1 0,0-4,0-2,-1-1,2 1,-1 0,1-1,1 1,0-1,0 1,1 0,0-1,0 1,1 0,1-1,0 1,0 0,0 1,1-1,0 1,7-11,12-15,0 0,52-56,-70 84,15-14,1 1,1 1,0 1,26-15,49-39,-81 58,2 1,0 0,29-13,-25 14,-2 0,27-20,-46 31,20-17,0 0,0-2,21-26,-38 41,0 0,0-1,-1 0,0 0,0 0,0 0,0 0,-1-1,0 1,0-1,-1 1,1-1,-1 0,0 0,-1 1,1-1,-1 0,-1 0,1 0,-1 0,-2-11,1 14,1 0,-1 0,1 1,-1-1,0 0,0 1,0-1,0 1,-1 0,1-1,-1 1,1 0,-1 1,0-1,0 0,0 1,1-1,-2 1,1 0,0 0,0 0,0 1,0-1,-1 1,1 0,0-1,0 2,-7-1,5 1,0-1,1 1,-1 0,0 0,1 0,-1 1,1 0,-1 0,1 0,0 0,-1 1,1-1,0 1,1 0,-1 0,1 1,-1-1,1 1,-3 4,1 2,1-1,0 1,1 0,0 0,0 0,1 1,1-1,-1 19,6 92,0-56,-6-42,-1 0,-1 0,-1 0,-1-1,-1 0,-1 0,-1 0,-13 22,-12 34,-3 7,-80 132,31-62,78-138,0 0,2 1,0 0,2 0,0 0,0 1,0 26,6 136,2-76,0-41,3-1,3-1,26 92,-19-91,-3 1,-2 0,3 86,4 55,0 5,-20-53,1-181,-7-212,3 194,-2 0,-2 0,-20-65,21 82,0 0,2 0,1-1,-1-35,7-107,0 70,0 52,0 31,-1 0,-1 0,0 0,-1 1,-1-1,0 0,-5-16,7 29,-1 0,0 0,1 0,-1 0,0 0,0 1,0-1,0 0,0 0,-1 1,1-1,0 1,-1-1,1 1,-1 0,0 0,1-1,-1 1,0 0,0 1,0-1,1 0,-1 0,0 1,0-1,0 1,0-1,0 1,0 0,0 0,0 0,-1 0,1 0,0 1,0-1,0 1,1-1,-1 1,0 0,0-1,0 1,0 0,0 0,1 0,-3 3,-5 2,1 0,-1 1,1 0,1 0,0 1,0 0,-10 14,-10 19,2 1,2 0,2 2,1 0,3 2,2 0,-12 55,13-21,0-12,4 1,-3 95,13-153,0 1,0-1,2 0,-1 1,1-1,1 0,0 0,8 18,-9-24,1-1,0 1,1-1,-1 0,1 0,-1 0,1 0,1-1,-1 1,0-1,1 0,0 0,0-1,-1 1,1-1,1 0,-1-1,0 1,0-1,9 1,10 2,1 0,0-2,-1-1,1-1,0-1,0-1,0-1,-1-2,0 0,1-1,-2-2,1 0,-1-2,29-16,-36 17,0-1,0-1,-1 0,0-1,-1-1,0 0,-1-1,-1-1,0 1,-1-2,-1 0,0 0,-1-1,13-34,-9 9,-3 0,-1-1,-2 0,-1 0,-3-1,-2 0,-7-74,4 106,-1 0,0 1,-1-1,0 1,0 0,-13-20,11 20,0 0,1-1,0 1,1-1,-6-25,7 12,0-1,2 1,1-1,1 1,1-1,2 1,0 0,1 0,2 0,1 1,0 0,13-24,-16 39,26-57,23-72,-51 131,-1 1,1 0,0 0,0 0,1 0,0 1,6-8,-10 13,1-1,0 0,0 0,-1 1,1-1,0 0,0 1,0-1,0 1,0-1,0 1,0-1,0 1,0 0,0-1,0 1,0 0,0 0,0 0,0 0,1 0,0 1,-1-1,0 1,0 0,0 0,1 0,-1 0,0 0,0 0,0 0,0 0,0 0,-1 0,1 0,0 1,-1-1,1 0,0 1,-1-1,0 0,1 3,5 23,-1 0,-2 0,0 1,-2-1,-1 1,-5 35,2 15,2 377,4-429,1 0,1 0,1 0,1-1,1 0,2-1,20 40,-9-18,31 56,104 156,-39-71,160 273,-269-447,-6-8,1 0,0 0,0 0,0-1,1 1,0-1,0 1,0-1,0 0,6 3,-10-7,0 0,0 0,1 0,-1 1,0-1,0 0,1 0,-1 0,0 0,0 0,1 0,-1 0,0 0,1 0,-1 0,0 0,0 0,1 0,-1 0,0 0,1 0,-1 0,0 0,0 0,1 0,-1 0,0-1,0 1,1 0,-1 0,0 0,0 0,0-1,1 1,-1 0,0 0,0 0,1-1,0-14,-7-20,6 33,-13-65,3 0,-1-83,11-141,2 135,-2 121,-12-327,6 308,-2 1,-2-1,-3 2,-34-90,-71-118,116 256,-1-1,0 1,0 0,0 0,0 0,0 0,-1 0,0 1,0 0,0-1,0 2,0-1,-1 0,1 1,-10-4,5 4,1 0,-1 0,0 0,0 1,0 1,0 0,0 0,-13 2,-8 4,1 0,-1 3,1 0,-34 17,57-24,0 0,0 0,1 1,-1 0,1 0,-1 1,1 0,0 0,1 0,-1 0,1 1,-1-1,2 1,-1 0,0 0,-3 9,-16 29,12-23,1 0,0 1,2 0,-7 24,14-38,-1 1,1-1,1 0,-1 0,1 0,0 1,1-1,0 0,0 0,1 0,0 0,0 0,0 0,1 0,0-1,0 1,6 7,-1-3,1 0,0 0,1-1,0-1,0 0,1 0,0-1,1 0,-1-1,2 0,-1-1,1-1,0 0,0 0,0-1,23 3,16 0,0-2,1-2,56-5,-45 1,-50 0,0 0,0 0,0-1,0-1,-1-1,1 0,24-11,-34 14,-1-1,1 1,-1-1,0 0,0 0,0 0,0-1,0 1,-1-1,1 1,-1-1,1 0,-1 0,0 0,0 0,0 0,-1-1,1 1,-1-1,0 1,1-1,-2 1,1-1,0 0,-1 1,0-1,0 0,0 1,0-1,0 0,-1 1,0-1,1 0,-4-5,2 3,-1 1,0 0,0 0,-1 1,1-1,-1 1,0-1,-1 1,1 0,0 1,-1-1,0 1,0 0,0 0,0 1,-1-1,1 1,-1 0,1 1,-11-3,-11-1,1 1,-1 2,-28 0,-231 6,272-2,0 0,0 1,1 0,-1 2,-16 6,23-8,1 0,0 0,0 0,0 1,1 0,-1 0,1 0,0 1,0-1,0 1,1 1,-6 8,9-13,0 0,0 1,1-1,-1 1,1-1,-1 1,1-1,0 1,-1-1,1 1,0-1,0 1,0-1,0 1,0-1,1 1,-1-1,0 1,1-1,-1 1,1-1,-1 1,1-1,0 0,-1 1,1-1,0 0,0 0,0 1,0-1,0 0,0 0,1 0,-1 0,0 0,0-1,1 1,-1 0,0-1,1 1,-1-1,1 1,-1-1,1 1,2-1,10 4,0-2,0 1,25 0,-33-3,45 3,0-2,0-2,0-2,71-14,-6-9,-53 15,-1-4,0-2,99-42,-125 43,0 1,2 2,-1 2,2 1,-1 2,1 2,0 1,62 1,-99 4,0 0,0 0,0 0,0 0,0 0,1 0,-1 1,0-1,0 1,0-1,0 1,0 0,0 0,-1 0,4 1,-5-1,0-1,0 1,0 0,1-1,-1 1,0-1,0 1,0 0,0-1,0 1,0-1,0 1,0 0,-1-1,1 1,0-1,0 1,0 0,-1-1,1 1,0-1,-1 1,1-1,0 1,-1-1,1 1,-1-1,1 0,-1 1,1-1,-1 1,-5 4,-1 0,1-1,-1 0,1 0,-1 0,-12 3,-6 0,1-1,-2-1,1-1,-35 0,-108-6,67-2,58 4,-325-17,326 11,1-1,-1-1,2-3,-1-1,2-3,-65-31,78 30,1-2,-36-32,-14-10,-6-5,50 39,-42-29,62 48,1 1,-1 1,0-1,-1 2,1 0,-1 0,0 1,-18-3,19 4,0 1,0 1,0 0,-1 0,1 1,0 1,-20 5,26-5,0 0,0 0,1 0,-1 1,1 0,-1-1,1 2,0-1,0 0,1 1,-1 0,1 0,-1 0,1 0,1 1,-1-1,1 1,-4 8,-4 13,1 2,2-1,0 1,2 1,1-1,1 0,2 1,1 0,1-1,1 1,2-1,12 50,-11-63,1-1,1 1,0-1,1 0,1-1,0 0,0 0,2-1,-1 0,1-1,1 0,13 9,-7-7,1-2,-1 0,2-1,-1-1,1-1,0-1,1 0,27 4,173 27,-184-30,49 18,-58-17,0-1,1 0,36 3,-56-10,0-1,1 0,-1 0,0-1,1-1,-1 1,0-1,0-1,0 0,0 0,-1 0,1-1,-1-1,11-6,-6 2,-1 0,1-1,-2 0,1-1,-2 0,1-1,-2 0,1 0,-2-1,0 0,0-1,-1 0,5-16,-3-4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5:57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6409 153,'-1415'0,"1400"0,0-1,0-1,1 0,-1-1,0-1,1 0,0-1,0 0,-24-14,29 16,-1-1,0 2,0-1,0 1,0 1,0 0,0 0,-19 2,-39-5,-20-5,-1 4,-92 6,64 0,-169-3,-375 6,340 34,218-21,-171 6,263-24,1 0,0-1,0 0,0 0,0-1,1-1,-1 1,1-2,0 1,0-1,0-1,0 1,1-2,0 1,-9-11,1 4,0 0,-34-19,41 28,-1 0,1 0,-1 1,0 0,0 1,0 0,0 1,0 0,0 0,-11 2,-12 2,-59 12,57-7,-42 2,-93-3,-116 12,-46 25,-235 25,390-56,-220-11,396-2,1 0,0 0,0 0,0 0,0 0,-1 0,1 0,0-1,0 1,0 0,0 0,0 0,-1 0,1 0,0-1,0 1,0 0,0 0,0 0,0 0,0-1,0 1,0 0,0 0,0 0,-1 0,1-1,0 1,0 0,0 0,0 0,0-1,1 1,-1 0,0 0,0 0,0-1,0 1,0 0,0 0,0 0,0 0,0-1,0 1,0 0,1 0,-1 0,0 0,0 0,0 0,0-1,0 1,1 0,-1 0,0 0,0 0,0 0,0 0,1 0,-1 0,13-13,-12 12,17-16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16.8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1141 3265 24575,'-1'-27'0,"-2"0"0,-11-49 0,-2-18 0,13 71 0,-1 0 0,-1 1 0,0 0 0,-2 0 0,0 1 0,-2 0 0,0 0 0,-2 0 0,0 2 0,-25-34 0,-53-86 0,74 112 0,-21-50 0,28 58 0,0 0 0,-2 0 0,0 1 0,-1 0 0,0 1 0,-19-22 0,-72-60 0,62 64 0,2-3 0,-65-82 0,102 118 0,-90-142 0,82 127 0,1 0 0,1-1 0,0 0 0,1 0 0,1 0 0,-5-37 0,6 28 0,-2-1 0,-1 2 0,-1-1 0,-1 1 0,-1 0 0,-22-38 0,19 38 0,-26-76 0,29 71 0,-2 0 0,-20-38 0,17 46 0,2-2 0,1 1 0,0-2 0,2 0 0,-12-49 0,15 38 0,-4-15 0,2-2 0,-2-66 0,9 89 0,-2-1 0,-9-38 0,6 37 0,2 0 0,-2-33 0,6 31 0,-1-2 0,6-63 0,-3 89 0,1-1 0,0 1 0,1 0 0,1-1 0,-1 1 0,2 1 0,0-1 0,0 1 0,11-17 0,-5 10 0,1 1 0,1-1 0,0 2 0,1 0 0,1 1 0,1 0 0,0 1 0,0 1 0,1 0 0,1 1 0,0 1 0,21-8 0,-27 12 0,0 0 0,0-1 0,17-12 0,-22 13 0,1 0 0,0 1 0,0 0 0,1 1 0,-1 0 0,1 0 0,0 1 0,0 0 0,10-2 0,22 1 0,-1 2 0,1 2 0,-1 1 0,1 3 0,-1 1 0,0 2 0,-1 1 0,1 3 0,-2 1 0,45 19 0,-73-25 0,-1-1 0,1 1 0,-1 0 0,0 1 0,-1 0 0,1 0 0,-1 1 0,-1 0 0,0 1 0,0 0 0,0 0 0,-1 0 0,-1 1 0,1 0 0,-1 0 0,-1 0 0,0 0 0,-1 1 0,0 0 0,2 12 0,2 22 0,-1 1 0,-3 0 0,-3 68 0,0-99 0,0 0 0,1 5 0,-1 0 0,-1 0 0,-1-1 0,0 1 0,-2-1 0,0 0 0,-1 1 0,-1-2 0,-9 22 0,7-24 0,1 0 0,1 0 0,1 1 0,0 0 0,1 0 0,-1 17 0,63-138 0,-46 74 0,-1-2 0,-2 1 0,0-1 0,-3 0 0,-1-1 0,-1 0 0,-1 0 0,-3-45 0,1 43-195,2 0 0,1 0 0,2 0 0,2 1 0,1 0 0,22-54 0,-12 37-6631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20.6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0 156 24575,'8'-6'0,"-1"0"0,1 1 0,0-1 0,0 2 0,0-1 0,11-3 0,32-19 0,-34 15 0,1 2 0,0 0 0,0 1 0,1 0 0,1 2 0,-1 0 0,1 1 0,0 2 0,34-5 0,12 4 0,110 5 0,-73 3 0,-94-3 0,0 1 0,0 0 0,1 1 0,-1 0 0,0 1 0,-1-1 0,1 2 0,0-1 0,-1 1 0,12 8 0,4 3 0,-2 2 0,26 23 0,-43-34 0,0-1 0,0 0 0,0 1 0,-1 0 0,0 0 0,0 0 0,0 1 0,-1-1 0,0 1 0,3 9 0,0 5 0,-2 0 0,3 26 0,-6-33 0,1-1 0,0 1 0,1 0 0,1-1 0,0 1 0,0-1 0,1 0 0,12 20 0,-7-18 0,-2 0 0,1 0 0,-2 0 0,0 1 0,-1 0 0,0 1 0,-1 0 0,-1-1 0,-1 1 0,-1 1 0,0-1 0,-1 21 0,4 27 0,3 0 0,20 80 0,0-33 0,-16-73 0,-2 0 0,-2 1 0,4 51 0,-9-57 0,-1 91 0,-2-113 0,-1 0 0,-1 0 0,0-1 0,0 1 0,-1-1 0,-1 1 0,-9 20 0,-95 164 0,98-180 0,-1-1 0,0-1 0,-2 0 0,1 0 0,-2-2 0,1 1 0,-25 15 0,-25 25 0,42-34 0,2 2 0,0 0 0,-26 40 0,26-35 0,0-1 0,-36 34 0,37-42 0,1 2 0,1 0 0,0 1 0,1 0 0,-14 28 0,-63 115 0,-14 30 0,-49 205 0,125-308 0,-41 108 0,58-177-77,12-21 82,1 0 0,0 0 0,-1 0 0,1 0 0,0 0 0,0 0 0,-1 0-1,1 0 1,0 0 0,-1 0 0,1 0 0,0 0 0,0-1 0,-1 1 0,1 0 0,0 0 0,0 0 0,-1 0 0,1-1 0,0 1-1,0 0 1,-1 0 0,1-1 0,0 1 0,0 0 0,0 0 0,0-1 0,0 1 0,-1 0 0,1-1 0,0 1 0,0 0 0,0-1-1,0 1 1,0 0 0,0 0 0,0-1 0,0 1 0,-4-47-1485,4 16-5346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27.0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197 307 24575,'4'2'0,"0"0"0,-1 1 0,1 0 0,0-1 0,-1 1 0,0 1 0,1-1 0,-1 1 0,-1-1 0,1 1 0,0 0 0,1 4 0,7 7 0,57 76 0,-3 4 0,85 171 0,-130-231 0,-12-21 0,1 0 0,-2 0 0,0 1 0,-1-1 0,0 2 0,-2-1 0,1 1 0,-2-1 0,3 26 0,-6-12 0,-1-23 0,1 0 0,0 0 0,0 1 0,0-1 0,0 0 0,1 0 0,0 0 0,1 0 0,-1 0 0,1-1 0,0 1 0,0 0 0,1-1 0,5 10 0,-7-15 0,-1 1 0,1 0 0,-1-1 0,1 1 0,-1-1 0,1 1 0,-1-1 0,1 1 0,0-1 0,0 1 0,-1-1 0,1 1 0,0-1 0,-1 0 0,1 1 0,0-1 0,0 0 0,0 0 0,-1 0 0,1 0 0,0 1 0,0-1 0,0 0 0,0 0 0,-1-1 0,1 1 0,0 0 0,0 0 0,0 0 0,-1 0 0,1-1 0,0 1 0,0 0 0,-1-1 0,1 1 0,0-1 0,0 1 0,-1-1 0,1 1 0,-1-1 0,1 1 0,0-1 0,-1 0 0,1 1 0,-1-1 0,0 0 0,1 1 0,-1-1 0,1 0 0,-1 0 0,0 1 0,0-1 0,1 0 0,-1 0 0,0-1 0,13-51 0,-11 12 0,-2 0 0,-1 1 0,-12-69 0,2 9 0,-48-251 0,48 299 0,1-1 0,5 20 0,-16-49 0,16 71 0,1-1 0,-1 1 0,-1 0 0,0 0 0,-1 1 0,0 0 0,-14-17 0,13 19 0,0-1 0,-1 1 0,0 0 0,0 1 0,-1 0 0,0 1 0,0 0 0,-1 0 0,-16-6 0,18 9 0,0 1 0,0 0 0,-1 1 0,1 0 0,0 0 0,-1 1 0,1 0 0,0 1 0,-1 0 0,1 0 0,0 1 0,-15 5 0,8-3 0,1 2 0,-1 0 0,1 1 0,0 1 0,1 0 0,0 1 0,0 0 0,1 1 0,0 1 0,-16 17 0,21-18 0,0 0 0,0 0 0,2 0 0,-1 1 0,1 1 0,1-1 0,0 1 0,0 0 0,1 0 0,1 0 0,0 0 0,1 1 0,0-1 0,0 16 0,5 198 0,1-76 0,-4-112 0,2-1 0,2 0 0,1 0 0,2 0 0,2 0 0,17 44 0,-17-57 0,2 0 0,0-2 0,2 1 0,0-2 0,1 1 0,2-2 0,0 0 0,1-1 0,0-1 0,22 17 0,-3-8 0,0-2 0,2-1 0,0-2 0,2-2 0,0-1 0,1-3 0,1-1 0,65 15 0,-87-26 0,-1-1 0,1 0 0,1-1 0,-1-2 0,0 0 0,0-1 0,0 0 0,0-2 0,36-10 0,-44 9 0,0 0 0,0-1 0,0-1 0,0 0 0,-1 0 0,0-1 0,-1-1 0,0 0 0,0 0 0,0-1 0,-1 0 0,0-1 0,-1 0 0,0 0 0,-1-1 0,8-13 0,-3 0 0,-1 0 0,-1-1 0,-1 0 0,-1 0 0,-2-1 0,0 0 0,-2 0 0,0-1 0,-2 1 0,-1-1 0,-1 0 0,-2 1 0,0-1 0,-2 1 0,-1 0 0,-1 0 0,-16-44 0,10 40 0,-1 1 0,-2 1 0,-1 0 0,-1 1 0,-1 0 0,-1 2 0,-2 0 0,-1 1 0,0 1 0,-2 1 0,0 2 0,-1 0 0,-2 1 0,-38-20 0,55 34 0,-10-7 0,-1 1 0,-1 1 0,0 0 0,-1 2 0,-23-6 0,41 13 0,-1 0 0,1 1 0,0-1 0,0 1 0,0 0 0,-1 0 0,1 0 0,0 1 0,0 0 0,0 0 0,0 0 0,0 1 0,0 0 0,0 0 0,0 0 0,1 0 0,-1 1 0,1-1 0,-1 1 0,1 1 0,0-1 0,0 0 0,1 1 0,-1 0 0,1 0 0,0 0 0,-1 0 0,-3 9 0,0 1 0,0 1 0,1 0 0,1 0 0,0 0 0,1 0 0,1 1 0,1 0 0,-1 18 0,4 135 0,2-93 0,-3-14 0,6 94 0,-3-138 0,0-1 0,0 1 0,2-1 0,0-1 0,1 1 0,15 29 0,81 119 0,-67-101 0,-28-48 0,2 0 0,-1-1 0,2 0 0,0 0 0,16 17 0,-22-28 0,0-1 0,0 1 0,1-1 0,0 0 0,0 0 0,-1 0 0,1 0 0,1-1 0,-1 0 0,0 0 0,1-1 0,-1 1 0,1-1 0,-1 0 0,1-1 0,-1 1 0,1-1 0,0 0 0,-1-1 0,1 1 0,6-3 0,-5 2 0,1 0 0,-1-1 0,0 0 0,0 0 0,0-1 0,0 0 0,0 0 0,-1-1 0,1 1 0,-1-2 0,0 1 0,0 0 0,-1-1 0,1 0 0,7-10 0,-8 7 0,0 0 0,0 0 0,-1-1 0,0 1 0,-1-1 0,1 0 0,-2 0 0,1 0 0,-2-1 0,3-16 0,-4-9 0,-1 0 0,-2 0 0,-1 0 0,-1 0 0,-15-47 0,5 24 0,-41-104 0,50 146 0,-2 0 0,0 1 0,-1 0 0,0 1 0,-1-1 0,-1 2 0,0 0 0,-1 0 0,0 1 0,-1 0 0,-19-12 0,30 22 0,-1 0 0,1 0 0,-1 1 0,0-1 0,0 1 0,0-1 0,0 1 0,0 0 0,0 0 0,0 0 0,0 0 0,0 1 0,0 0 0,-1-1 0,1 1 0,0 0 0,0 0 0,0 1 0,-1-1 0,1 1 0,0-1 0,0 1 0,0 0 0,0 0 0,0 1 0,0-1 0,0 1 0,0-1 0,1 1 0,-1 0 0,1 0 0,-1 0 0,1 0 0,0 0 0,-1 1 0,1-1 0,0 1 0,1-1 0,-1 1 0,0 0 0,1 0 0,0 0 0,-2 4 0,-9 27 0,1 1 0,2 0 0,1 0 0,2 1 0,-1 40 0,4 187 0,5-165 0,-2-85 0,1 0 0,0 0 0,1 0 0,1 0 0,0 0 0,0-1 0,1 1 0,1-1 0,8 16 0,-3-12 0,1 1 0,0-2 0,1 0 0,1 0 0,23 21 0,-7-12 0,2-1 0,0-2 0,1-1 0,1-1 0,64 26 0,-43-17 0,-36-18 0,1 0 0,38 13 0,-50-21 0,-1-1 0,1 1 0,0-1 0,-1 0 0,1-1 0,0 0 0,-1 0 0,1 0 0,0-1 0,-1 0 0,1 0 0,0-1 0,8-3 0,-2 1 0,-2-1 0,1 0 0,0-1 0,-1-1 0,0 1 0,-1-2 0,1 1 0,-1-2 0,-1 1 0,0-1 0,0-1 0,-1 0 0,0 0 0,0 0 0,-1-1 0,-1 0 0,0 0 0,0-1 0,-1 0 0,-1 0 0,0 0 0,0-1 0,-1 1 0,-1-1 0,0 0 0,-1 1 0,0-1 0,-1 0 0,-1 0 0,0 0 0,0 0 0,-2 1 0,1-1 0,-8-20 0,5 20 0,-1 0 0,-1 0 0,1 1 0,-2 0 0,0 0 0,0 1 0,-1 0 0,-1 0 0,1 1 0,-2 1 0,1-1 0,-2 2 0,1-1 0,-1 2 0,0-1 0,0 2 0,-1 0 0,0 0 0,0 1 0,-1 1 0,1 0 0,-1 0 0,0 2 0,-21-2 0,27 4 0,1 1 0,-1 0 0,1 0 0,-1 0 0,1 1 0,-1 0 0,1 1 0,0 0 0,0 0 0,1 0 0,-1 1 0,1 0 0,-1 0 0,1 1 0,0 0 0,1 0 0,-1 0 0,1 0 0,0 1 0,0 0 0,-5 10 0,-9 14 0,2 1 0,1 1 0,-17 45 0,20-44 0,-2 10 0,2 2 0,1-1 0,3 2 0,2-1 0,2 1 0,1 0 0,3 0 0,2 0 0,8 57 0,-9-96 0,1 0 0,0 0 0,1-1 0,0 1 0,0 0 0,0-1 0,1 1 0,0-1 0,0 0 0,1 0 0,0 0 0,0 0 0,0-1 0,1 1 0,-1-1 0,1 0 0,0 0 0,1-1 0,-1 0 0,1 0 0,0 0 0,0-1 0,0 1 0,12 3 0,-10-4 0,1-1 0,-1 0 0,0-1 0,1 0 0,-1 0 0,0-1 0,1 0 0,-1 0 0,1-1 0,-1 0 0,0-1 0,1 1 0,-1-2 0,0 1 0,0-1 0,-1 0 0,1-1 0,0 0 0,-1 0 0,9-7 0,1-2 0,0-1 0,-1 0 0,-1-1 0,0-1 0,-1-1 0,-1 0 0,-1-1 0,0 0 0,-1 0 0,-1-2 0,-1 1 0,0-1 0,-2 0 0,0-1 0,-1 0 0,5-42 0,-11 56 0,1-1 0,-2 0 0,1 1 0,-1-1 0,-1 1 0,1-1 0,-1 1 0,0 0 0,-1 0 0,0 0 0,0 0 0,0 0 0,-8-11 0,3 8 0,1 1 0,-2 0 0,1 1 0,-1 0 0,0 0 0,-1 1 0,0 0 0,-11-6 0,-4 0 0,-1 2 0,0 0 0,0 2 0,-1 1 0,-1 1 0,-49-6 0,63 11 0,0 0 0,0 2 0,0-1 0,0 2 0,-24 3 0,35-4 0,-1 1 0,1 0 0,-1 1 0,1-1 0,0 1 0,-1-1 0,1 1 0,0 0 0,0 0 0,0 0 0,1 1 0,-1-1 0,0 1 0,1-1 0,0 1 0,0 0 0,-1 0 0,2 0 0,-1 0 0,0 0 0,1 0 0,-1 1 0,1-1 0,0 1 0,0-1 0,0 1 0,0 4 0,-3 36 0,2 0 0,2 0 0,1 0 0,9 48 0,-8-76 0,0 1 0,1-1 0,1 1 0,1-1 0,0 0 0,14 26 0,-16-36 0,1 0 0,-1 0 0,2-1 0,-1 1 0,0-1 0,1 0 0,0 0 0,1 0 0,-1-1 0,1 0 0,-1 0 0,1 0 0,0-1 0,1 0 0,-1 0 0,1 0 0,-1-1 0,10 2 0,22 2 0,-1-3 0,1-1 0,73-5 0,-27-1 0,-76 4 0,0 0 0,0-1 0,0 0 0,0-1 0,0 0 0,0 0 0,-1-1 0,1 0 0,-1 0 0,0 0 0,0-1 0,0 0 0,0-1 0,0 0 0,-1 0 0,0 0 0,0 0 0,-1-1 0,1 0 0,-1 0 0,5-10 0,233-315 0,-222 303 0,-2 0 0,-1-1 0,21-46 0,-32 57 0,0-1 0,-1 1 0,-1-1 0,-1-1 0,-1 1 0,-1 0 0,0-31 0,-1-19 0,-8-165 0,7 230 0,0 1 0,-1-1 0,0 1 0,0 0 0,0-1 0,0 1 0,0-1 0,-1 1 0,1 0 0,-1 0 0,0 0 0,0 0 0,0 0 0,0 0 0,-1 1 0,1-1 0,-1 1 0,-3-4 0,0 3 0,1 0 0,0 0 0,-1 1 0,1 0 0,-1 0 0,0 0 0,1 1 0,-1-1 0,0 1 0,-8 0 0,0 1 0,-1 0 0,1 1 0,0 0 0,-1 1 0,1 1 0,0 0 0,0 1 0,-21 9 0,21-5 0,0 0 0,1 1 0,0 0 0,0 1 0,2 0 0,-1 1 0,1 1 0,0-1 0,1 2 0,1 0 0,0 0 0,-11 22 0,-7 20 0,-38 112 0,41-98 0,-1-12 0,13-34 0,-14 46 0,24-64 0,0 1 0,1 0 0,0 0 0,0 0 0,1 0 0,-1 0 0,1 0 0,0 0 0,1 0 0,0-1 0,0 1 0,0 0 0,3 7 0,-2-9 0,0 0 0,1 0 0,-1-1 0,1 1 0,0-1 0,0 0 0,0 1 0,1-2 0,-1 1 0,1 0 0,-1-1 0,1 1 0,0-1 0,0 0 0,0 0 0,0-1 0,0 1 0,1-1 0,-1 0 0,0 0 0,1 0 0,-1-1 0,1 1 0,-1-1 0,8-1 0,-2 1 0,0-1 0,0 1 0,0-2 0,0 0 0,-1 0 0,1-1 0,0 0 0,-1 0 0,0-1 0,13-7 0,-10 1 0,-1 1 0,0-1 0,-1-1 0,0 0 0,0-1 0,14-23 0,27-30 0,-20 29 0,-1-2 0,-2 0 0,42-78 0,-56 85 0,-1 0 0,-2-1 0,-1 0 0,-1-1 0,-2 0 0,-1 0 0,-2-1 0,-1 0 0,-2 0 0,-4-55 0,1 74 0,-1 0 0,-1-1 0,0 1 0,-1 1 0,-1-1 0,0 1 0,-1 0 0,0 0 0,-1 1 0,-1 0 0,0 0 0,-1 1 0,-12-12 0,14 15 0,-1 0 0,-1 0 0,1 1 0,-1 1 0,-1-1 0,1 2 0,-1-1 0,-1 2 0,1-1 0,-1 1 0,0 1 0,0 0 0,0 1 0,0 0 0,-1 1 0,-18-1 0,22 4 0,-1 1 0,1 0 0,0 0 0,0 1 0,0 0 0,0 0 0,0 1 0,1 0 0,-1 1 0,1 0 0,0 0 0,1 1 0,-1 0 0,1 0 0,-9 11 0,3-3 0,1 0 0,0 0 0,1 2 0,1-1 0,0 2 0,-13 30 0,14-21 0,2 0 0,1 1 0,1 0 0,1-1 0,2 1 0,0 1 0,2-1 0,5 44 0,-5-64 0,1 0 0,1 0 0,-1 0 0,1-1 0,0 1 0,1 0 0,-1-1 0,1 0 0,0 1 0,1-1 0,0 0 0,0-1 0,0 1 0,1-1 0,-1 0 0,1 0 0,8 6 0,-5-5 0,1-2 0,-1 1 0,1-1 0,0 0 0,0-1 0,0 0 0,0 0 0,0-1 0,1 0 0,-1-1 0,1 0 0,10 0 0,9 0 0,-1-1 0,0-1 0,1-1 0,30-8 0,-48 7 0,0 0 0,-1-1 0,1 0 0,-1-1 0,0 0 0,-1 0 0,1-1 0,-1 0 0,0-1 0,0 0 0,-1-1 0,0 0 0,10-13 0,4-7 0,-2-1 0,-1-2 0,-1 1 0,-1-2 0,-2-1 0,-2 1 0,-1-2 0,-1 0 0,-2-1 0,-1 1 0,-2-1 0,2-40 0,-8 67 0,-1-1 0,0 1 0,0-1 0,-1 1 0,0 0 0,-1 0 0,0 0 0,0 0 0,0 0 0,-1 0 0,0 1 0,-1 0 0,0 0 0,0 0 0,0 0 0,-1 1 0,-11-10 0,-7-5 0,-2 2 0,0 0 0,-38-18 0,58 33 0,0 0 0,-1 1 0,0 0 0,1 1 0,-1-1 0,0 1 0,0 0 0,0 1 0,-1 0 0,1 0 0,0 1 0,0-1 0,-1 2 0,1-1 0,0 1 0,0 0 0,0 0 0,0 1 0,0 0 0,0 0 0,0 1 0,-11 6 0,5-1 0,1 0 0,0 1 0,1 1 0,0 0 0,1 1 0,-1 0 0,2 0 0,0 1 0,0 0 0,-8 18 0,-8 14 0,3 2 0,1 0 0,-20 71 0,32-86 0,2 0 0,0 1 0,3-1 0,1 1 0,1 0 0,3 51 0,-1-75 0,1-1 0,0 1 0,0-1 0,0 1 0,1-1 0,0 0 0,1 0 0,-1 0 0,1 0 0,1 0 0,-1-1 0,1 1 0,0-1 0,1 0 0,0 0 0,0 0 0,0-1 0,0 0 0,1 0 0,0 0 0,0-1 0,0 0 0,0 0 0,1 0 0,8 3 0,-2-2-273,0 0 0,0 0 0,1-1 0,20 2 0,-5-2-6553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6:10.4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286 2065 24575,'1'-27'0,"-1"0"0,-1 1 0,-2-1 0,-1 0 0,-12-44 0,2 30 0,2 0 0,1 0 0,3-1 0,-7-76 0,12 78 0,-13-57 0,9 59 0,-5-68 0,12-257 0,1 161 0,-3 169 0,-1 1 0,-12-54 0,7 48 0,-4-52 0,12-80 0,-2-25 0,1 192-41,1-1 0,-1 0-1,1 0 1,-1 1-1,0-1 1,-1 0 0,1 1-1,-1-1 1,1 1 0,-1 0-1,0-1 1,0 1-1,-1 0 1,1 0 0,-1 0-1,1 1 1,-1-1 0,0 1-1,0-1 1,0 1-1,0 0 1,-1 0 0,1 0-1,0 0 1,-1 1 0,0 0-1,1-1 1,-1 1-1,0 1 1,1-1 0,-1 0-1,-4 1 1,-31-5-6785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1:43.482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85 2 24575,'0'0'0,"-7"0"0,-10 0 0,-8 0 0,10 0 0,11 0 0,14 0 0,12 0 0,8 0 0,7 0 0,4 0 0,1 0 0,1 0 0,0 0 0,-1 0 0,0 0 0,-1 0 0,0 0 0,-1 0 0,1 0 0,-9 8 0,0 1 0,-8 7 0,1-1 0,2 6 0,3 6 0,-4 4 0,-6 4 0,-6 3 0,-6 2 0,-4 1 0,-2 1 0,-10-1 0,-1 0 0,-9-8 0,2-1 0,-6-7 0,3 0 0,-4-6 0,3 3 0,-3-5 0,-4-4 0,-3 4 0,-5-3 0,-2-3 0,-2-3 0,-2-3 0,0-3 0,0-1 0,0-1 0,8-9 0,1 0 0,7-8 0,0 2 0,6-7 0,-3 3 0,4-4 0,-3 4 0,4-3 0,-5-5 0,4-4 0,4-4 0,4-2 0,4-2 0,3-2 0,2 0 0,1 0 0,1 0 0,0 0 0,8 8 0,8 9 0,8 8 0,7 7 0,4-3 0,4 3 0,1 1 0,1 3 0,0 2 0,0 1 0,-1 1 0,0 1 0,0 0 0,-1 1 0,0-1 0,-7 9 0,-1-1 0,-8 9 0,1-2 0,-6 6 0,3-2 0,-5 4 0,-3 4 0,-5 4 0,-4 4 0,-2 3 0,-2 2 0,-2 0 0,-7-7 0,-2 0 0,-7-8 0,1 1 0,-5-7 0,2 3 0,-4-4 0,-4-5 0,-4-4 0,-4-4 0,-3-3 0,-1-1 0,-2-1 0,0-1 0,0 0 0,0 0 0,8-7 0,9-9 0,8-7 0,7-8 0,5-4 0,3-3 0,10 6 0,1-1 0,-1 0 0,8 8 0,5 6 0,-2-2 0,6 6 0,3 4 0,-5-3 0,4 2 0,2 3 0,-5-5 0,2 2 0,3 2 0,3 3 0,2 3 0,-5 11 0,-8 9 0,-6 9 0,-7 8 0,-4 5 0,-12-5 0,-1 2 0,-10-8 0,-7-7 0,2 1 0,4 3 0,-3-3 0,4 4 0,-3-5 0,-4-4 0,-5-4 0,-4-5 0,-3-3 0,6-10 0,-1-10 0,-1 0 0,7-7 0,6-5 0,7-5 0,5-2 0,5-3 0,2-2 0,9 8 0,10 8 0,7 9 0,8 6 0,4 6 0,3 2 0,2 3 0,0 1 0,0-1 0,-1 1 0,-7 7 0,-2 0 0,-7 7 0,-8 8 0,-6 5 0,-5 6 0,-4 3 0,-2 2 0,-9 1 0,-9 1 0,-8-9 0,2 0 0,-5 0 0,-3-7 0,-2-7 0,-3-6 0,-2-6 0,7-12 0,0-10 0,7-10 0,-1 0 0,7-4 0,-4 5 0,6-3 0,-5 5 0,5-2 0,3-3 0,4-3 0,13 3 0,10 6 0,3-1 0,7 5 0,6 4 0,5 5 0,3 3 0,-6 11 0,2 2 0,-8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2:09.10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24575,'36'2'0,"0"1"0,0 2 0,0 2 0,51 16 0,-15-3 0,-33-13 0,1-1 0,56 1 0,-64-6 0,1 1 0,-1 2 0,0 1 0,51 15 0,-14 7 0,-46-17 0,1-1 0,1-1 0,0 0 0,0-2 0,43 5 0,132-13 0,2 1 0,-172 3 0,1 2 0,-1 0 0,0 2 0,45 15 0,-36-10 0,1-1 0,0-2 0,58 4 0,-80-10 0,-1 2 0,1 1 0,-1 0 0,-1 1 0,1 1 0,-1 0 0,26 17 0,7 2 0,125 46 0,-58-27 0,-86-35 0,0-1 0,0-2 0,60 7 0,13 3 0,250 51 0,39 9 0,-209-25 0,18 5 0,470 79-599,-237-51 292,144 18 307,-497-88 325,35 5 256,1637 148-3303,-1346-130 2402,243 27-348,-598-60 849,-39-4-3,-1-1 1,1 1-1,0 1 0,0 1 0,-1 0 1,0 0-1,1 1 0,-1 0 1,0 1-1,18 11 0,-14-7-11,1-1-1,0-1 1,0-1-1,1 0 1,0-2-1,0 0 1,0 0-1,34 0 1,-44-3-98,1095 158-69,-1065-151 0,45 16 0,19 5 0,1182 222 0,-1206-238 0,0-4 0,1-3 0,98-4 0,-149-1 0,0 1 0,50 11 0,23 2 0,627 21-244,-256-16-1237,-67 1 116,-37-3-3736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2:13.84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72065.38281"/>
      <inkml:brushProperty name="anchorY" value="-41633.875"/>
      <inkml:brushProperty name="scaleFactor" value="0.5"/>
    </inkml:brush>
  </inkml:definitions>
  <inkml:trace contextRef="#ctx0" brushRef="#br0">0 0 24575,'0'0'0,"0"7"0,8 2 0,7-1 0,8-2 0,7 6 0,4-1 0,3-2 0,1-2 0,-6 6 0,0-3 0,-1-1 0,2-2 0,-7 5 0,1-2 0,2-1 0,-6 6 0,3-3 0,1-2 0,4-2 0,2-3 0,2-2 0,1-2 0,2-1 0,1 0 0,-1-1 0,0 1 0,0-1 0,1 1 0,-16 0 0,-9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2:17.46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74208.71875"/>
      <inkml:brushProperty name="anchorY" value="-43094.40625"/>
      <inkml:brushProperty name="scaleFactor" value="0.5"/>
    </inkml:brush>
  </inkml:definitions>
  <inkml:trace contextRef="#ctx0" brushRef="#br0">0 1 24575,'0'0'0,"7"0"0,9 0 0,8 0 0,5 0 0,6 0 0,2 0 0,1 0 0,2 0 0,-1 0 0,0 0 0,0 0 0,0 0 0,-1 0 0,0 0 0,-7 7 0,-1 1 0,0-1 0,1 0 0,-5 5 0,8-1 0,-5 6 0,2-2 0,1-3 0,1-3 0,2 4 0,1-2 0,2-2 0,-1 6 0,1-3 0,1-2 0,-1-3 0,0-2 0,0 5 0,0-1 0,-7 7 0,-1-2 0,7-2 0,10-4 0,2 6 0,0-3 0,-1 6 0,-4-3 0,-1-2 0,-3-3 0,0-3 0,-2-3 0,-1-2 0,1 0 0,-1-2 0,0 1 0,1-1 0,0 0 0,-8 8 0,0 1 0,0-1 0,2 0 0,1 5 0,10-1 0,8 6 0,2-2 0,-1-3 0,4-3 0,-2 5 0,4 4 0,5-1 0,-4 5 0,-4-4 0,-5 5 0,-5-5 0,-3-4 0,-10 3 0,-2-3 0,0-4 0,-7 5 0,1-2 0,-5 4 0,3-2 0,10-3 0,4-3 0,11 4 0,10 6 0,22 5 0,22 6 0,20 4 0,14 2 0,10 2 0,0 1 0,-13 0 0,-23-8 0,-21 0 0,-20-7 0,-15-8 0,-9-5 0,-7-6 0,-3-3 0,0-2 0,0 0 0,0-2 0,2 1 0,0 0 0,2 0 0,7 1 0,16 0 0,23 7 0,37 8 0,42 1 0,30 5 0,29 6 0,21-4 0,7 4-969,-22-6 1246,-34 2-415,-45-4 138,-39-5 0,-32-4 0,-24-5 0,-13-2 0,-8-2 0,-3-2 969,0 0-1246,-7 8 415,3 0-138,0 0 0,12 6 0,32 0 0,72 5 0,78 5 0,33 5 0,11-3-841,-28-4 1081,-40-7-360,-39-5 120,-48 3 0,-34-2 0,-24-3 0,-14-1 0,-7-3 0,-2-1 0,8 6 841,25 0-1081,70 0 360,185 21-120,228 13 0,57 8-4679,-17 1 6016,-94-8-2005,-122-11 668,-115-10-677,-94-10 870,-68-6-289,-43-5 96,-30-2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2:27.4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24575,'1178'0'0,"-1155"2"0,0 0 0,0 2 0,1 0 0,-2 2 0,1 0 0,22 11 0,14 2 0,152 43 0,94 30 0,-199-73 0,-79-16 0,-1 1 0,1 1 0,-1 2 0,0 1 0,39 16 0,47 26 0,195 59 0,-125-49 0,30 9 0,-150-50 0,-1-3 0,2-2 0,0-3 0,78 2 0,258-10 0,-196-6 0,-153 5 0,0 3 0,49 12 0,-16-4 0,-22-2 0,-1 2 0,0 3 0,83 33 0,-124-42 0,1-2 0,0 0 0,0-1 0,0-1 0,30 0 0,-23-1 0,0 0 0,34 9 0,30 8 0,104 7 0,-82-12 0,157 11 0,304-12 0,-512-13 0,-16 2 0,0 3 0,52 11 0,-13-1 0,478 59 0,-3-1 0,-317-30 0,-223-38 0,0 0 0,30 14 0,-31-11 0,1-1 0,28 7 0,38-2 0,-1-5 0,152-4 0,-130-5 0,586 29 0,-427-22 0,64 6 0,105 20 0,-10-11-528,1632 38-2471,-1999-58 2934,127 8 58,-177-7-89,1 0 0,-1 0 1,0 0-1,0 1 0,0 1 1,0-1-1,13 7 0,-15-5-3730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52:49.8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0,'12'30,"-1"-7,-2 11,-5-19,0-1,0 1,2-1,0 0,0-1,10 16,-1-9,0-1,2-1,0 0,1-1,0-1,1 0,23 12,155 80,-115-67,-62-33,1-1,0 0,0-2,0-1,1 0,0-2,-1 0,32-3,-14 2,45 7,223 47,-283-49,0 0,-1 1,30 14,1 1,-33-17,0 0,0-1,0-1,0-1,22-1,48 6,128 25,169 22,7-35,786-23,-650 7,187-3,-706 1,0 0,-1 1,1 0,-1 1,17 6,31 7,84 10,911 85,-753-82,225 16,314 34,-824-78,-1 1,0 1,0 0,0 0,0 2,0 0,-1 1,18 9,-25-12,0-1,0 1,0-2,1 1,-1-1,0 0,1 0,-1-1,1 0,12-2,9 1,514-13,33 0,1974-35,-2283 47,-264 2,26 1,-24 1,-11 3,-20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5:58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5:27.6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24575,'17'1'0,"1"1"0,-1 1 0,0 1 0,0 1 0,0 0 0,28 13 0,-21-8 0,0-1 0,30 6 0,-20-8 0,34 8 0,0-3 0,119 4 0,-76-18 0,100 3 0,-196 2 0,0 1 0,0 0 0,0 1 0,0 1 0,-1 0 0,0 1 0,0 1 0,15 11 0,-10-7 0,0-1 0,1-1 0,26 9 0,90 20 0,68 23 0,-182-55 0,0 0 0,0-2 0,1 0 0,0-1 0,32 0 0,122-6 0,-70-1 0,325-23 0,-405 23 0,38-5 0,0 3 0,125 5 0,-48 32 0,-94-23 0,-1 1 0,1 3 0,-2 2 0,0 2 0,45 23 0,-50-23 0,52 14 0,-8-3 0,-58-19 0,1-1 0,-1-2 0,2-1 0,55 4 0,121-11 0,-79-2 0,644 4 0,-750 1 0,0 1 0,0 1 0,33 9 0,-27-5 0,46 5 0,142-2 0,59 6 0,-221-10 0,0 2 0,0 3 0,60 20 0,-93-24 0,0-1 0,0 2 0,0 1 0,-1 0 0,0 1 0,-1 1 0,24 20 0,-27-20 0,0-1 0,1-1 0,0 0 0,0-1 0,1 0 0,27 9 0,108 23 0,-98-28 0,37 11 0,162 64 0,-218-75 0,1-1 0,0-2 0,1-2 0,57 5 0,5 2 0,444 82 0,-452-80 0,-42-7 0,0-1 0,54 0 0,874-8 0,-402-2 0,-568 2 0,0 0 0,0 1 0,0-1 0,0 1 0,0 0 0,0 1 0,0 0 0,-1 0 0,1 0 0,0 0 0,-1 1 0,0 0 0,0 0 0,0 0 0,0 1 0,8 8 0,-5-7 0,1 0 0,-1 0 0,1-1 0,0 0 0,0-1 0,0 0 0,1 0 0,-1-1 0,1 0 0,12 1 0,7 2 0,794 142 0,-385-65 0,-388-75 0,1-2 0,-1-3 0,63-4 0,-25 0 0,880 1 0,-933 2 0,0 2 0,0 1 0,0 1 0,0 3 0,-1 0 0,47 19 0,-60-20 0,1-2 0,-1 0 0,1-2 0,27 2 0,26 3 0,384 65 5,128 19-1052,-365-64 840,293 45 206,-366-36-834,-141-35 513,17 5-5462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55:33.5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1,'687'0,"-661"2,0 1,0 1,0 1,-1 2,35 13,-33-11,1 0,1-1,-1-2,33 2,185-9,34 3,-248 2,-1 2,1 1,-1 1,0 2,0 1,36 20,167 104,-194-110,-4-2,44 22,7 5,-62-35,0 0,39 15,170 43,-174-42,-49-24,1-1,-1 0,1-1,21 6,31 6,-33-7,1-3,0 0,40 2,-32-6,-1 2,1 2,-1 2,-1 1,1 2,49 23,-57-24,0-1,51 10,16 4,211 52,-134-37,28 16,80 18,-134-55,-105-15,79 16,-96-12,195 39,149 14,-111-16,-138-26,175 32,-145-25,-89-17,88 24,63 17,-7-2,-164-37,1-2,81 5,-78-9,5 3,-1 2,91 30,37 9,-3-12,94 17,1343 139,-1368-165,269 65,-94-30,-356-55,3 1,0 3,0 3,109 39,-144-42,-23-9,0 1,0 1,-1-1,1 1,-1 1,0 0,8 6,-3-4,-1 0,1 0,1-1,-1 0,1-1,0-1,0-1,0 1,16 0,11 4,427 86,-396-76,133 26,-125-27,-58-11,0-1,1 0,-1-2,1-1,24-1,-46-1,-1 0,1 0,0 0,-1 0,1 0,0 0,-1 0,1 0,-1 0,1-1,0 1,-1 0,1-1,-1 1,1 0,-1-1,1 1,-1 0,1-1,-1 1,0-1,1 1,-1-1,1 1,-1-1,0 1,1-1,-1 0,0 1,0-1,0 1,1-1,-1 0,0 1,0-1,0 1,0-2,-7-24,6 22,-9-21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55:38.06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6:21.69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27577.26563"/>
      <inkml:brushProperty name="anchorY" value="-62634.62109"/>
      <inkml:brushProperty name="scaleFactor" value="0.5"/>
    </inkml:brush>
  </inkml:definitions>
  <inkml:trace contextRef="#ctx0" brushRef="#br0">1 1 24575,'0'0'0,"0"6"0,8 4 0,8 6 0,9 7 0,6-2 0,-3 6 0,3 2 0,3-3 0,1 2 0,2 2 0,1-5 0,2-5 0,0 1 0,1 3 0,-1 5 0,1 4 0,8-5 0,0 10 0,-1-6 0,8 2 0,-11 0 0,-1-6 0,-12 2 0,7-8 0,0 2 0,1 3 0,1-4 0,0-6 0,0-5 0,-8 4 0,-1-4 0,1-2 0,0-3 0,11-3 0,1-2 0,2-1 0,-1-1 0,-1-1 0,-1 1 0,-1-1 0,-2 1 0,0-1 0,-1 1 0,0 0 0,0 0 0,-8 8 0,0 0 0,0 0 0,1-1 0,11-2 0,1 6 0,10-1 0,-8 7 0,-2-2 0,-3-2 0,-1-3 0,-2-4 0,1-2 0,-1-3 0,-8 8 0,8-1 0,1 0 0,2-2 0,0 6 0,8-1 0,9 7 0,-1-3 0,6 6 0,-4-3 0,-3-3 0,-5-5 0,3 5 0,-2-4 0,-3-1 0,5-4 0,-10 7 0,-2-2 0,-4-2 0,8 6 0,7-2 0,9-3 0,8-2 0,4 6 0,-4-3 0,2 7 0,9-3 0,2 6 0,9-3 0,1 4 0,-9-3 0,-11-5 0,-11-4 0,-10-4 0,-7-2 0,-4-3 0,14-1 0,31-1 0,17 0 0,13 0 0,1 1 0,-15-1 0,1 1 0,7 0 0,29 0 0,12 0 0,3 8 0,-12 0 0,-23 1 0,-24-2 0,-21-2 0,-17-2 0,-12-1 0,-6-1 0,-3-1 0,-2-1 0,17 1 0,26 8 0,17-1 0,15 10 0,1-2 0,4 6 0,27 13 0,10 5 0,18 5 0,-12-7 0,-15-9 0,-26 0 0,-26-9 0,-20-5 0,-16-5 0,-11-5 0,-5-2 0,-3-2 0,-1-1 0,17 0 0,26 8 0,17 0 0,15 9 0,1 7 0,-4 6 0,-5-2 0,16 2 0,12 3 0,12 11 0,2-6 0,-11 1 0,-12-8 0,-30 0 0,-19-7 0,-17-7 0,-11-5 0,-5-6 0,-3-2 0,-9-11 0,-8-9 0,-6-9 0,9 1 0,13 4 0,7 5 0,11 6 0,2 4 0,-1 3 0,-2 3 0,4 0 0,-2 1 0,-3 0 0,5 0 0,-2 0 0,-3-1 0,-3 1 0,5-1 0,-1 0 0,6 0 0,-3 0 0,6 0 0,-3 0 0,5-1 0,-4 1 0,20 0 0,76 0 0,96-7 0,76-2 0,28 1-2545,-18 2 3273,-36 1-1092,-56 2-231,-56 1 765,-45 1-255,-33 1 85,-15 0 0,-19 1 0,-14-9 2474,-3 0-3181,1 0 1726,-4-6-1209,-4 0 285,4 3-95,4 2 0,-1 4 0,5 1 0,-5 3 0,-4 0 0,3 2 0,-4-1 0,-3 1 0,-4-1 0,-3 1 0,-2-1 0,-2 0 0,7 0 0,0 0 0,0 0 0,-1 0 0,-3 0 0,-1 0 0,7 0 0,0 0 0,-2 0 0,-1 0 0,-2 0 0,-2 0 0,-1 0 0,-1 0 0,7 0 0,0 0 0,0 0 0,-9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6:50.039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144395.53125"/>
      <inkml:brushProperty name="anchorY" value="-65759.10156"/>
      <inkml:brushProperty name="scaleFactor" value="0.5"/>
    </inkml:brush>
  </inkml:definitions>
  <inkml:trace contextRef="#ctx0" brushRef="#br0">0 0 24575,'0'0'0,"7"0"0,19 0 0,6 0 0,8 8 0,3 1 0,1-1 0,0 7 0,0-2 0,7 7 0,-1-3 0,-1-3 0,-1-4 0,-3-4 0,-2-2 0,-1-3 0,-1-1 0,-1 0 0,8-1 0,-8 8 0,0 1 0,-9 8 0,7-1 0,1-2 0,1-3 0,1 4 0,0-2 0,1-2 0,-1-2 0,0-4 0,-1-1 0,-7 6 0,-1-1 0,0 0 0,2-2 0,1 6 0,2 7 0,2-1 0,0-2 0,-7 4 0,0-4 0,9-3 0,1-4 0,-6 4 0,8-2 0,0-2 0,8-2 0,1-3 0,-10 7 0,-3-2 0,-2 0 0,0 5 0,-1-1 0,1-2 0,0-3 0,1-3 0,1-2 0,0-1 0,1-2 0,-1 0 0,0-1 0,1 0 0,-1 1 0,1 0 0,-1 8 0,16 0 0,10 8 0,7-1 0,21-2 0,37 5 0,25 5 0,31 6 0,15 4 0,16 4 0,12 2 0,0 1 0,20 2 0,26-1-1341,20 1 1724,15-1-574,10 0 191,-4-9 0,-29 0 0,-34-7 0,-16 0 0,-26 2-318,-19-5 409,-23-5-136,-27-5 45,-39 3 0,-26-3 0,-21-3 0,-14 6 1322,-7-3-1700,-11 6 903,0-2-621,-7 5 144,3-3-48,3-3 0,-3 3 0,3-3 0,-4 4 0,4-2 0,3-4 0,4-4 0,3-3 0,4-3 0,1-1 0,1-2 0,1-1 0,0 0 0,0 1 0,0-1 0,0 1 0,-1-1 0,1 1 0,-1 0 0,1 0 0,-1 8 0,0 0 0,17 0 0,24 7 0,25-1 0,13-3 0,9-2 0,-13 4 0,-9-1 0,-18-2 0,-16-3 0,-13-3 0,-10-1 0,-14 6 0,-5 0 0,-1-1 0,2-2 0,1-1 0,3-2 0,10 6 0,27 0 0,49 7 0,49 6 0,28-1 0,0 5 0,-18-5 0,-33-4 0,-26-5 0,-28-5 0,-23-4 0,-16-2 0,-10-1 0,-14-8 0,-3-2 0,0 1 0,2-6 0,3 1 0,3 2 0,10 3 0,18-4 0,18 1 0,16 2 0,-4-4 0,-10 1 0,-10 2 0,-12 3 0,-10 3 0,-6 3 0,-3 0 0,-3 2 0,-1 1 0,0-1 0,0 1 0,1-1 0,17 1 0,40-1 0,67 0 0,95 0 0,112 0 0,60 0-3031,-11 0 3897,-51 0-1299,-65 0 433,-79 0-253,-78 8 326,-53 0-109,-37 0 36,-53-7 0,-1 0 0,0-1 0,0 1 0,0 0 0,-1 0 0,1-1 0,0 1 0,0 0 0,-1 1 0,1-1 0,-1 0 0,3 3 0,13 17 0,-3-2 2994,-4-10-3850,-3-13 1574,-3-4-801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2:50.82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 24575,'16'0'0,"29"-2"0,1 2 0,-1 3 0,0 1 0,0 2 0,77 22 0,97 41 0,-183-62 0,0-2 0,1-1 0,0-2 0,0-1 0,39-5 0,91 4 0,-69 18 0,-72-11 0,-1-2 0,29 2 0,380-3 0,-223-7 0,-186 5 0,-1 0 0,1 2 0,31 9 0,-27-6 0,54 6 0,377-10 0,-235-6 0,-95 1 0,143 5 0,-63 34 0,-171-29 0,19 4 0,273 50 0,363 64-232,-3 37-140,-291-67 283,-212-47 782,-36-21-693,-121-21 0,60 6 0,-59-10 0,57 14 0,-56-10 0,0-1 0,0-2 0,47 0 0,-2 1 0,-59-2 0,-1 1 0,0 0 0,0 1 0,0 2 0,22 10 0,34 12 0,2-5 0,-30-8 0,0-1 0,1-3 0,0-2 0,54 4 0,-20-6 0,123 30 0,-70-11 0,105 36 0,-117-26 0,148 30 0,-199-50 0,-45-10 0,1-1 0,50 5 0,-59-9 0,0 1 0,0 1 0,0 0 0,0 2 0,-1 0 0,18 9 0,-17-7 0,1-1 0,0 0 0,0-1 0,1-1 0,22 2 0,34 4 0,-2 2 0,0 4 0,0 4 0,113 47 0,-128-49 0,0-3 0,109 16 0,7 0 0,896 266 0,-917-254 0,2-7 0,1-8 0,1-6 0,1-6 0,167-6 0,1284-13-1365,-1567 2-5461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2:57.32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2:58.67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2:59.2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13:46.535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2422 285 24575,'0'0'0,"-7"0"0,-10 0 0,-16 0 0,-6 8 0,2 8 0,-1 1 0,9 6 0,-1-3 0,-1 4 0,-1-4 0,-3 4 0,-10 3 0,-2-4 0,-1 4 0,1-6 0,9 3 0,11 3 0,1-4 0,8 3 0,-3-5 0,-3-6 0,4 4 0,-5-4 0,6 4 0,-5 5 0,5 5 0,-3-3 0,-5 3 0,-3-6 0,-5-6 0,6 3 0,-2-5 0,-1-3 0,-2-5 0,-2-2 0,-2-3 0,-1-2 0,-1 0 0,-1-1 0,0 0 0,1 1 0,-1-1 0,0 1 0,1 0 0,7-8 0,1-1 0,0 1 0,-1 2 0,5-7 0,0 1 0,6-6 0,-3 2 0,-2-5 0,-4 3 0,-3-5 0,-3 5 0,6-5 0,0 4 0,6-3 0,-1 4 0,6-5 0,6-3 0,4-4 0,13 4 0,11 5 0,10 6 0,8 6 0,5 5 0,4 2 0,9 2 0,9 1 0,0 0 0,-2 0 0,-4 0 0,-4 0 0,-3-1 0,-3 1 0,-2-1 0,-1 0 0,8 0 0,0 0 0,0-1 0,-2 1 0,-1 0 0,-2 0 0,-9 8 0,-2 0 0,1 8 0,0-1 0,2-2 0,-6 5 0,1-3 0,1-3 0,-5 5 0,1-3 0,2-3 0,-5 5 0,-5 5 0,2-2 0,2-3 0,-2 4 0,3-4 0,-5 5 0,5 4 0,-6 5 0,5-4 0,-5 3 0,4-6 0,5 2 0,3-5 0,-4 3 0,-5 4 0,2-5 0,2-4 0,-3 2 0,-6 4 0,-4 4 0,-13-3 0,-3 3 0,-11-6 0,-9 3 0,-6-5 0,-5 3 0,-5-5 0,0 4 0,-2 4 0,0-3 0,0 2 0,-7 4 0,-1 4 0,1 2 0,2 3 0,2-7 0,1 1 0,2-7 0,1-8 0,1-5 0,0-6 0,0-3 0,0-3 0,0-1 0,0 0 0,8-8 0,0-1 0,8-7 0,-1-6 0,6-7 0,-4-4 0,6-4 0,3-2 0,5-2 0,4 1 0,2-1 0,3-7 0,0-1 0,9 9 0,0-6 0,8 2 0,7 0 0,6 9 0,-3 2 0,3 0 0,-6 0 0,2 6 0,-6-1 0,4 7 0,-6-2 0,4-3 0,-4-3 0,3-4 0,5 5 0,-4-2 0,4 7 0,-5-1 0,3 5 0,3 5 0,5-2 0,2 3 0,4 4 0,1 3 0,1 2 0,1 3 0,0 1 0,0 2 0,8 7 0,0 1 0,0 7 0,-2 0 0,-2-3 0,-9 5 0,-2-3 0,-2-2 0,2-5 0,1 6 0,2-3 0,1-2 0,1-2 0,1-3 0,1-2 0,-9 8 0,0-2 0,-7 8 0,-8 7 0,2-2 0,3-3 0,5-5 0,13-4 0,12-4 0,18-3 0,18-10 0,14-1 0,-6 0 0,-10 1 0,-5-5 0,-11-8 0,-10 3 0,-9 2 0,-5-4 0,-4 4 0,-10-5 0,-10-4 0,-8-5 0,-7-4 0,-4-3 0,-3-3 0,-1 0 0,-1-1 0,0-1 0,1 1 0,-8 8 0,-8 8 0,-9 2 0,-13 5 0,-6 6 0,-3-4 0,-7 4 0,0-6 0,2 3 0,2 2 0,4 5 0,3 2 0,2 3 0,-7 2 0,0 1 0,1 0 0,10 9 0,2-1 0,1 1 0,0-2 0,-1 6 0,-1-1 0,-2-2 0,0 6 0,-1 5 0,0-1 0,7 4 0,-7-4 0,8 5 0,-2-6 0,8 4 0,-1-4 0,7 3 0,-3-3 0,5 3 0,-4-4 0,4 4 0,5 4 0,3 4 0,5 5 0,2 2 0,10-6 0,2 9 0,8-7 0,7 1 0,6 1 0,-3 1 0,-5 2 0,2 0 0,-6 2 0,4 0 0,-5 0 0,-4 0 0,-4 1 0,-11-9 0,-12-7 0,-9-9 0,-9-7 0,-5-5 0,-3-3 0,-2-2 0,-1-1 0,1 0 0,0 1 0,0-8 0,1 0 0,0 0 0,-7 2 0,-33 10 0,-40 10 0,-49 10 0,-26 8 0,-24-3 0,9-5 0,17-6 0,29-6 0,35-5 0,24-3 0,25-3 0,19-9 0,13 0 0,16-9 0,4 2 0,9-6 0,8-5 0,-3-4 0,4-4 0,-6 5 0,3-2 0,2 0 0,3-3 0,4-1 0,2-2 0,2-1 0,1-1 0,0-1 0,1 0 0,-1 1 0,1-1 0,-1 0 0,0 1 0,0 0 0,8-1 0,1 1 0,15 8 0,7 0 0,7 0 0,3 6 0,10 7 0,1 6 0,0 6 0,-3 4 0,-3 2 0,-2-6 0,-1 0 0,-2-8 0,-1 1 0,0 1 0,0 4 0,0-6 0,0 3 0,0 3 0,0 1 0,0 4 0,1 1 0,-9-6 0,0 0 0,0 1 0,1 2 0,3 1 0,1 2 0,2 2 0,0 1 0,2 0 0,-1 0 0,1 0 0,0 1 0,-1-1 0,1 0 0,-1 0 0,0 0 0,1 0 0,-1 0 0,0 0 0,1 0 0,-1 0 0,1 0 0,-1 0 0,0 0 0,0 0 0,9 0 0,-1 0 0,1 0 0,-2 0 0,-2 0 0,-1 0 0,-2 0 0,-1 0 0,-1 0 0,0 0 0,0 0 0,0 0 0,8 0 0,1 0 0,-1 0 0,-1 0 0,-2 0 0,-1 0 0,-2 0 0,-1 0 0,-1 0 0,0 0 0,0 0 0,0 0 0,0 0 0,0 0 0,0 0 0,1 0 0,-1 0 0,-8 8 0,0 1 0,-7 7 0,-8 7 0,-6 7 0,-5 5 0,-4 3 0,-2 2 0,-1 1 0,0 1 0,0 0 0,0-1 0,-8-8 0,0-1 0,0 0 0,2 2 0,-6 1 0,-6-6 0,0 2 0,3 0 0,-3-6 0,3 3 0,3 1 0,-4 3 0,3 3 0,-5-5 0,3 0 0,-5 2 0,-5-6 0,4 1 0,-4-5 0,4 2 0,-2-5 0,-3-5 0,4 3 0,4 5 0,-1-3 0,-4-3 0,3 3 0,-3-3 0,-4-4 0,-4 4 0,-3-2 0,-11 5 0,-2-3 0,7 5 0,-6-3 0,1-4 0,8 4 0,2-4 0,1-2 0,0-4 0,-1-3 0,-2-3 0,0-1 0,-2-1 0,0-1 0,0 1 0,-1-1 0,8-7 0,1-1 0,0-7 0,-1 0 0,-3 3 0,7-5 0,-1 3 0,-1 3 0,-3-4 0,-2 2 0,-1 3 0,-2-5 0,-1 2 0,7-5 0,1 3 0,7-5 0,0 3 0,-2-4 0,-4 3 0,-3 5 0,6-4 0,-2 3 0,6-4 0,-1 3 0,-3 3 0,-3 4 0,4-5 0,-1 3 0,-3 1 0,6-5 0,-2 3 0,-3 1 0,5-5 0,-2 3 0,-2-6 0,-3 2 0,-3 4 0,-2 4 0,5-6 0,1 4 0,-2 1 0,-1 3 0,-2 2 0,6-5 0,0 1 0,-2 0 0,-2 3 0,7-6 0,-2 0 0,-2 3 0,-2-6 0,-2-7 0,5-5 0,7-6 0,8-3 0,14 4 0,13 8 0,11 7 0,17 7 0,6 5 0,3 3 0,-8 11 0,-2 0 0,-1 1 0,-1-2 0,-7 6 0,-1-2 0,-6 6 0,1-2 0,3 6 0,3-4 0,-4 5 0,2-5 0,2-3 0,-5 3 0,3-3 0,1-4 0,4 5 0,2-3 0,3 6 0,1-3 0,-7 5 0,0-3 0,1-4 0,1-4 0,2-4 0,2-3 0,0-2 0,2-9 0,0 0 0,1-9 0,-1 1 0,1-6 0,0 3 0,-1 4 0,-7-4 0,-1 4 0,-8-5 0,1 4 0,2-6 0,4 4 0,-6-4 0,3 4 0,-6-4 0,3-4 0,2 3 0,4 5 0,4-3 0,2-3 0,2 3 0,1 4 0,1-2 0,0-5 0,0 4 0,0-5 0,0 5 0,-1 5 0,-8-4 0,0 4 0,0 3 0,2 5 0,1 2 0,2 2 0,2 3 0,1 0 0,0 0 0,1 1 0,-1 0 0,1-1 0,-1 1 0,1-1 0,7 0 0,1 0 0,8 0 0,-2 0 0,-1 0 0,-4 0 0,-3 0 0,-3 8 0,-2 0 0,-9 9 0,-1-2 0,-1-2 0,2-3 0,-6 5 0,1-3 0,-6 6 0,3-2 0,1-4 0,-3 6 0,3-4 0,-5 6 0,-6 4 0,-4 6 0,-5 4 0,-3 3 0,-2 3 0,-1 0 0,-1 1 0,0 1 0,0-1 0,0 0 0,1 0 0,0 0 0,-9-1 0,1 1 0,-8-9 0,0 0 0,-5-8 0,3 1 0,-5-6 0,-4 3 0,-4-5 0,4 5 0,5 3 0,-1-3 0,6 4 0,-4-6 0,-4 4 0,-4-4 0,3 3 0,-2 3 0,-3 4 0,-3 5 0,-2-7 0,6 3 0,-1 1 0,-1-6 0,-2-6 0,-2-7 0,-2-5 0,-1-4 0,-1-3 0,0-2 0,-1 0 0,1 0 0,-1 0 0,1 0 0,-9 0 0,0 1 0,1 0 0,-8 0 0,-5 0 0,1 0 0,-5 0 0,4 0 0,4 0 0,5 0 0,13-8 0,3 0 0,3 0 0,-1-7 0,0 2 0,-2-7 0,6-4 0,0 2 0,-2 3 0,7-2 0,-2 4 0,-3 5 0,-2 3 0,5-4 0,-2 2 0,-1-6 0,-12-6 0,-2 2 0,-2 4 0,0 4 0,10-3 0,0 3 0,2 3 0,7-6 0,0 4 0,-2-7 0,-3 3 0,-3-5 0,-2 3 0,-1 4 0,6-4 0,0 3 0,-1 4 0,-9 2 0,-2 4 0,-2-5 0,-7 1 0,0 1 0,1 2 0,3 1 0,2-5 0,3 1 0,10-8 0,2 2 0,0 2 0,7-4 0,-2 2 0,7-5 0,-3 3 0,5-4 0,4-5 0,5-5 0,3-4 0,4-2 0,1-3 0,1-8 0,9-2 0,9-7 0,7 8 0,7 4 0,4 2 0,4 3 0,1 1 0,1 7 0,8 2 0,1-1 0,-2 6 0,-1-2 0,-3-2 0,-1 6 0,-2 4 0,-1-1 0,7-4 0,1 4 0,-1 4 0,-1 5 0,-10-4 0,-2 3 0,-2 2 0,1 3 0,2 3 0,1 1 0,1 2 0,1 1 0,1 1 0,0-1 0,1 1 0,0-1 0,-1 1 0,-7 7 0,-1 8 0,0 1 0,2-2 0,-7 5 0,2-4 0,1 5 0,3 4 0,2 6 0,-5 3 0,0 4 0,-6 1 0,-7 2 0,2-8 0,-4 0 0,-4 0 0,5-7 0,-4 2 0,6-7 0,-2 2 0,-3 4 0,-4 3 0,5 4 0,-2 2 0,-3 3 0,6-6 0,-2-1 0,6 1 0,-3 1 0,-3 2 0,-3 2 0,-12 1 0,-11-7 0,-10-8 0,-9-8 0,-4-7 0,-5-4 0,0-4 0,-2-2 0,1 0 0,-8 7 0,0 1 0,0 0 0,3-1 0,-6-2 0,-7-1 0,-7 7 0,3-1 0,4-1 0,5-2 0,13 7 0,5-2 0,11 7 0,0-2 0,0 5 0,4 5 0,6 5 0,5 4 0,4 3 0,4 1 0,2 2 0,1 1 0,-6-1 0,6-8 0,9-9 0,10-8 0,8-7 0,7-5 0,3-3 0,-4-10 0,0-1 0,-7-7 0,1 0 0,1 3 0,4-4 0,2 2 0,-5-4 0,1 3 0,2 4 0,-6-5 0,1 3 0,3 4 0,-6-5 0,3 3 0,2 2 0,3 3 0,-5-5 0,2 2 0,2 2 0,2 2 0,3 2 0,2 3 0,1-7 0,1 0 0,1 1 0,0 2 0,-8-7 0,-1-6 0,0 1 0,2 3 0,-7-5 0,2 4 0,1 3 0,-5-4 0,2 3 0,2 3 0,4 4 0,2 2 0,-6-6 0,2 2 0,1 1 0,-6-6 0,1 1 0,-5-6 0,-6-5 0,-5-6 0,-5-5 0,4 6 0,7 5 0,7 8 0,14-2 0,14 4 0,11 5 0,9 2 0,-3 3 0,4 3 0,10 0 0,-7 2 0,2-1 0,-8 1 0,-8-1 0,-7 1 0,-7-1 0,-4 0 0,-4 0 0,0 0 0,-18 0 0,-16 0 0,-16 0 0,-13 0 0,-10 0 0,-6 0 0,-3 0 0,-9 0 0,-9 0 0,0 0 0,2 0 0,-3 0 0,4 0 0,3 0 0,-4 0 0,-4 0 0,2 0 0,-4 0 0,3 0 0,-3 0 0,5 0 0,-4 0 0,4 0 0,-4 8 0,-27 9 0,-22-1 0,-12 7 0,-7-3 0,15 4 0,17-3 0,11-6 0,16-4 0,12-4 0,10-4 0,6-2 0,3-1 0,3-1 0,0 0 0,0 0 0,0 1 0,-1-1 0,-16 9 0,-42 16 0,-49 8 0,-15 8 0,-6-5 0,22 1 0,18-8 0,26-8 0,22-6 0,18-7 0,12-4 0,8-3 0,4-1 0,17 0 0,17 0 0,16-1 0,12 1 0,17 1 0,6-1 0,10 1 0,9 0 0,14-8 0,5 0 0,-6 0 0,0-6 0,-9 0 0,-1 3 0,-7 2 0,-7 3 0,-6 3 0,-4-6 0,-4 0 0,7-7 0,-2 2 0,1 2 0,-2 2 0,-2 4 0,-1 3 0,6 1 0,8 2 0,0 0 0,6 1 0,5-1 0,-3 1 0,3-1 0,2 8 0,-4 1 0,-6-1 0,-6-1 0,-6-3 0,-3-1 0,-3-1 0,-2-1 0,-1-1 0,0 0 0,-8 7 0,-16 1 0,-16-7 0,1 0 0,0 0 0,0-1 0,0 1 0,0 0 0,-1 0 0,1-1 0,0 1 0,0 0 0,0-1 0,-1 1 0,1 0 0,0-1 0,-1 1 0,1-1 0,-1 1 0,1-1 0,0 1 0,-1-1 0,1 1 0,-1-1 0,1 1 0,-2 0 0,-38 14 0,-13 6 0,-14-3 0,-16-3 0,-5 4 0,5-4 0,8-3 0,3-4 0,9-3 0,7 6 0,-2-2 0,4-1 0,-4-2 0,3 6 0,3-1 0,3-1 0,4-3 0,1-2 0,19-2 0,17-2 0,10-9 0,13 0 0,9-9 0,9 1 0,4-5 0,3 2 0,2-4 0,1-4 0,-1 3 0,0-2 0,-1 4 0,1 6 0,-2 5 0,1-3 0,-1-6 0,0 3 0,1 2 0,-1 4 0,0 4 0,0 3 0,0 2 0,9 2 0,8-7 0,0-1 0,-2 1 0,5 1 0,5 1 0,-4 3 0,-3 0 0,-5 1 0,-5 1 0,-3 1 0,-3-1 0,-2 0 0,0 0 0,-1 1 0,-15-1 0,-25 1 0,2-1 0,-1 0 0,0 0 0,0 0 0,1 0 0,-1 0 0,0 0 0,1 0 0,-1 0 0,0 0 0,1 1 0,-1-1 0,0 0 0,0 0 0,1 0 0,-1 0 0,0 1 0,0-1 0,1 0 0,-1 0 0,0 0 0,0 1 0,0-1 0,0 0 0,1 0 0,-1 1 0,0-1 0,0 0 0,0 1 0,0-1 0,0 0 0,0 0 0,0 1 0,1-1 0,-1 1 0,-10 7 0,-21 0 0,-18-1 0,-6-2 0,-2 6 0,2-1 0,-5 7 0,4-2 0,-5-2 0,-4-3 0,2-4 0,13 5 0,-3-1 0,12 7 0,3-3 0,3-1 0,-1-4 0,8 5 0,-1-2 0,7 6 0,-2-3 0,6 6 0,4 5 0,5 5 0,3 11 0,4 4 0,2 2 0,8 0 0,9-2 0,1 6 0,5-8 0,-2-3 0,4-10 0,3-9 0,4-8 0,4-7 0,2-12 0,1-3 0,2-10 0,8 1 0,-8-6 0,0-5 0,-1 4 0,-2 5 0,1 5 0,-8-3 0,0 4 0,0 3 0,2 3 0,-5-4 0,-7-8 0,1 2 0,-6-6 0,5 4 0,-5-5 0,5 4 0,-4-3 0,-4-4 0,-3-3 0,-5-5 0,-2-2 0,-2-3 0,-1 0 0,0-1 0,-1 0 0,0 0 0,-7 8 0,7 33 0,0-1 0,0 0 0,0-1 0,1 1 0,-1 0 0,0 0 0,0-1 0,0 1 0,0 0 0,0 0 0,-1 0 0,1 0 0,0 1 0,-2-2 0,-22-6 0,-14 15 0,-6 12 0,-3 10 0,0-2 0,1 4 0,10 3 0,2 2 0,1-6 0,8 0 0,7 2 0,6 2 0,7 2 0,11-6 0,3-16 0,9-7 0,-1-14 0,7-4 0,-4-9 0,5 2 0,-5-7 0,4 5 0,-4-4 0,4 4 0,-5-3 0,5 4 0,3-4 0,-12 5 0,-12 4 0,-14 12 0,-12 12 0,0 12 0,-5 1 0,-4 13 0,-3-3 0,6 2 0,-1-7 0,7 1 0,-2-6 0,-2 1 0,5 3 0,-3 3 0,6 4 0,4 3 0,6-15 0,12-7 0,3-15 0,11-5 0,-1-11 0,-1-9 0,5-7 0,-3-4 0,5-4 0,-4-1 0,-3-1 0,4 8 0,4 0 0,-2 1 0,4 7 0,-4-1 0,-12 13 0,-9 14 0,1-1 0,1 1 0,-1 0 0,0 0 0,0 0 0,0-1 0,0 1 0,0 0 0,-1 0 0,1-1 0,0 1 0,0 0 0,0 0 0,0 0 0,0-1 0,0 1 0,0 0 0,0 0 0,0 0 0,-1-1 0,1 1 0,0 0 0,0 0 0,0 0 0,0 0 0,0-1 0,-1 1 0,1 0 0,0 0 0,0 0 0,0 0 0,-1 0 0,1 0 0,0 0 0,0 0 0,-1-1 0,1 1 0,0 0 0,0 0 0,-1 0 0,-17 6 0,-10 20 0,1 9 0,-4 0 0,-3 2 0,6 1 0,-1 1 0,6 0 0,6-15 0,6-16 0,13-9 0,3-13 0,11-2 0,0-8 0,6 4 0,-3-5 0,-3-4 0,4 4 0,-5-2 0,-11 5 0,-11 5 0,-13 14 0,-9 13 0,-6 4 0,3 8 0,-2-1 0,0-4 0,6 4 0,7 4 0,-1-4 0,5 4 0,13-5 0,5-12 0,3-13 0,9-6 0,8-1 0,-1-6 0,6 1 0,-5-5 0,-11 4 0,-15 3 0,-12 4 0,-3 13 0,-6 3 0,-6 10 0,-3 8 0,-3 7 0,14-3 0,16-4 0,8-23 0,0 1 0,0 0 0,0 0 0,0 0 0,0 0 0,1-1 0,-1 1 0,0 0 0,1 0 0,-1 0 0,0-1 0,1 1 0,-1 0 0,1-1 0,-1 1 0,1 0 0,-1-1 0,1 1 0,-1 0 0,2 0 0,20 1 0,1-12 0,7-5 0,3 0 0,4 3 0,-7-5 0,2 2 0,1-4 0,-7-6 0,2 3 0,2 5 0,2 4 0,3 5 0,2 3 0,1 4 0,2 0 0,1 2 0,0 0 0,0 0 0,-9 8 0,-15-1 0,-17-6 0,0-2 0,0 1 0,1-1 0,-1 1 0,0 0 0,0-1 0,0 1 0,1 0 0,-1-1 0,0 1 0,0 0 0,0-1 0,0 1 0,0-1 0,0 1 0,-1 0 0,1-1 0,0 1 0,0 0 0,0-1 0,0 1 0,-1 0 0,0 0 0,-14 22 0,-12 7 0,-1 4 0,-4 5 0,-2-7 0,-3-7 0,6 0 0,0-7 0,7-12 0,7-14 0,6-12 0,12-2 0,13 2 0,2-3 0,8-4 0,5 3 0,-3-2 0,-6-3 0,3 4 0,3 6 0,-4-2 0,3 4 0,-5-3 0,4 3 0,3 5 0,-4 10 0,-5 13 0,-14 11 0,-12 9 0,-5 5 0,-9 4 0,-6-6 0,3 1 0,4-1 0,-2-7 0,4 2 0,-2 0 0,4 3 0,-5-5 0,-3-6 0,2 1 0,6 3 0,-4-4 0,5 3 0,-4-4 0,-5-5 0,-4-5 0,-5-4 0,5-11 0,-2-10 0,6-10 0,0 1 0,-4-5 0,6-3 0,-3-3 0,-3 6 0,5-2 0,-3-1 0,-2-2 0,5-2 0,4-2 0,0 7 0,3 0 0,-2-2 0,2-1 0,5-2 0,11 7 0,11 6 0,12 8 0,1-2 0,4 4 0,5 4 0,11 3 0,3 2 0,2 3 0,-1 0 0,-1 2 0,-1-1 0,-3 1 0,0-1 0,-1 1 0,-1-1 0,0 0 0,0 0 0,0 0 0,0 0 0,0 0 0,0 0 0,1 0 0,-1 0 0,-7 8 0,-9 8 0,-9 9 0,-6 6 0,-4 6 0,-13-6 0,-1 10 0,-9 1 0,-7 1 0,2 1 0,-4-1 0,4 0 0,-2-10 0,4 0 0,6-1 0,5 2 0,-4-7 0,2 2 0,3 1 0,3-13 0,2-14 0,2-23 0,1-12 0,1-17 0,1-5 0,-1 0 0,1 1 0,7 3 0,0 3 0,9-5 0,6 2 0,-1 0 0,4 11 0,-4 3 0,-5 2 0,3 7 0,-5 0 0,5 6 0,-4-2 0,5 5 0,-3-3 0,3 3 0,-3-3 0,4 3 0,-4 12 0,-3 13 0,-5 12 0,-4 10 0,-3 6 0,-2 4 0,-1 3 0,-1 1 0,0-1 0,1 1 0,-1-2 0,1 1 0,-1-1 0,1-1 0,0 1 0,0-25 0,0-14 0,0-5 0,0-14 0,0-20 0,0-9 0,0-4 0,0-9 0,0 2 0,0 2 0,0 3 0,0 5 0,0 2 0,0 3 0,0 17 0,0 18 0,0 16 0,0 14 0,0 11 0,0 5 0,0 3 0,0 1 0,0 1 0,0-1 0,0-1 0,0 0 0,0-1 0,-8-8 0,0-1 0,-1 0 0,2 2 0,2 1 0,-6-6 0,1 1 0,-7-7 0,2 2 0,-5-6 0,2 4 0,-5-6 0,-3-3 0,-6 3 0,-3-3 0,-2-3 0,-3-3 0,0-3 0,-2-3 0,9-9 0,8-10 0,9-8 0,6-7 0,14 3 0,4-2 0,9 6 0,-1-2 0,7 6 0,5 5 0,-4-2 0,4 4 0,2 3 0,4 4 0,2 3 0,2 2 0,2 1 0,0 1 0,1 1 0,0 0 0,-9-9 0,-7-8 0,-10-8 0,-5-7 0,-6-6 0,-3-2 0,-2-3 0,-1 0 0,0 1 0,1-1 0,0 1 0,0 0 0,1 0 0,0 0 0,0 17 0,0 16 0,0 17 0,0 14 0,0 9 0,0 7 0,0 3 0,0 1 0,0 1 0,0-1 0,0-1 0,0 0 0,0-1 0,8-8 0,1-17 0,7-9 0,-1-14 0,-2-12 0,5-10 0,-3-7 0,-3-3 0,-3-3 0,5 7 0,-3 1 0,-2 0 0,-2-1 0,-3-1 0,7 6 0,-2-1 0,0 0 0,-3 14 0,-7 17 0,1 0 0,0 0 0,0 1 0,0-1 0,0 0 0,0 0 0,-1 0 0,1 0 0,0 0 0,0 0 0,0 0 0,0 0 0,0 0 0,0 0 0,0 0 0,0 0 0,0 0 0,-1 0 0,1 0 0,0 0 0,0-1 0,0 1 0,0 0 0,0 0 0,0 0 0,0 0 0,0 0 0,0 0 0,0 0 0,-1 0 0,1 0 0,0 0 0,0 0 0,0 0 0,0 0 0,0 0 0,0-1 0,0 1 0,0 0 0,0 0 0,0 0 0,0 0 0,0 0 0,0 0 0,0 0 0,0 0 0,0 0 0,0-1 0,0 1 0,0 0 0,0 0 0,0 0 0,0 0 0,0 0 0,0 0 0,0 0 0,0 0 0,0-1 0,0 1 0,0 0 0,0 0 0,0 0 0,0 0 0,0 0 0,0 0 0,1 0 0,-1 0 0,-6 12 0,-1 11 0,-8 10 0,2 6 0,2 2 0,2 2 0,3 0 0,2 0 0,3-1 0,0 0 0,1-1 0,1 0 0,-1-1 0,1 1 0,-1-1 0,1 0 0,-1-16 0,0-16 0,0-17 0,0-14 0,0-9 0,0-6 0,8 4 0,0-2 0,0 1 0,-1-1 0,-3-2 0,0-1 0,-3 0 0,0-1 0,-1 0 0,8 7 0,0 1 0,8 0 0,-1-2 0,-2-1 0,-3-2 0,-4 14 0,-2 16 0,-2 16 0,-2 13 0,0 10 0,-1 6 0,1 4 0,-1 1 0,1 1 0,-1-1 0,1-1 0,0 0 0,0-1 0,8-8 0,9-9 0,-1-16 0,7-8 0,-2-13 0,-5-9 0,-4-8 0,-5-15 0,-3-3 0,-2-1 0,-2 0 0,-1 1 0,1 3 0,7 10 0,0 1 0,1 18 0,6 7 0,-1 15 0,-2 12 0,-3 9 0,-2 8 0,5 4 0,-1 3 0,7 0 0,6-7 0,6-9 0,-3-17 0,-26-9 0,2 0 0,-1 0 0,0 0 0,1 0 0,-1 0 0,0-1 0,1 1 0,-1 0 0,0-1 0,1 1 0,-1-1 0,0 1 0,0-1 0,0 1 0,2-2 0,12-18 0,-5-11 0,-5-5 0,-3-6 0,-2 0 0,-1-2 0,0 1 0,0 0 0,0 2 0,-8 7 0,1 2 0,-9 7 0,2 0 0,-6 6 0,-5 5 0,-6 6 0,-3 3 0,-3 3 0,7 9 0,-2 2 0,-8 8 0,-2-1 0,-1 6 0,-1-3 0,9 4 0,1-3 0,1-5 0,0-4 0,-2-5 0,7 5 0,-1-2 0,6 8 0,0-3 0,-3-2 0,-4-2 0,-3-4 0,-3-3 0,-1-1 0,-2-2 0,7-9 0,0 0 0,8-8 0,8-6 0,-3-7 0,6-5 0,-5 4 0,4 0 0,-5 6 0,3-2 0,-5 7 0,5 13 0,-5 5 0,3 13 0,5 10 0,-4 0 0,4 5 0,2 5 0,-4-4 0,3 2 0,-5-6 0,2 2 0,-6-5 0,-3-5 0,-6-6 0,-4-3 0,-18-3 0,-4-11 0,-8-1 0,-6-8 0,-13 1 0,-3-6 0,6 3 0,9-4 0,10 3 0,17-3 0,6 4 0,5 5 0,9-4 0,-1 3 0,7-4 0,-3 3 0,5-5 0,12-4 0,13 2 0,11 6 0,2-4 0,7 4 0,11 5 0,12 3 0,4-4 0,-1 2 0,-1-6 0,-4 2 0,-3 3 0,5 3 0,-1-5 0,-1 2 0,-2 3 0,-11-6 0,-1 2 0,-2-6 0,1-6 0,1 4 0,-6-5 0,9-4 0,1 5 0,3-2 0,0 5 0,1-2 0,6 5 0,1 4 0,-8-3 0,-3 4 0,-2 3 0,0-4 0,0 2 0,1 2 0,8 4 0,2 2 0,0 3 0,-1 1 0,6 1 0,-1 0 0,6 1 0,-1-1 0,4 1 0,6-1 0,4 0 0,-4 0 0,-5 8 0,-7 0 0,-5 0 0,-5-1 0,-2-2 0,-3-2 0,-1 7 0,1-1 0,-1 7 0,0 7 0,1 6 0,0-3 0,-8 4 0,-1-7 0,2 3 0,-8 3 0,-6 2 0,-14-4 0,-14 2 0,-13-6 0,-8 2 0,-7-5 0,-4-6 0,-1-4 0,-9-4 0,0-4 0,-8-1 0,2-1 0,3-1 0,-5 0 0,4 0 0,3 0 0,3 1 0,-5 0 0,-5-1 0,-8 1 0,4 0 0,3 0 0,5 1 0,6-1 0,4 0 0,3 0 0,1 0 0,1 0 0,1 0 0,7-9 0,1 1 0,0 0 0,-2 1 0,-3 2 0,-1 1 0,-1-5 0,-2 0 0,0 1 0,0 1 0,15 3 0,17 9 0,17 2 0,13 0 0,2 8 0,14-1 0,4-2 0,3-3 0,0-3 0,0-3 0,-1-1 0,-1-2 0,-1 0 0,-1 0 0,-1-1 0,1 0 0,-1 1 0,0 0 0,0 0 0,0 0 0,0 0 0,0 0 0,-7 7 0,-1 2 0,0-1 0,1-2 0,-5 7 0,1-1 0,1-2 0,3-2 0,2-3 0,-6 6 0,2-2 0,1 0 0,1-3 0,-5 7 0,2-3 0,-8 8 0,3-3 0,2-1 0,-4 3 0,3-2 0,3-4 0,-5 6 0,-13-4 0,-15-2 0,-13-3 0,-10-3 0,-8-2 0,-5-2 0,-10-1 0,-1 0 0,-9-1 0,-5 1 0,-7-9 0,-4 0 0,5-7 0,-1-8 0,-1 3 0,6-14 0,-2 6 0,7-12 0,6-3 0,-3-9 0,-4-8 0,12 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81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35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29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35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37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19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0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4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64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641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19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B2A8B-F8BB-4E1A-9016-B425E2AFB0DF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84182C6-FDCB-47BC-971D-1260A0BE9FF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59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customXml" Target="../ink/ink20.xml"/><Relationship Id="rId21" Type="http://schemas.openxmlformats.org/officeDocument/2006/relationships/image" Target="../media/image10.png"/><Relationship Id="rId34" Type="http://schemas.openxmlformats.org/officeDocument/2006/relationships/image" Target="../media/image16.png"/><Relationship Id="rId42" Type="http://schemas.openxmlformats.org/officeDocument/2006/relationships/image" Target="../media/image20.png"/><Relationship Id="rId47" Type="http://schemas.openxmlformats.org/officeDocument/2006/relationships/customXml" Target="../ink/ink24.xml"/><Relationship Id="rId50" Type="http://schemas.openxmlformats.org/officeDocument/2006/relationships/image" Target="../media/image24.png"/><Relationship Id="rId55" Type="http://schemas.openxmlformats.org/officeDocument/2006/relationships/customXml" Target="../ink/ink28.xml"/><Relationship Id="rId7" Type="http://schemas.openxmlformats.org/officeDocument/2006/relationships/image" Target="../media/image3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customXml" Target="../ink/ink15.xml"/><Relationship Id="rId11" Type="http://schemas.openxmlformats.org/officeDocument/2006/relationships/image" Target="../media/image5.png"/><Relationship Id="rId24" Type="http://schemas.openxmlformats.org/officeDocument/2006/relationships/customXml" Target="../ink/ink12.xml"/><Relationship Id="rId32" Type="http://schemas.openxmlformats.org/officeDocument/2006/relationships/image" Target="../media/image15.png"/><Relationship Id="rId37" Type="http://schemas.openxmlformats.org/officeDocument/2006/relationships/customXml" Target="../ink/ink19.xml"/><Relationship Id="rId40" Type="http://schemas.openxmlformats.org/officeDocument/2006/relationships/image" Target="../media/image19.png"/><Relationship Id="rId45" Type="http://schemas.openxmlformats.org/officeDocument/2006/relationships/customXml" Target="../ink/ink23.xml"/><Relationship Id="rId53" Type="http://schemas.openxmlformats.org/officeDocument/2006/relationships/customXml" Target="../ink/ink27.xml"/><Relationship Id="rId5" Type="http://schemas.openxmlformats.org/officeDocument/2006/relationships/image" Target="../media/image2.png"/><Relationship Id="rId10" Type="http://schemas.openxmlformats.org/officeDocument/2006/relationships/customXml" Target="../ink/ink5.xml"/><Relationship Id="rId19" Type="http://schemas.openxmlformats.org/officeDocument/2006/relationships/image" Target="../media/image9.png"/><Relationship Id="rId31" Type="http://schemas.openxmlformats.org/officeDocument/2006/relationships/customXml" Target="../ink/ink16.xml"/><Relationship Id="rId44" Type="http://schemas.openxmlformats.org/officeDocument/2006/relationships/image" Target="../media/image21.png"/><Relationship Id="rId52" Type="http://schemas.openxmlformats.org/officeDocument/2006/relationships/image" Target="../media/image25.png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customXml" Target="../ink/ink14.xml"/><Relationship Id="rId30" Type="http://schemas.openxmlformats.org/officeDocument/2006/relationships/image" Target="../media/image14.png"/><Relationship Id="rId35" Type="http://schemas.openxmlformats.org/officeDocument/2006/relationships/customXml" Target="../ink/ink18.xml"/><Relationship Id="rId43" Type="http://schemas.openxmlformats.org/officeDocument/2006/relationships/customXml" Target="../ink/ink22.xml"/><Relationship Id="rId48" Type="http://schemas.openxmlformats.org/officeDocument/2006/relationships/image" Target="../media/image23.png"/><Relationship Id="rId8" Type="http://schemas.openxmlformats.org/officeDocument/2006/relationships/customXml" Target="../ink/ink4.xml"/><Relationship Id="rId51" Type="http://schemas.openxmlformats.org/officeDocument/2006/relationships/customXml" Target="../ink/ink26.xml"/><Relationship Id="rId3" Type="http://schemas.openxmlformats.org/officeDocument/2006/relationships/image" Target="../media/image1.png"/><Relationship Id="rId12" Type="http://schemas.openxmlformats.org/officeDocument/2006/relationships/customXml" Target="../ink/ink6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customXml" Target="../ink/ink17.xml"/><Relationship Id="rId38" Type="http://schemas.openxmlformats.org/officeDocument/2006/relationships/image" Target="../media/image18.png"/><Relationship Id="rId46" Type="http://schemas.openxmlformats.org/officeDocument/2006/relationships/image" Target="../media/image22.png"/><Relationship Id="rId20" Type="http://schemas.openxmlformats.org/officeDocument/2006/relationships/customXml" Target="../ink/ink10.xml"/><Relationship Id="rId41" Type="http://schemas.openxmlformats.org/officeDocument/2006/relationships/customXml" Target="../ink/ink21.xml"/><Relationship Id="rId5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13.png"/><Relationship Id="rId36" Type="http://schemas.openxmlformats.org/officeDocument/2006/relationships/image" Target="../media/image17.png"/><Relationship Id="rId49" Type="http://schemas.openxmlformats.org/officeDocument/2006/relationships/customXml" Target="../ink/ink2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customXml" Target="../ink/ink37.xml"/><Relationship Id="rId26" Type="http://schemas.openxmlformats.org/officeDocument/2006/relationships/image" Target="../media/image27.jpeg"/><Relationship Id="rId39" Type="http://schemas.openxmlformats.org/officeDocument/2006/relationships/customXml" Target="../ink/ink49.xml"/><Relationship Id="rId21" Type="http://schemas.openxmlformats.org/officeDocument/2006/relationships/image" Target="../media/image34.png"/><Relationship Id="rId34" Type="http://schemas.openxmlformats.org/officeDocument/2006/relationships/customXml" Target="../ink/ink45.xml"/><Relationship Id="rId42" Type="http://schemas.openxmlformats.org/officeDocument/2006/relationships/customXml" Target="../ink/ink52.xml"/><Relationship Id="rId47" Type="http://schemas.openxmlformats.org/officeDocument/2006/relationships/customXml" Target="../ink/ink57.xml"/><Relationship Id="rId50" Type="http://schemas.openxmlformats.org/officeDocument/2006/relationships/customXml" Target="../ink/ink60.xml"/><Relationship Id="rId55" Type="http://schemas.openxmlformats.org/officeDocument/2006/relationships/customXml" Target="../ink/ink65.xml"/><Relationship Id="rId63" Type="http://schemas.openxmlformats.org/officeDocument/2006/relationships/customXml" Target="../ink/ink73.xml"/><Relationship Id="rId7" Type="http://schemas.openxmlformats.org/officeDocument/2006/relationships/image" Target="../media/image27.png"/><Relationship Id="rId2" Type="http://schemas.openxmlformats.org/officeDocument/2006/relationships/customXml" Target="../ink/ink29.xml"/><Relationship Id="rId16" Type="http://schemas.openxmlformats.org/officeDocument/2006/relationships/customXml" Target="../ink/ink36.xml"/><Relationship Id="rId29" Type="http://schemas.openxmlformats.org/officeDocument/2006/relationships/image" Target="../media/image39.png"/><Relationship Id="rId11" Type="http://schemas.openxmlformats.org/officeDocument/2006/relationships/image" Target="../media/image29.png"/><Relationship Id="rId24" Type="http://schemas.openxmlformats.org/officeDocument/2006/relationships/customXml" Target="../ink/ink40.xml"/><Relationship Id="rId32" Type="http://schemas.openxmlformats.org/officeDocument/2006/relationships/customXml" Target="../ink/ink43.xml"/><Relationship Id="rId37" Type="http://schemas.openxmlformats.org/officeDocument/2006/relationships/customXml" Target="../ink/ink47.xml"/><Relationship Id="rId40" Type="http://schemas.openxmlformats.org/officeDocument/2006/relationships/customXml" Target="../ink/ink50.xml"/><Relationship Id="rId45" Type="http://schemas.openxmlformats.org/officeDocument/2006/relationships/customXml" Target="../ink/ink55.xml"/><Relationship Id="rId53" Type="http://schemas.openxmlformats.org/officeDocument/2006/relationships/customXml" Target="../ink/ink63.xml"/><Relationship Id="rId58" Type="http://schemas.openxmlformats.org/officeDocument/2006/relationships/customXml" Target="../ink/ink68.xml"/><Relationship Id="rId5" Type="http://schemas.openxmlformats.org/officeDocument/2006/relationships/image" Target="../media/image260.png"/><Relationship Id="rId61" Type="http://schemas.openxmlformats.org/officeDocument/2006/relationships/customXml" Target="../ink/ink71.xml"/><Relationship Id="rId19" Type="http://schemas.openxmlformats.org/officeDocument/2006/relationships/image" Target="../media/image33.png"/><Relationship Id="rId14" Type="http://schemas.openxmlformats.org/officeDocument/2006/relationships/customXml" Target="../ink/ink35.xml"/><Relationship Id="rId22" Type="http://schemas.openxmlformats.org/officeDocument/2006/relationships/customXml" Target="../ink/ink39.xml"/><Relationship Id="rId27" Type="http://schemas.openxmlformats.org/officeDocument/2006/relationships/image" Target="../media/image28.jpeg"/><Relationship Id="rId30" Type="http://schemas.openxmlformats.org/officeDocument/2006/relationships/customXml" Target="../ink/ink42.xml"/><Relationship Id="rId35" Type="http://schemas.openxmlformats.org/officeDocument/2006/relationships/image" Target="../media/image40.png"/><Relationship Id="rId43" Type="http://schemas.openxmlformats.org/officeDocument/2006/relationships/customXml" Target="../ink/ink53.xml"/><Relationship Id="rId48" Type="http://schemas.openxmlformats.org/officeDocument/2006/relationships/customXml" Target="../ink/ink58.xml"/><Relationship Id="rId56" Type="http://schemas.openxmlformats.org/officeDocument/2006/relationships/customXml" Target="../ink/ink66.xml"/><Relationship Id="rId8" Type="http://schemas.openxmlformats.org/officeDocument/2006/relationships/customXml" Target="../ink/ink32.xml"/><Relationship Id="rId51" Type="http://schemas.openxmlformats.org/officeDocument/2006/relationships/customXml" Target="../ink/ink61.xml"/><Relationship Id="rId3" Type="http://schemas.openxmlformats.org/officeDocument/2006/relationships/image" Target="../media/image250.png"/><Relationship Id="rId12" Type="http://schemas.openxmlformats.org/officeDocument/2006/relationships/customXml" Target="../ink/ink34.xml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33" Type="http://schemas.openxmlformats.org/officeDocument/2006/relationships/customXml" Target="../ink/ink44.xml"/><Relationship Id="rId38" Type="http://schemas.openxmlformats.org/officeDocument/2006/relationships/customXml" Target="../ink/ink48.xml"/><Relationship Id="rId46" Type="http://schemas.openxmlformats.org/officeDocument/2006/relationships/customXml" Target="../ink/ink56.xml"/><Relationship Id="rId59" Type="http://schemas.openxmlformats.org/officeDocument/2006/relationships/customXml" Target="../ink/ink69.xml"/><Relationship Id="rId20" Type="http://schemas.openxmlformats.org/officeDocument/2006/relationships/customXml" Target="../ink/ink38.xml"/><Relationship Id="rId41" Type="http://schemas.openxmlformats.org/officeDocument/2006/relationships/customXml" Target="../ink/ink51.xml"/><Relationship Id="rId54" Type="http://schemas.openxmlformats.org/officeDocument/2006/relationships/customXml" Target="../ink/ink64.xml"/><Relationship Id="rId62" Type="http://schemas.openxmlformats.org/officeDocument/2006/relationships/customXml" Target="../ink/ink7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1.xml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customXml" Target="../ink/ink41.xml"/><Relationship Id="rId36" Type="http://schemas.openxmlformats.org/officeDocument/2006/relationships/customXml" Target="../ink/ink46.xml"/><Relationship Id="rId49" Type="http://schemas.openxmlformats.org/officeDocument/2006/relationships/customXml" Target="../ink/ink59.xml"/><Relationship Id="rId57" Type="http://schemas.openxmlformats.org/officeDocument/2006/relationships/customXml" Target="../ink/ink67.xml"/><Relationship Id="rId10" Type="http://schemas.openxmlformats.org/officeDocument/2006/relationships/customXml" Target="../ink/ink33.xml"/><Relationship Id="rId31" Type="http://schemas.openxmlformats.org/officeDocument/2006/relationships/image" Target="../media/image9.png"/><Relationship Id="rId44" Type="http://schemas.openxmlformats.org/officeDocument/2006/relationships/customXml" Target="../ink/ink54.xml"/><Relationship Id="rId52" Type="http://schemas.openxmlformats.org/officeDocument/2006/relationships/customXml" Target="../ink/ink62.xml"/><Relationship Id="rId60" Type="http://schemas.openxmlformats.org/officeDocument/2006/relationships/customXml" Target="../ink/ink70.xml"/><Relationship Id="rId4" Type="http://schemas.openxmlformats.org/officeDocument/2006/relationships/customXml" Target="../ink/ink30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7.xml"/><Relationship Id="rId13" Type="http://schemas.openxmlformats.org/officeDocument/2006/relationships/image" Target="../media/image44.png"/><Relationship Id="rId18" Type="http://schemas.openxmlformats.org/officeDocument/2006/relationships/customXml" Target="../ink/ink82.xml"/><Relationship Id="rId3" Type="http://schemas.openxmlformats.org/officeDocument/2006/relationships/image" Target="../media/image37.png"/><Relationship Id="rId21" Type="http://schemas.openxmlformats.org/officeDocument/2006/relationships/customXml" Target="../ink/ink83.xml"/><Relationship Id="rId7" Type="http://schemas.openxmlformats.org/officeDocument/2006/relationships/image" Target="../media/image41.png"/><Relationship Id="rId12" Type="http://schemas.openxmlformats.org/officeDocument/2006/relationships/customXml" Target="../ink/ink79.xml"/><Relationship Id="rId17" Type="http://schemas.openxmlformats.org/officeDocument/2006/relationships/image" Target="../media/image46.png"/><Relationship Id="rId2" Type="http://schemas.openxmlformats.org/officeDocument/2006/relationships/customXml" Target="../ink/ink74.xml"/><Relationship Id="rId16" Type="http://schemas.openxmlformats.org/officeDocument/2006/relationships/customXml" Target="../ink/ink81.xml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6.xml"/><Relationship Id="rId11" Type="http://schemas.openxmlformats.org/officeDocument/2006/relationships/image" Target="../media/image43.png"/><Relationship Id="rId24" Type="http://schemas.openxmlformats.org/officeDocument/2006/relationships/image" Target="../media/image50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23" Type="http://schemas.openxmlformats.org/officeDocument/2006/relationships/customXml" Target="../ink/ink84.xml"/><Relationship Id="rId10" Type="http://schemas.openxmlformats.org/officeDocument/2006/relationships/customXml" Target="../ink/ink78.xml"/><Relationship Id="rId19" Type="http://schemas.openxmlformats.org/officeDocument/2006/relationships/image" Target="../media/image47.png"/><Relationship Id="rId4" Type="http://schemas.openxmlformats.org/officeDocument/2006/relationships/customXml" Target="../ink/ink75.xml"/><Relationship Id="rId9" Type="http://schemas.openxmlformats.org/officeDocument/2006/relationships/image" Target="../media/image42.png"/><Relationship Id="rId14" Type="http://schemas.openxmlformats.org/officeDocument/2006/relationships/customXml" Target="../ink/ink80.xml"/><Relationship Id="rId2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6.xml"/><Relationship Id="rId21" Type="http://schemas.openxmlformats.org/officeDocument/2006/relationships/image" Target="../media/image60.png"/><Relationship Id="rId42" Type="http://schemas.openxmlformats.org/officeDocument/2006/relationships/customXml" Target="../ink/ink105.xml"/><Relationship Id="rId47" Type="http://schemas.openxmlformats.org/officeDocument/2006/relationships/image" Target="../media/image73.png"/><Relationship Id="rId63" Type="http://schemas.openxmlformats.org/officeDocument/2006/relationships/image" Target="../media/image81.png"/><Relationship Id="rId68" Type="http://schemas.openxmlformats.org/officeDocument/2006/relationships/customXml" Target="../ink/ink118.xml"/><Relationship Id="rId16" Type="http://schemas.openxmlformats.org/officeDocument/2006/relationships/customXml" Target="../ink/ink92.xml"/><Relationship Id="rId11" Type="http://schemas.openxmlformats.org/officeDocument/2006/relationships/image" Target="../media/image55.png"/><Relationship Id="rId24" Type="http://schemas.openxmlformats.org/officeDocument/2006/relationships/customXml" Target="../ink/ink95.xml"/><Relationship Id="rId32" Type="http://schemas.openxmlformats.org/officeDocument/2006/relationships/customXml" Target="../ink/ink100.xml"/><Relationship Id="rId37" Type="http://schemas.openxmlformats.org/officeDocument/2006/relationships/image" Target="../media/image68.png"/><Relationship Id="rId40" Type="http://schemas.openxmlformats.org/officeDocument/2006/relationships/customXml" Target="../ink/ink104.xml"/><Relationship Id="rId45" Type="http://schemas.openxmlformats.org/officeDocument/2006/relationships/image" Target="../media/image72.png"/><Relationship Id="rId53" Type="http://schemas.openxmlformats.org/officeDocument/2006/relationships/image" Target="../media/image76.png"/><Relationship Id="rId58" Type="http://schemas.openxmlformats.org/officeDocument/2006/relationships/customXml" Target="../ink/ink113.xml"/><Relationship Id="rId66" Type="http://schemas.openxmlformats.org/officeDocument/2006/relationships/customXml" Target="../ink/ink117.xml"/><Relationship Id="rId74" Type="http://schemas.openxmlformats.org/officeDocument/2006/relationships/customXml" Target="../ink/ink121.xml"/><Relationship Id="rId79" Type="http://schemas.openxmlformats.org/officeDocument/2006/relationships/image" Target="../media/image89.png"/><Relationship Id="rId5" Type="http://schemas.openxmlformats.org/officeDocument/2006/relationships/image" Target="../media/image52.png"/><Relationship Id="rId61" Type="http://schemas.openxmlformats.org/officeDocument/2006/relationships/image" Target="../media/image80.png"/><Relationship Id="rId19" Type="http://schemas.openxmlformats.org/officeDocument/2006/relationships/image" Target="../media/image59.png"/><Relationship Id="rId14" Type="http://schemas.openxmlformats.org/officeDocument/2006/relationships/customXml" Target="../ink/ink91.xml"/><Relationship Id="rId22" Type="http://schemas.openxmlformats.org/officeDocument/2006/relationships/image" Target="../media/image61.jpeg"/><Relationship Id="rId27" Type="http://schemas.openxmlformats.org/officeDocument/2006/relationships/image" Target="../media/image64.png"/><Relationship Id="rId30" Type="http://schemas.openxmlformats.org/officeDocument/2006/relationships/customXml" Target="../ink/ink99.xml"/><Relationship Id="rId35" Type="http://schemas.openxmlformats.org/officeDocument/2006/relationships/image" Target="../media/image67.png"/><Relationship Id="rId43" Type="http://schemas.openxmlformats.org/officeDocument/2006/relationships/image" Target="../media/image71.png"/><Relationship Id="rId48" Type="http://schemas.openxmlformats.org/officeDocument/2006/relationships/customXml" Target="../ink/ink108.xml"/><Relationship Id="rId56" Type="http://schemas.openxmlformats.org/officeDocument/2006/relationships/customXml" Target="../ink/ink112.xml"/><Relationship Id="rId64" Type="http://schemas.openxmlformats.org/officeDocument/2006/relationships/customXml" Target="../ink/ink116.xml"/><Relationship Id="rId69" Type="http://schemas.openxmlformats.org/officeDocument/2006/relationships/image" Target="../media/image84.png"/><Relationship Id="rId77" Type="http://schemas.openxmlformats.org/officeDocument/2006/relationships/image" Target="../media/image88.png"/><Relationship Id="rId8" Type="http://schemas.openxmlformats.org/officeDocument/2006/relationships/customXml" Target="../ink/ink88.xml"/><Relationship Id="rId51" Type="http://schemas.openxmlformats.org/officeDocument/2006/relationships/image" Target="../media/image75.png"/><Relationship Id="rId72" Type="http://schemas.openxmlformats.org/officeDocument/2006/relationships/customXml" Target="../ink/ink120.xml"/><Relationship Id="rId3" Type="http://schemas.openxmlformats.org/officeDocument/2006/relationships/image" Target="../media/image51.png"/><Relationship Id="rId12" Type="http://schemas.openxmlformats.org/officeDocument/2006/relationships/customXml" Target="../ink/ink90.xml"/><Relationship Id="rId17" Type="http://schemas.openxmlformats.org/officeDocument/2006/relationships/image" Target="../media/image58.png"/><Relationship Id="rId25" Type="http://schemas.openxmlformats.org/officeDocument/2006/relationships/image" Target="../media/image63.png"/><Relationship Id="rId33" Type="http://schemas.openxmlformats.org/officeDocument/2006/relationships/image" Target="../media/image66.png"/><Relationship Id="rId38" Type="http://schemas.openxmlformats.org/officeDocument/2006/relationships/customXml" Target="../ink/ink103.xml"/><Relationship Id="rId46" Type="http://schemas.openxmlformats.org/officeDocument/2006/relationships/customXml" Target="../ink/ink107.xml"/><Relationship Id="rId59" Type="http://schemas.openxmlformats.org/officeDocument/2006/relationships/image" Target="../media/image79.png"/><Relationship Id="rId67" Type="http://schemas.openxmlformats.org/officeDocument/2006/relationships/image" Target="../media/image83.png"/><Relationship Id="rId20" Type="http://schemas.openxmlformats.org/officeDocument/2006/relationships/customXml" Target="../ink/ink94.xml"/><Relationship Id="rId41" Type="http://schemas.openxmlformats.org/officeDocument/2006/relationships/image" Target="../media/image70.png"/><Relationship Id="rId54" Type="http://schemas.openxmlformats.org/officeDocument/2006/relationships/customXml" Target="../ink/ink111.xml"/><Relationship Id="rId62" Type="http://schemas.openxmlformats.org/officeDocument/2006/relationships/customXml" Target="../ink/ink115.xml"/><Relationship Id="rId70" Type="http://schemas.openxmlformats.org/officeDocument/2006/relationships/customXml" Target="../ink/ink119.xml"/><Relationship Id="rId75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7.xml"/><Relationship Id="rId15" Type="http://schemas.openxmlformats.org/officeDocument/2006/relationships/image" Target="../media/image57.png"/><Relationship Id="rId23" Type="http://schemas.openxmlformats.org/officeDocument/2006/relationships/image" Target="../media/image62.jpeg"/><Relationship Id="rId28" Type="http://schemas.openxmlformats.org/officeDocument/2006/relationships/customXml" Target="../ink/ink97.xml"/><Relationship Id="rId36" Type="http://schemas.openxmlformats.org/officeDocument/2006/relationships/customXml" Target="../ink/ink102.xml"/><Relationship Id="rId49" Type="http://schemas.openxmlformats.org/officeDocument/2006/relationships/image" Target="../media/image74.png"/><Relationship Id="rId57" Type="http://schemas.openxmlformats.org/officeDocument/2006/relationships/image" Target="../media/image78.png"/><Relationship Id="rId10" Type="http://schemas.openxmlformats.org/officeDocument/2006/relationships/customXml" Target="../ink/ink89.xml"/><Relationship Id="rId31" Type="http://schemas.openxmlformats.org/officeDocument/2006/relationships/image" Target="../media/image65.png"/><Relationship Id="rId44" Type="http://schemas.openxmlformats.org/officeDocument/2006/relationships/customXml" Target="../ink/ink106.xml"/><Relationship Id="rId52" Type="http://schemas.openxmlformats.org/officeDocument/2006/relationships/customXml" Target="../ink/ink110.xml"/><Relationship Id="rId60" Type="http://schemas.openxmlformats.org/officeDocument/2006/relationships/customXml" Target="../ink/ink114.xml"/><Relationship Id="rId65" Type="http://schemas.openxmlformats.org/officeDocument/2006/relationships/image" Target="../media/image82.png"/><Relationship Id="rId73" Type="http://schemas.openxmlformats.org/officeDocument/2006/relationships/image" Target="../media/image86.png"/><Relationship Id="rId78" Type="http://schemas.openxmlformats.org/officeDocument/2006/relationships/customXml" Target="../ink/ink123.xml"/><Relationship Id="rId4" Type="http://schemas.openxmlformats.org/officeDocument/2006/relationships/customXml" Target="../ink/ink86.xml"/><Relationship Id="rId9" Type="http://schemas.openxmlformats.org/officeDocument/2006/relationships/image" Target="../media/image54.png"/><Relationship Id="rId13" Type="http://schemas.openxmlformats.org/officeDocument/2006/relationships/image" Target="../media/image56.png"/><Relationship Id="rId18" Type="http://schemas.openxmlformats.org/officeDocument/2006/relationships/customXml" Target="../ink/ink93.xml"/><Relationship Id="rId39" Type="http://schemas.openxmlformats.org/officeDocument/2006/relationships/image" Target="../media/image69.png"/><Relationship Id="rId34" Type="http://schemas.openxmlformats.org/officeDocument/2006/relationships/customXml" Target="../ink/ink101.xml"/><Relationship Id="rId50" Type="http://schemas.openxmlformats.org/officeDocument/2006/relationships/customXml" Target="../ink/ink109.xml"/><Relationship Id="rId55" Type="http://schemas.openxmlformats.org/officeDocument/2006/relationships/image" Target="../media/image77.png"/><Relationship Id="rId76" Type="http://schemas.openxmlformats.org/officeDocument/2006/relationships/customXml" Target="../ink/ink122.xml"/><Relationship Id="rId7" Type="http://schemas.openxmlformats.org/officeDocument/2006/relationships/image" Target="../media/image53.png"/><Relationship Id="rId71" Type="http://schemas.openxmlformats.org/officeDocument/2006/relationships/image" Target="../media/image85.png"/><Relationship Id="rId2" Type="http://schemas.openxmlformats.org/officeDocument/2006/relationships/customXml" Target="../ink/ink85.xml"/><Relationship Id="rId29" Type="http://schemas.openxmlformats.org/officeDocument/2006/relationships/customXml" Target="../ink/ink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62B6-E975-094E-0EEE-22D5667E27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B3340-CD3F-9787-721A-2714E57C16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Elsie and Heidi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9BA4C3C-FF46-149E-5280-0396C2C283C8}"/>
                  </a:ext>
                </a:extLst>
              </p14:cNvPr>
              <p14:cNvContentPartPr/>
              <p14:nvPr/>
            </p14:nvContentPartPr>
            <p14:xfrm>
              <a:off x="1487418" y="-68862"/>
              <a:ext cx="6442920" cy="5427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9BA4C3C-FF46-149E-5280-0396C2C283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1298" y="-74982"/>
                <a:ext cx="6455160" cy="543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ECCF78F2-FC8E-7BF7-B3FF-ABC7CD4E4542}"/>
              </a:ext>
            </a:extLst>
          </p:cNvPr>
          <p:cNvGrpSpPr/>
          <p:nvPr/>
        </p:nvGrpSpPr>
        <p:grpSpPr>
          <a:xfrm>
            <a:off x="854898" y="104658"/>
            <a:ext cx="10446480" cy="7590240"/>
            <a:chOff x="854898" y="104658"/>
            <a:chExt cx="10446480" cy="75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83CD729-546B-C357-3873-AE796FDE7090}"/>
                    </a:ext>
                  </a:extLst>
                </p14:cNvPr>
                <p14:cNvContentPartPr/>
                <p14:nvPr/>
              </p14:nvContentPartPr>
              <p14:xfrm>
                <a:off x="2901858" y="720618"/>
                <a:ext cx="8399520" cy="5434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83CD729-546B-C357-3873-AE796FDE709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95738" y="714498"/>
                  <a:ext cx="8411760" cy="54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CD422CD-529A-C70A-76BB-B025377E10AB}"/>
                    </a:ext>
                  </a:extLst>
                </p14:cNvPr>
                <p14:cNvContentPartPr/>
                <p14:nvPr/>
              </p14:nvContentPartPr>
              <p14:xfrm>
                <a:off x="1200498" y="2142978"/>
                <a:ext cx="2220120" cy="1162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CD422CD-529A-C70A-76BB-B025377E10A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94378" y="2136858"/>
                  <a:ext cx="2232360" cy="11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06331A7-B874-2BC6-44A7-B6F7D9886A9A}"/>
                    </a:ext>
                  </a:extLst>
                </p14:cNvPr>
                <p14:cNvContentPartPr/>
                <p14:nvPr/>
              </p14:nvContentPartPr>
              <p14:xfrm>
                <a:off x="854898" y="104658"/>
                <a:ext cx="9062640" cy="7590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06331A7-B874-2BC6-44A7-B6F7D9886A9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778" y="98538"/>
                  <a:ext cx="9074880" cy="760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5B85A3-F580-B8D3-9607-6D413FE601FA}"/>
                  </a:ext>
                </a:extLst>
              </p14:cNvPr>
              <p14:cNvContentPartPr/>
              <p14:nvPr/>
            </p14:nvContentPartPr>
            <p14:xfrm>
              <a:off x="527298" y="1226418"/>
              <a:ext cx="8795160" cy="5499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5B85A3-F580-B8D3-9607-6D413FE601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8658" y="1217418"/>
                <a:ext cx="8812800" cy="55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3BCB654-C6AB-15CD-9CC7-81585DA3DEF7}"/>
                  </a:ext>
                </a:extLst>
              </p14:cNvPr>
              <p14:cNvContentPartPr/>
              <p14:nvPr/>
            </p14:nvContentPartPr>
            <p14:xfrm>
              <a:off x="188898" y="-452262"/>
              <a:ext cx="10962360" cy="7792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3BCB654-C6AB-15CD-9CC7-81585DA3DE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9898" y="-461262"/>
                <a:ext cx="10980000" cy="78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AA4B352-E575-CC4B-2548-F0FDA16EA46A}"/>
                  </a:ext>
                </a:extLst>
              </p14:cNvPr>
              <p14:cNvContentPartPr/>
              <p14:nvPr/>
            </p14:nvContentPartPr>
            <p14:xfrm>
              <a:off x="2877018" y="777138"/>
              <a:ext cx="1370160" cy="740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AA4B352-E575-CC4B-2548-F0FDA16EA46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23378" y="669138"/>
                <a:ext cx="1477800" cy="9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9B87306-C6B6-0FBC-F4FA-9F4743911E2B}"/>
                  </a:ext>
                </a:extLst>
              </p14:cNvPr>
              <p14:cNvContentPartPr/>
              <p14:nvPr/>
            </p14:nvContentPartPr>
            <p14:xfrm>
              <a:off x="4939458" y="3779898"/>
              <a:ext cx="2307600" cy="69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9B87306-C6B6-0FBC-F4FA-9F4743911E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85458" y="3671898"/>
                <a:ext cx="241524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A1BAE37-3B27-E283-7212-1CE044DDE7DC}"/>
                  </a:ext>
                </a:extLst>
              </p14:cNvPr>
              <p14:cNvContentPartPr/>
              <p14:nvPr/>
            </p14:nvContentPartPr>
            <p14:xfrm>
              <a:off x="4980858" y="382093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A1BAE37-3B27-E283-7212-1CE044DDE7D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27218" y="371293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77964B6-850C-6A34-7003-C2290E3A143E}"/>
                  </a:ext>
                </a:extLst>
              </p14:cNvPr>
              <p14:cNvContentPartPr/>
              <p14:nvPr/>
            </p14:nvContentPartPr>
            <p14:xfrm>
              <a:off x="3247818" y="1023018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77964B6-850C-6A34-7003-C2290E3A14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39178" y="969378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14AD134-0EE7-A0C0-5649-E45EBFCEE255}"/>
                  </a:ext>
                </a:extLst>
              </p14:cNvPr>
              <p14:cNvContentPartPr/>
              <p14:nvPr/>
            </p14:nvContentPartPr>
            <p14:xfrm>
              <a:off x="3793578" y="114577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14AD134-0EE7-A0C0-5649-E45EBFCEE25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84938" y="1092138"/>
                <a:ext cx="1800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EB7BB218-7D6E-A836-7541-B1E2B15BE0CA}"/>
              </a:ext>
            </a:extLst>
          </p:cNvPr>
          <p:cNvGrpSpPr/>
          <p:nvPr/>
        </p:nvGrpSpPr>
        <p:grpSpPr>
          <a:xfrm>
            <a:off x="3220458" y="995658"/>
            <a:ext cx="750960" cy="69120"/>
            <a:chOff x="3220458" y="995658"/>
            <a:chExt cx="750960" cy="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1F4C257-36CD-40DD-F544-54EFCD352A93}"/>
                    </a:ext>
                  </a:extLst>
                </p14:cNvPr>
                <p14:cNvContentPartPr/>
                <p14:nvPr/>
              </p14:nvContentPartPr>
              <p14:xfrm>
                <a:off x="3220458" y="1064418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1F4C257-36CD-40DD-F544-54EFCD352A9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14338" y="1058298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AF14115-8E67-97EE-FF29-F007FF8D2775}"/>
                    </a:ext>
                  </a:extLst>
                </p14:cNvPr>
                <p14:cNvContentPartPr/>
                <p14:nvPr/>
              </p14:nvContentPartPr>
              <p14:xfrm>
                <a:off x="3971058" y="995658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AF14115-8E67-97EE-FF29-F007FF8D277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64938" y="989538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828172-9460-34B6-A28D-E7D7F0FA28BB}"/>
                  </a:ext>
                </a:extLst>
              </p14:cNvPr>
              <p14:cNvContentPartPr/>
              <p14:nvPr/>
            </p14:nvContentPartPr>
            <p14:xfrm>
              <a:off x="3302538" y="1229658"/>
              <a:ext cx="737640" cy="151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828172-9460-34B6-A28D-E7D7F0FA28B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96418" y="1223538"/>
                <a:ext cx="74988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5BE257A-0034-435F-B5D3-983F58187858}"/>
                  </a:ext>
                </a:extLst>
              </p14:cNvPr>
              <p14:cNvContentPartPr/>
              <p14:nvPr/>
            </p14:nvContentPartPr>
            <p14:xfrm>
              <a:off x="3179778" y="1023018"/>
              <a:ext cx="104400" cy="69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5BE257A-0034-435F-B5D3-983F5818785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173658" y="1016898"/>
                <a:ext cx="1166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68AC16D-DA97-549E-1928-FFEA761B19DB}"/>
                  </a:ext>
                </a:extLst>
              </p14:cNvPr>
              <p14:cNvContentPartPr/>
              <p14:nvPr/>
            </p14:nvContentPartPr>
            <p14:xfrm>
              <a:off x="3930378" y="860658"/>
              <a:ext cx="109440" cy="2030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68AC16D-DA97-549E-1928-FFEA761B19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24258" y="854538"/>
                <a:ext cx="12168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6DA0BB7-4EB1-412D-1FD0-EF06FED2D0BC}"/>
                  </a:ext>
                </a:extLst>
              </p14:cNvPr>
              <p14:cNvContentPartPr/>
              <p14:nvPr/>
            </p14:nvContentPartPr>
            <p14:xfrm>
              <a:off x="4776378" y="4107498"/>
              <a:ext cx="2496600" cy="4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6DA0BB7-4EB1-412D-1FD0-EF06FED2D0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770258" y="4101378"/>
                <a:ext cx="25088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5A01DB-7369-3565-A43F-9FA4D0A5CD3D}"/>
                  </a:ext>
                </a:extLst>
              </p14:cNvPr>
              <p14:cNvContentPartPr/>
              <p14:nvPr/>
            </p14:nvContentPartPr>
            <p14:xfrm>
              <a:off x="10093578" y="576978"/>
              <a:ext cx="1163160" cy="706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5A01DB-7369-3565-A43F-9FA4D0A5CD3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084938" y="568338"/>
                <a:ext cx="1180800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896649C-6F5C-5ACF-4C9E-9A52E5764E76}"/>
                  </a:ext>
                </a:extLst>
              </p14:cNvPr>
              <p14:cNvContentPartPr/>
              <p14:nvPr/>
            </p14:nvContentPartPr>
            <p14:xfrm>
              <a:off x="10233978" y="-416262"/>
              <a:ext cx="1994760" cy="23306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896649C-6F5C-5ACF-4C9E-9A52E5764E7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225338" y="-424902"/>
                <a:ext cx="2012400" cy="23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2DDB67C-39B2-6812-B125-3088D1A9482B}"/>
                  </a:ext>
                </a:extLst>
              </p14:cNvPr>
              <p14:cNvContentPartPr/>
              <p14:nvPr/>
            </p14:nvContentPartPr>
            <p14:xfrm>
              <a:off x="10328658" y="-44022"/>
              <a:ext cx="1560600" cy="1860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2DDB67C-39B2-6812-B125-3088D1A9482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319658" y="-52662"/>
                <a:ext cx="1578240" cy="18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11F9B85-2E62-9BE4-928F-C5232D6DBB2C}"/>
                  </a:ext>
                </a:extLst>
              </p14:cNvPr>
              <p14:cNvContentPartPr/>
              <p14:nvPr/>
            </p14:nvContentPartPr>
            <p14:xfrm>
              <a:off x="10669938" y="446298"/>
              <a:ext cx="850680" cy="864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11F9B85-2E62-9BE4-928F-C5232D6DBB2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0616298" y="338298"/>
                <a:ext cx="958320" cy="10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2C0F42C-A787-67C6-F5FD-B6FEAC0AA05C}"/>
                  </a:ext>
                </a:extLst>
              </p14:cNvPr>
              <p14:cNvContentPartPr/>
              <p14:nvPr/>
            </p14:nvContentPartPr>
            <p14:xfrm>
              <a:off x="10207338" y="380058"/>
              <a:ext cx="1256760" cy="84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2C0F42C-A787-67C6-F5FD-B6FEAC0AA05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153338" y="272418"/>
                <a:ext cx="1364400" cy="10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0552787-753D-96E6-7FE1-9F26292DC555}"/>
                  </a:ext>
                </a:extLst>
              </p14:cNvPr>
              <p14:cNvContentPartPr/>
              <p14:nvPr/>
            </p14:nvContentPartPr>
            <p14:xfrm>
              <a:off x="10737258" y="531978"/>
              <a:ext cx="1075320" cy="778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0552787-753D-96E6-7FE1-9F26292DC55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731138" y="525858"/>
                <a:ext cx="1087560" cy="79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5D1017-400E-6052-82DD-EEC14A46EA3C}"/>
                  </a:ext>
                </a:extLst>
              </p14:cNvPr>
              <p14:cNvContentPartPr/>
              <p14:nvPr/>
            </p14:nvContentPartPr>
            <p14:xfrm>
              <a:off x="10479498" y="119778"/>
              <a:ext cx="1164960" cy="14173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5D1017-400E-6052-82DD-EEC14A46EA3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473378" y="113658"/>
                <a:ext cx="1177200" cy="14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DB13FD-14C2-B0F6-3666-D650939256DB}"/>
                  </a:ext>
                </a:extLst>
              </p14:cNvPr>
              <p14:cNvContentPartPr/>
              <p14:nvPr/>
            </p14:nvContentPartPr>
            <p14:xfrm>
              <a:off x="10374378" y="285018"/>
              <a:ext cx="1446480" cy="1150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DB13FD-14C2-B0F6-3666-D650939256D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0368258" y="278898"/>
                <a:ext cx="1458720" cy="11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2A929FD-8571-41F9-B053-64390605D12A}"/>
                  </a:ext>
                </a:extLst>
              </p14:cNvPr>
              <p14:cNvContentPartPr/>
              <p14:nvPr/>
            </p14:nvContentPartPr>
            <p14:xfrm>
              <a:off x="10404857" y="375714"/>
              <a:ext cx="1193400" cy="816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2A929FD-8571-41F9-B053-64390605D12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396217" y="367074"/>
                <a:ext cx="1211040" cy="83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CD750FD-3DC9-8FBD-276B-F3478B326EBD}"/>
                  </a:ext>
                </a:extLst>
              </p14:cNvPr>
              <p14:cNvContentPartPr/>
              <p14:nvPr/>
            </p14:nvContentPartPr>
            <p14:xfrm>
              <a:off x="5573297" y="2989674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CD750FD-3DC9-8FBD-276B-F3478B326EB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567177" y="298355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3A736F6-114D-F71C-06B3-2631E9B6F8B3}"/>
                  </a:ext>
                </a:extLst>
              </p14:cNvPr>
              <p14:cNvContentPartPr/>
              <p14:nvPr/>
            </p14:nvContentPartPr>
            <p14:xfrm>
              <a:off x="3773297" y="3062034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3A736F6-114D-F71C-06B3-2631E9B6F8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67177" y="3055914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476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B23F8-C8BC-5C30-AFB7-15D353E6E804}"/>
              </a:ext>
            </a:extLst>
          </p:cNvPr>
          <p:cNvSpPr txBox="1"/>
          <p:nvPr/>
        </p:nvSpPr>
        <p:spPr>
          <a:xfrm>
            <a:off x="1937982" y="2347415"/>
            <a:ext cx="668740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GB" dirty="0"/>
              <a:t>First we planted our seeds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AFA072-75DB-8B85-9E89-46D39F7BF52B}"/>
                  </a:ext>
                </a:extLst>
              </p14:cNvPr>
              <p14:cNvContentPartPr/>
              <p14:nvPr/>
            </p14:nvContentPartPr>
            <p14:xfrm>
              <a:off x="1309578" y="1788018"/>
              <a:ext cx="3030120" cy="416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AFA072-75DB-8B85-9E89-46D39F7BF5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0578" y="1779018"/>
                <a:ext cx="3047760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28B0093-C399-52AE-B545-C8157DB91551}"/>
                  </a:ext>
                </a:extLst>
              </p14:cNvPr>
              <p14:cNvContentPartPr/>
              <p14:nvPr/>
            </p14:nvContentPartPr>
            <p14:xfrm>
              <a:off x="-1053462" y="1117698"/>
              <a:ext cx="9405720" cy="2103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28B0093-C399-52AE-B545-C8157DB91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062102" y="1109058"/>
                <a:ext cx="9423360" cy="212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9D25009-FC67-A85B-1146-F1793C180526}"/>
              </a:ext>
            </a:extLst>
          </p:cNvPr>
          <p:cNvGrpSpPr/>
          <p:nvPr/>
        </p:nvGrpSpPr>
        <p:grpSpPr>
          <a:xfrm>
            <a:off x="137418" y="829698"/>
            <a:ext cx="11941920" cy="5384880"/>
            <a:chOff x="137418" y="829698"/>
            <a:chExt cx="11941920" cy="5384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7DFC928-7D4E-99F1-E2EF-9E13EF94EAE2}"/>
                    </a:ext>
                  </a:extLst>
                </p14:cNvPr>
                <p14:cNvContentPartPr/>
                <p14:nvPr/>
              </p14:nvContentPartPr>
              <p14:xfrm>
                <a:off x="885138" y="1519818"/>
                <a:ext cx="10074960" cy="2656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7DFC928-7D4E-99F1-E2EF-9E13EF94EAE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6138" y="1510818"/>
                  <a:ext cx="10092600" cy="267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6866DCF-40C7-D3F0-368C-B810F2AAE5CE}"/>
                    </a:ext>
                  </a:extLst>
                </p14:cNvPr>
                <p14:cNvContentPartPr/>
                <p14:nvPr/>
              </p14:nvContentPartPr>
              <p14:xfrm>
                <a:off x="8174418" y="1227858"/>
                <a:ext cx="2743200" cy="2293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6866DCF-40C7-D3F0-368C-B810F2AAE5C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65778" y="1219218"/>
                  <a:ext cx="2760840" cy="23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0A1E118-AF5F-1FAD-30E1-9EC77B93EBE4}"/>
                    </a:ext>
                  </a:extLst>
                </p14:cNvPr>
                <p14:cNvContentPartPr/>
                <p14:nvPr/>
              </p14:nvContentPartPr>
              <p14:xfrm>
                <a:off x="137418" y="829698"/>
                <a:ext cx="11941920" cy="5384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0A1E118-AF5F-1FAD-30E1-9EC77B93EBE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8418" y="821058"/>
                  <a:ext cx="11959560" cy="540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EA16FC-9DC0-5511-1E54-7C25B09C3565}"/>
                  </a:ext>
                </a:extLst>
              </p14:cNvPr>
              <p14:cNvContentPartPr/>
              <p14:nvPr/>
            </p14:nvContentPartPr>
            <p14:xfrm>
              <a:off x="-489702" y="285018"/>
              <a:ext cx="10479960" cy="72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EA16FC-9DC0-5511-1E54-7C25B09C356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498702" y="276018"/>
                <a:ext cx="10497600" cy="74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14DF53-FA0E-4A11-A7B7-7DEBEC5EBFE2}"/>
                  </a:ext>
                </a:extLst>
              </p14:cNvPr>
              <p14:cNvContentPartPr/>
              <p14:nvPr/>
            </p14:nvContentPartPr>
            <p14:xfrm>
              <a:off x="571578" y="722778"/>
              <a:ext cx="10427040" cy="5016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14DF53-FA0E-4A11-A7B7-7DEBEC5EBFE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5458" y="716658"/>
                <a:ext cx="10439280" cy="50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47C9FE3-F59F-B947-EAC8-AF545576736E}"/>
                  </a:ext>
                </a:extLst>
              </p14:cNvPr>
              <p14:cNvContentPartPr/>
              <p14:nvPr/>
            </p14:nvContentPartPr>
            <p14:xfrm>
              <a:off x="1585338" y="666978"/>
              <a:ext cx="10109880" cy="4413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47C9FE3-F59F-B947-EAC8-AF545576736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79218" y="660858"/>
                <a:ext cx="10122120" cy="442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54CB527-7158-839F-5296-73DA6722DBCD}"/>
                  </a:ext>
                </a:extLst>
              </p14:cNvPr>
              <p14:cNvContentPartPr/>
              <p14:nvPr/>
            </p14:nvContentPartPr>
            <p14:xfrm>
              <a:off x="800538" y="613698"/>
              <a:ext cx="10204560" cy="5104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54CB527-7158-839F-5296-73DA6722DB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4418" y="607578"/>
                <a:ext cx="10216800" cy="51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089E150-8B06-C293-C016-B42969B907C9}"/>
                  </a:ext>
                </a:extLst>
              </p14:cNvPr>
              <p14:cNvContentPartPr/>
              <p14:nvPr/>
            </p14:nvContentPartPr>
            <p14:xfrm>
              <a:off x="1474098" y="-122142"/>
              <a:ext cx="8804520" cy="4478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089E150-8B06-C293-C016-B42969B907C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67978" y="-128262"/>
                <a:ext cx="8816760" cy="449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5BCB4B-F807-2BDC-7B99-16AB5DCDC91C}"/>
                  </a:ext>
                </a:extLst>
              </p14:cNvPr>
              <p14:cNvContentPartPr/>
              <p14:nvPr/>
            </p14:nvContentPartPr>
            <p14:xfrm>
              <a:off x="133098" y="392658"/>
              <a:ext cx="10563480" cy="5561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5BCB4B-F807-2BDC-7B99-16AB5DCDC91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4458" y="338658"/>
                <a:ext cx="10581120" cy="56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9576CC9-A42B-C5F1-1371-F8C105E35372}"/>
                  </a:ext>
                </a:extLst>
              </p14:cNvPr>
              <p14:cNvContentPartPr/>
              <p14:nvPr/>
            </p14:nvContentPartPr>
            <p14:xfrm>
              <a:off x="1183578" y="858858"/>
              <a:ext cx="8618760" cy="5393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9576CC9-A42B-C5F1-1371-F8C105E3537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9578" y="751218"/>
                <a:ext cx="8726400" cy="56091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 descr="A child sitting on the ground with her eyes closed&#10;&#10;AI-generated content may be incorrect.">
            <a:extLst>
              <a:ext uri="{FF2B5EF4-FFF2-40B4-BE49-F238E27FC236}">
                <a16:creationId xmlns:a16="http://schemas.microsoft.com/office/drawing/2014/main" id="{AC0795BC-221F-2F4E-FE9F-9503F75F23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17278" y="3652140"/>
            <a:ext cx="3006377" cy="22977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 descr="A group of kids playing with a watering can&#10;&#10;AI-generated content may be incorrect.">
            <a:extLst>
              <a:ext uri="{FF2B5EF4-FFF2-40B4-BE49-F238E27FC236}">
                <a16:creationId xmlns:a16="http://schemas.microsoft.com/office/drawing/2014/main" id="{00E1ECFC-3CB3-2F39-DAAB-612BAD42529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 r="34937"/>
          <a:stretch/>
        </p:blipFill>
        <p:spPr>
          <a:xfrm>
            <a:off x="8569886" y="3261733"/>
            <a:ext cx="2733652" cy="30208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F4952B-9DA7-CC57-EE23-4B653B67FCB3}"/>
                  </a:ext>
                </a:extLst>
              </p14:cNvPr>
              <p14:cNvContentPartPr/>
              <p14:nvPr/>
            </p14:nvContentPartPr>
            <p14:xfrm>
              <a:off x="2002892" y="4719219"/>
              <a:ext cx="227160" cy="65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F4952B-9DA7-CC57-EE23-4B653B67FCB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49252" y="4611219"/>
                <a:ext cx="33480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016F7CC-4F87-18D6-B0FF-C5EED68BFC52}"/>
                  </a:ext>
                </a:extLst>
              </p14:cNvPr>
              <p14:cNvContentPartPr/>
              <p14:nvPr/>
            </p14:nvContentPartPr>
            <p14:xfrm>
              <a:off x="1277132" y="847059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016F7CC-4F87-18D6-B0FF-C5EED68BFC5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223492" y="7390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AEB7F74-09BC-322A-4503-7D25D3C53678}"/>
                  </a:ext>
                </a:extLst>
              </p14:cNvPr>
              <p14:cNvContentPartPr/>
              <p14:nvPr/>
            </p14:nvContentPartPr>
            <p14:xfrm>
              <a:off x="1586372" y="847059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AEB7F74-09BC-322A-4503-7D25D3C5367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32372" y="7390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95EE160-1F59-FF54-2723-A331C3F3162B}"/>
                  </a:ext>
                </a:extLst>
              </p14:cNvPr>
              <p14:cNvContentPartPr/>
              <p14:nvPr/>
            </p14:nvContentPartPr>
            <p14:xfrm>
              <a:off x="3226892" y="1397859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95EE160-1F59-FF54-2723-A331C3F3162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73252" y="12902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AA6026B-205D-0914-C544-0BB3FB1293E3}"/>
                  </a:ext>
                </a:extLst>
              </p14:cNvPr>
              <p14:cNvContentPartPr/>
              <p14:nvPr/>
            </p14:nvContentPartPr>
            <p14:xfrm>
              <a:off x="1962932" y="820059"/>
              <a:ext cx="8280" cy="14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AA6026B-205D-0914-C544-0BB3FB1293E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08932" y="712059"/>
                <a:ext cx="115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BE50FB6-16D2-11E2-3EDF-E8D70DE5F71C}"/>
                  </a:ext>
                </a:extLst>
              </p14:cNvPr>
              <p14:cNvContentPartPr/>
              <p14:nvPr/>
            </p14:nvContentPartPr>
            <p14:xfrm>
              <a:off x="2352812" y="833379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BE50FB6-16D2-11E2-3EDF-E8D70DE5F71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298812" y="72537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056DB9B-EBA0-2598-61AF-38B2CE7BFA05}"/>
                  </a:ext>
                </a:extLst>
              </p14:cNvPr>
              <p14:cNvContentPartPr/>
              <p14:nvPr/>
            </p14:nvContentPartPr>
            <p14:xfrm>
              <a:off x="2675372" y="82005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056DB9B-EBA0-2598-61AF-38B2CE7BFA0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21732" y="7120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96F89CC-ED74-CAD2-8478-548C1E95FCCE}"/>
                  </a:ext>
                </a:extLst>
              </p14:cNvPr>
              <p14:cNvContentPartPr/>
              <p14:nvPr/>
            </p14:nvContentPartPr>
            <p14:xfrm>
              <a:off x="2971292" y="793059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96F89CC-ED74-CAD2-8478-548C1E95FCC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17292" y="685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E55C285-F888-BF34-E582-E6AE97FA1AE9}"/>
                  </a:ext>
                </a:extLst>
              </p14:cNvPr>
              <p14:cNvContentPartPr/>
              <p14:nvPr/>
            </p14:nvContentPartPr>
            <p14:xfrm>
              <a:off x="3280892" y="806379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E55C285-F888-BF34-E582-E6AE97FA1AE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26892" y="69837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2076F51-8302-2317-B632-58A0B530DDEC}"/>
                  </a:ext>
                </a:extLst>
              </p14:cNvPr>
              <p14:cNvContentPartPr/>
              <p14:nvPr/>
            </p14:nvContentPartPr>
            <p14:xfrm>
              <a:off x="3576452" y="793059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2076F51-8302-2317-B632-58A0B530DD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22812" y="685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180D288-D8A8-6775-AC6A-DD706B58E3F8}"/>
                  </a:ext>
                </a:extLst>
              </p14:cNvPr>
              <p14:cNvContentPartPr/>
              <p14:nvPr/>
            </p14:nvContentPartPr>
            <p14:xfrm>
              <a:off x="3818372" y="76605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180D288-D8A8-6775-AC6A-DD706B58E3F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64732" y="658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FE6C662-AFE3-2517-FF39-42824B48B645}"/>
                  </a:ext>
                </a:extLst>
              </p14:cNvPr>
              <p14:cNvContentPartPr/>
              <p14:nvPr/>
            </p14:nvContentPartPr>
            <p14:xfrm>
              <a:off x="4114292" y="779379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FE6C662-AFE3-2517-FF39-42824B48B64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60292" y="67137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EFF9474-1D48-C738-0055-EB578CAB31DF}"/>
                  </a:ext>
                </a:extLst>
              </p14:cNvPr>
              <p14:cNvContentPartPr/>
              <p14:nvPr/>
            </p14:nvContentPartPr>
            <p14:xfrm>
              <a:off x="4436852" y="685419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EFF9474-1D48-C738-0055-EB578CAB31D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83212" y="577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925801-63A1-E402-0CD3-D26605E14FAA}"/>
                  </a:ext>
                </a:extLst>
              </p14:cNvPr>
              <p14:cNvContentPartPr/>
              <p14:nvPr/>
            </p14:nvContentPartPr>
            <p14:xfrm>
              <a:off x="4759772" y="752379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925801-63A1-E402-0CD3-D26605E14FA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05772" y="64473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249AFEF-83B1-72E7-2747-CA8D46485361}"/>
                  </a:ext>
                </a:extLst>
              </p14:cNvPr>
              <p14:cNvContentPartPr/>
              <p14:nvPr/>
            </p14:nvContentPartPr>
            <p14:xfrm>
              <a:off x="5109332" y="739059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249AFEF-83B1-72E7-2747-CA8D4648536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5692" y="631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B5104AF-7DD6-1430-DCA5-F638DFF5ABD9}"/>
                  </a:ext>
                </a:extLst>
              </p14:cNvPr>
              <p14:cNvContentPartPr/>
              <p14:nvPr/>
            </p14:nvContentPartPr>
            <p14:xfrm>
              <a:off x="5405252" y="712419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B5104AF-7DD6-1430-DCA5-F638DFF5ABD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351252" y="604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AADBB56-229D-8D4E-D85F-9169BE4CD89D}"/>
                  </a:ext>
                </a:extLst>
              </p14:cNvPr>
              <p14:cNvContentPartPr/>
              <p14:nvPr/>
            </p14:nvContentPartPr>
            <p14:xfrm>
              <a:off x="5674172" y="712419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AADBB56-229D-8D4E-D85F-9169BE4CD89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620172" y="604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FDA3421-FE99-A659-F6B3-AC6C75A7642F}"/>
                  </a:ext>
                </a:extLst>
              </p14:cNvPr>
              <p14:cNvContentPartPr/>
              <p14:nvPr/>
            </p14:nvContentPartPr>
            <p14:xfrm>
              <a:off x="5943452" y="685419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FDA3421-FE99-A659-F6B3-AC6C75A76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89452" y="577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04FAA81-6B6C-AB65-00B7-0C0F0C2B8396}"/>
                  </a:ext>
                </a:extLst>
              </p14:cNvPr>
              <p14:cNvContentPartPr/>
              <p14:nvPr/>
            </p14:nvContentPartPr>
            <p14:xfrm>
              <a:off x="6306332" y="672099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04FAA81-6B6C-AB65-00B7-0C0F0C2B83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52332" y="5644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9856277-5B10-2AAE-2854-FC101AEF6A3F}"/>
                  </a:ext>
                </a:extLst>
              </p14:cNvPr>
              <p14:cNvContentPartPr/>
              <p14:nvPr/>
            </p14:nvContentPartPr>
            <p14:xfrm>
              <a:off x="6655892" y="699099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9856277-5B10-2AAE-2854-FC101AEF6A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02252" y="59109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9036E63-D02A-59ED-4942-0A40A0F89703}"/>
                  </a:ext>
                </a:extLst>
              </p14:cNvPr>
              <p14:cNvContentPartPr/>
              <p14:nvPr/>
            </p14:nvContentPartPr>
            <p14:xfrm>
              <a:off x="7032452" y="699099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9036E63-D02A-59ED-4942-0A40A0F8970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78812" y="59109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04DDD0-7946-6728-A9E0-ED70074756CA}"/>
                  </a:ext>
                </a:extLst>
              </p14:cNvPr>
              <p14:cNvContentPartPr/>
              <p14:nvPr/>
            </p14:nvContentPartPr>
            <p14:xfrm>
              <a:off x="7382372" y="685419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04DDD0-7946-6728-A9E0-ED70074756C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328372" y="577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8DA25FA-7823-AF7F-5517-F951DAA28037}"/>
                  </a:ext>
                </a:extLst>
              </p14:cNvPr>
              <p14:cNvContentPartPr/>
              <p14:nvPr/>
            </p14:nvContentPartPr>
            <p14:xfrm>
              <a:off x="7704932" y="618099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8DA25FA-7823-AF7F-5517-F951DAA2803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651292" y="5104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5CDA2E1-6FCE-48F1-441C-1CC2C793DB17}"/>
                  </a:ext>
                </a:extLst>
              </p14:cNvPr>
              <p14:cNvContentPartPr/>
              <p14:nvPr/>
            </p14:nvContentPartPr>
            <p14:xfrm>
              <a:off x="7960172" y="577779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5CDA2E1-6FCE-48F1-441C-1CC2C793DB1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906172" y="46977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DF0D8A1-26E0-97A7-9F03-118063599ACC}"/>
                  </a:ext>
                </a:extLst>
              </p14:cNvPr>
              <p14:cNvContentPartPr/>
              <p14:nvPr/>
            </p14:nvContentPartPr>
            <p14:xfrm>
              <a:off x="8336732" y="618099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DF0D8A1-26E0-97A7-9F03-118063599AC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282732" y="5104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5ED23D5-1D09-3B91-A469-0C4CB6646AC8}"/>
                  </a:ext>
                </a:extLst>
              </p14:cNvPr>
              <p14:cNvContentPartPr/>
              <p14:nvPr/>
            </p14:nvContentPartPr>
            <p14:xfrm>
              <a:off x="8686292" y="537459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5ED23D5-1D09-3B91-A469-0C4CB6646AC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632652" y="4294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4CDFFB2-D51D-872E-C4BE-63F1A130F7B4}"/>
                  </a:ext>
                </a:extLst>
              </p14:cNvPr>
              <p14:cNvContentPartPr/>
              <p14:nvPr/>
            </p14:nvContentPartPr>
            <p14:xfrm>
              <a:off x="8968892" y="645099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4CDFFB2-D51D-872E-C4BE-63F1A130F7B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915252" y="5374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D846CA9-EAB9-8C17-4DBA-30C0F50B48E6}"/>
                  </a:ext>
                </a:extLst>
              </p14:cNvPr>
              <p14:cNvContentPartPr/>
              <p14:nvPr/>
            </p14:nvContentPartPr>
            <p14:xfrm>
              <a:off x="9278132" y="685419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D846CA9-EAB9-8C17-4DBA-30C0F50B48E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224132" y="577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B4E86BD-3173-5933-41FD-63D4107ED54D}"/>
                  </a:ext>
                </a:extLst>
              </p14:cNvPr>
              <p14:cNvContentPartPr/>
              <p14:nvPr/>
            </p14:nvContentPartPr>
            <p14:xfrm>
              <a:off x="9546692" y="712419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B4E86BD-3173-5933-41FD-63D4107ED54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493052" y="604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7EC283E-F24F-ADB4-3902-80FB449D52DD}"/>
                  </a:ext>
                </a:extLst>
              </p14:cNvPr>
              <p14:cNvContentPartPr/>
              <p14:nvPr/>
            </p14:nvContentPartPr>
            <p14:xfrm>
              <a:off x="9842612" y="712419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7EC283E-F24F-ADB4-3902-80FB449D52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788612" y="604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487BC75-CC15-AF46-BCF3-E5E4AA4D1CE1}"/>
                  </a:ext>
                </a:extLst>
              </p14:cNvPr>
              <p14:cNvContentPartPr/>
              <p14:nvPr/>
            </p14:nvContentPartPr>
            <p14:xfrm>
              <a:off x="10111892" y="645099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487BC75-CC15-AF46-BCF3-E5E4AA4D1CE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058252" y="5374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AFEA5CF-BA46-E1F7-A1D8-ECD248D23629}"/>
                  </a:ext>
                </a:extLst>
              </p14:cNvPr>
              <p14:cNvContentPartPr/>
              <p14:nvPr/>
            </p14:nvContentPartPr>
            <p14:xfrm>
              <a:off x="994892" y="847059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AFEA5CF-BA46-E1F7-A1D8-ECD248D2362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40892" y="7390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63A5B21-E62C-B6C6-9D92-E10160531AC9}"/>
                  </a:ext>
                </a:extLst>
              </p14:cNvPr>
              <p14:cNvContentPartPr/>
              <p14:nvPr/>
            </p14:nvContentPartPr>
            <p14:xfrm>
              <a:off x="10367132" y="752379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63A5B21-E62C-B6C6-9D92-E10160531AC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313132" y="644739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174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A79C2B-E786-3CD4-5BD0-31408AD5C1E7}"/>
              </a:ext>
            </a:extLst>
          </p:cNvPr>
          <p:cNvSpPr txBox="1"/>
          <p:nvPr/>
        </p:nvSpPr>
        <p:spPr>
          <a:xfrm>
            <a:off x="683558" y="981634"/>
            <a:ext cx="1076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plants started to grow.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93FE00-F9A0-7664-5103-2D9876A56BC8}"/>
                  </a:ext>
                </a:extLst>
              </p14:cNvPr>
              <p14:cNvContentPartPr/>
              <p14:nvPr/>
            </p14:nvContentPartPr>
            <p14:xfrm>
              <a:off x="872645" y="3639562"/>
              <a:ext cx="10807560" cy="1288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93FE00-F9A0-7664-5103-2D9876A56B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4005" y="3630922"/>
                <a:ext cx="10825200" cy="130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55070BC-4781-751A-DEEC-9E9BD449CE77}"/>
              </a:ext>
            </a:extLst>
          </p:cNvPr>
          <p:cNvGrpSpPr/>
          <p:nvPr/>
        </p:nvGrpSpPr>
        <p:grpSpPr>
          <a:xfrm>
            <a:off x="654485" y="2426722"/>
            <a:ext cx="11793960" cy="1873800"/>
            <a:chOff x="654485" y="2426722"/>
            <a:chExt cx="11793960" cy="18738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0DD692E-23EF-F21C-6728-FE702C1A0B92}"/>
                    </a:ext>
                  </a:extLst>
                </p14:cNvPr>
                <p14:cNvContentPartPr/>
                <p14:nvPr/>
              </p14:nvContentPartPr>
              <p14:xfrm>
                <a:off x="654485" y="2716162"/>
                <a:ext cx="2378160" cy="792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0DD692E-23EF-F21C-6728-FE702C1A0B9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5845" y="2707522"/>
                  <a:ext cx="2395800" cy="81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9C4587-FE02-97D6-4A61-8DA76E37CFC7}"/>
                    </a:ext>
                  </a:extLst>
                </p14:cNvPr>
                <p14:cNvContentPartPr/>
                <p14:nvPr/>
              </p14:nvContentPartPr>
              <p14:xfrm>
                <a:off x="4093925" y="2739922"/>
                <a:ext cx="3518280" cy="6876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9C4587-FE02-97D6-4A61-8DA76E37CFC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85285" y="2731282"/>
                  <a:ext cx="3535920" cy="70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AB665CD-C48E-9523-FB7F-F3CD566FB359}"/>
                    </a:ext>
                  </a:extLst>
                </p14:cNvPr>
                <p14:cNvContentPartPr/>
                <p14:nvPr/>
              </p14:nvContentPartPr>
              <p14:xfrm>
                <a:off x="7751165" y="2426722"/>
                <a:ext cx="4697280" cy="18738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AB665CD-C48E-9523-FB7F-F3CD566FB35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42525" y="2418082"/>
                  <a:ext cx="4714920" cy="18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F05D325-D2EA-BE7A-17B8-6C83F56BF983}"/>
                  </a:ext>
                </a:extLst>
              </p14:cNvPr>
              <p14:cNvContentPartPr/>
              <p14:nvPr/>
            </p14:nvContentPartPr>
            <p14:xfrm>
              <a:off x="4136405" y="88162"/>
              <a:ext cx="1966680" cy="1725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F05D325-D2EA-BE7A-17B8-6C83F56BF98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82405" y="-19838"/>
                <a:ext cx="2074320" cy="19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3D90282-9A48-2F82-6F75-2A4FDDC9B9E9}"/>
                  </a:ext>
                </a:extLst>
              </p14:cNvPr>
              <p14:cNvContentPartPr/>
              <p14:nvPr/>
            </p14:nvContentPartPr>
            <p14:xfrm>
              <a:off x="4530605" y="422242"/>
              <a:ext cx="1282680" cy="1201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3D90282-9A48-2F82-6F75-2A4FDDC9B9E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76605" y="314242"/>
                <a:ext cx="1390320" cy="14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A5D9C2-A456-AC5F-AF02-952383AF4C6C}"/>
                  </a:ext>
                </a:extLst>
              </p14:cNvPr>
              <p14:cNvContentPartPr/>
              <p14:nvPr/>
            </p14:nvContentPartPr>
            <p14:xfrm>
              <a:off x="7381805" y="543922"/>
              <a:ext cx="427680" cy="1175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A5D9C2-A456-AC5F-AF02-952383AF4C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75685" y="537802"/>
                <a:ext cx="439920" cy="11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47D6497-4DAA-2872-9E78-833819A23871}"/>
                  </a:ext>
                </a:extLst>
              </p14:cNvPr>
              <p14:cNvContentPartPr/>
              <p14:nvPr/>
            </p14:nvContentPartPr>
            <p14:xfrm>
              <a:off x="7819925" y="516922"/>
              <a:ext cx="425520" cy="1199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47D6497-4DAA-2872-9E78-833819A2387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13805" y="510802"/>
                <a:ext cx="437760" cy="12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806EDD5-D369-68C2-0EED-28ABAE5749BB}"/>
                  </a:ext>
                </a:extLst>
              </p14:cNvPr>
              <p14:cNvContentPartPr/>
              <p14:nvPr/>
            </p14:nvContentPartPr>
            <p14:xfrm>
              <a:off x="7394405" y="544642"/>
              <a:ext cx="657360" cy="78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806EDD5-D369-68C2-0EED-28ABAE5749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88285" y="538522"/>
                <a:ext cx="669600" cy="7923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6A4DB890-E974-795D-9AA1-B0AD57F37A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0636" flipV="1">
            <a:off x="1046967" y="3531418"/>
            <a:ext cx="5676993" cy="27067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7491C85-C2F7-CB72-B4E9-18741517A29C}"/>
                  </a:ext>
                </a:extLst>
              </p14:cNvPr>
              <p14:cNvContentPartPr/>
              <p14:nvPr/>
            </p14:nvContentPartPr>
            <p14:xfrm>
              <a:off x="7734377" y="809663"/>
              <a:ext cx="103680" cy="7437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7491C85-C2F7-CB72-B4E9-18741517A29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28257" y="803543"/>
                <a:ext cx="11592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E134659-D6F4-F8A8-E0D8-560A13BAB80E}"/>
                  </a:ext>
                </a:extLst>
              </p14:cNvPr>
              <p14:cNvContentPartPr/>
              <p14:nvPr/>
            </p14:nvContentPartPr>
            <p14:xfrm>
              <a:off x="5063537" y="1072823"/>
              <a:ext cx="279720" cy="234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E134659-D6F4-F8A8-E0D8-560A13BAB80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054537" y="1063823"/>
                <a:ext cx="297360" cy="25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214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5030AEC-8A65-1D68-1829-0C6E7899CDF1}"/>
                  </a:ext>
                </a:extLst>
              </p14:cNvPr>
              <p14:cNvContentPartPr/>
              <p14:nvPr/>
            </p14:nvContentPartPr>
            <p14:xfrm>
              <a:off x="3944165" y="504618"/>
              <a:ext cx="5041080" cy="770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5030AEC-8A65-1D68-1829-0C6E7899CD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8045" y="498498"/>
                <a:ext cx="5053320" cy="78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31D1656-056B-4C89-448A-EA15B4B03485}"/>
                  </a:ext>
                </a:extLst>
              </p14:cNvPr>
              <p14:cNvContentPartPr/>
              <p14:nvPr/>
            </p14:nvContentPartPr>
            <p14:xfrm>
              <a:off x="4039565" y="313458"/>
              <a:ext cx="314640" cy="69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31D1656-056B-4C89-448A-EA15B4B034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0565" y="304458"/>
                <a:ext cx="3322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E0E168C-FCA7-2299-7996-8920E11CC99B}"/>
                  </a:ext>
                </a:extLst>
              </p14:cNvPr>
              <p14:cNvContentPartPr/>
              <p14:nvPr/>
            </p14:nvContentPartPr>
            <p14:xfrm>
              <a:off x="4353125" y="381858"/>
              <a:ext cx="4522320" cy="6724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E0E168C-FCA7-2299-7996-8920E11CC9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4125" y="373218"/>
                <a:ext cx="4539960" cy="69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518FE6A-43CA-3538-8D2A-406F257701A9}"/>
                  </a:ext>
                </a:extLst>
              </p14:cNvPr>
              <p14:cNvContentPartPr/>
              <p14:nvPr/>
            </p14:nvContentPartPr>
            <p14:xfrm>
              <a:off x="4189685" y="218058"/>
              <a:ext cx="4710960" cy="504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518FE6A-43CA-3538-8D2A-406F257701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83565" y="211938"/>
                <a:ext cx="4723200" cy="51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C36171A-668C-7E88-D5EB-5BBD4CDCA903}"/>
                  </a:ext>
                </a:extLst>
              </p14:cNvPr>
              <p14:cNvContentPartPr/>
              <p14:nvPr/>
            </p14:nvContentPartPr>
            <p14:xfrm>
              <a:off x="5104085" y="67938"/>
              <a:ext cx="4419000" cy="424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C36171A-668C-7E88-D5EB-5BBD4CDCA9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50085" y="-40062"/>
                <a:ext cx="4526640" cy="64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1C608B6-6C99-13BF-8559-B646F1D5BAA0}"/>
                  </a:ext>
                </a:extLst>
              </p14:cNvPr>
              <p14:cNvContentPartPr/>
              <p14:nvPr/>
            </p14:nvContentPartPr>
            <p14:xfrm>
              <a:off x="3947537" y="826943"/>
              <a:ext cx="5237280" cy="695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1C608B6-6C99-13BF-8559-B646F1D5BAA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41417" y="820823"/>
                <a:ext cx="5249520" cy="70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5FBC7EE-86D6-912C-400C-CF9C1BD72B40}"/>
                  </a:ext>
                </a:extLst>
              </p14:cNvPr>
              <p14:cNvContentPartPr/>
              <p14:nvPr/>
            </p14:nvContentPartPr>
            <p14:xfrm>
              <a:off x="3962297" y="1117103"/>
              <a:ext cx="4545000" cy="900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5FBC7EE-86D6-912C-400C-CF9C1BD72B4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08297" y="1009463"/>
                <a:ext cx="4652640" cy="11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6D10AB-484C-0C92-5657-021E0C040C4B}"/>
                  </a:ext>
                </a:extLst>
              </p14:cNvPr>
              <p14:cNvContentPartPr/>
              <p14:nvPr/>
            </p14:nvContentPartPr>
            <p14:xfrm>
              <a:off x="3787697" y="1567103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6D10AB-484C-0C92-5657-021E0C040C4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9057" y="1513103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738C2C1-E37E-E981-BA9D-F28979850163}"/>
                  </a:ext>
                </a:extLst>
              </p14:cNvPr>
              <p14:cNvContentPartPr/>
              <p14:nvPr/>
            </p14:nvContentPartPr>
            <p14:xfrm>
              <a:off x="3874817" y="1755743"/>
              <a:ext cx="5597640" cy="757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738C2C1-E37E-E981-BA9D-F2897985016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66177" y="1747103"/>
                <a:ext cx="5615280" cy="77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22A42E9-1447-71FD-FDAA-D7833AFC8652}"/>
                  </a:ext>
                </a:extLst>
              </p14:cNvPr>
              <p14:cNvContentPartPr/>
              <p14:nvPr/>
            </p14:nvContentPartPr>
            <p14:xfrm>
              <a:off x="3831617" y="2205743"/>
              <a:ext cx="5573520" cy="64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22A42E9-1447-71FD-FDAA-D7833AFC865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22617" y="2196743"/>
                <a:ext cx="5591160" cy="65808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64626258-FA0E-B398-BBA3-6F6AFF6E3F18}"/>
              </a:ext>
            </a:extLst>
          </p:cNvPr>
          <p:cNvSpPr txBox="1"/>
          <p:nvPr/>
        </p:nvSpPr>
        <p:spPr>
          <a:xfrm>
            <a:off x="305100" y="1535658"/>
            <a:ext cx="4963526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The plants kept growing … until they were massive!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FB820AA-3489-9CF4-8EEF-66E6EB9F98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2880" y="1541201"/>
            <a:ext cx="4376305" cy="3282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7342D08-D3FA-DFE4-D3DC-3223289B6A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7463" y="3348485"/>
            <a:ext cx="3675092" cy="275631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97FF331-4230-83B0-F170-1A6CE8A2C1C9}"/>
                  </a:ext>
                </a:extLst>
              </p14:cNvPr>
              <p14:cNvContentPartPr/>
              <p14:nvPr/>
            </p14:nvContentPartPr>
            <p14:xfrm>
              <a:off x="4150937" y="1392354"/>
              <a:ext cx="4798440" cy="7423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97FF331-4230-83B0-F170-1A6CE8A2C1C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44817" y="1386234"/>
                <a:ext cx="481068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4635981-0443-D798-F643-FD77AFF81703}"/>
                  </a:ext>
                </a:extLst>
              </p14:cNvPr>
              <p14:cNvContentPartPr/>
              <p14:nvPr/>
            </p14:nvContentPartPr>
            <p14:xfrm>
              <a:off x="9753617" y="4745754"/>
              <a:ext cx="36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4635981-0443-D798-F643-FD77AFF8170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747497" y="473963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AF42BD9-DC95-B857-6124-8B6A6798408B}"/>
                  </a:ext>
                </a:extLst>
              </p14:cNvPr>
              <p14:cNvContentPartPr/>
              <p14:nvPr/>
            </p14:nvContentPartPr>
            <p14:xfrm>
              <a:off x="9100217" y="4702194"/>
              <a:ext cx="36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AF42BD9-DC95-B857-6124-8B6A6798408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094097" y="469607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4BDACCF-D6F0-8D37-693A-49C1569EC03A}"/>
                  </a:ext>
                </a:extLst>
              </p14:cNvPr>
              <p14:cNvContentPartPr/>
              <p14:nvPr/>
            </p14:nvContentPartPr>
            <p14:xfrm>
              <a:off x="9129017" y="4600674"/>
              <a:ext cx="360" cy="3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4BDACCF-D6F0-8D37-693A-49C1569EC03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122897" y="459455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34381C4-1B42-BAA9-2CCB-0FD571207B1E}"/>
                  </a:ext>
                </a:extLst>
              </p14:cNvPr>
              <p14:cNvContentPartPr/>
              <p14:nvPr/>
            </p14:nvContentPartPr>
            <p14:xfrm>
              <a:off x="8562017" y="5804514"/>
              <a:ext cx="1418760" cy="6271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34381C4-1B42-BAA9-2CCB-0FD571207B1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553377" y="5795874"/>
                <a:ext cx="1436400" cy="64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349147-CE5E-0306-E8CB-1C8ED060296B}"/>
                  </a:ext>
                </a:extLst>
              </p14:cNvPr>
              <p14:cNvContentPartPr/>
              <p14:nvPr/>
            </p14:nvContentPartPr>
            <p14:xfrm>
              <a:off x="1943417" y="435114"/>
              <a:ext cx="308160" cy="305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349147-CE5E-0306-E8CB-1C8ED060296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34417" y="426114"/>
                <a:ext cx="32580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A153952-795F-3E0A-4B2A-9BCB9E6EC387}"/>
                  </a:ext>
                </a:extLst>
              </p14:cNvPr>
              <p14:cNvContentPartPr/>
              <p14:nvPr/>
            </p14:nvContentPartPr>
            <p14:xfrm>
              <a:off x="1784297" y="143514"/>
              <a:ext cx="288720" cy="337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A153952-795F-3E0A-4B2A-9BCB9E6EC38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75297" y="134874"/>
                <a:ext cx="30636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F2982F9-FC60-ADFC-6DA1-5AFF387B9183}"/>
                  </a:ext>
                </a:extLst>
              </p14:cNvPr>
              <p14:cNvContentPartPr/>
              <p14:nvPr/>
            </p14:nvContentPartPr>
            <p14:xfrm>
              <a:off x="1783577" y="157554"/>
              <a:ext cx="554400" cy="5824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F2982F9-FC60-ADFC-6DA1-5AFF387B91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4937" y="148914"/>
                <a:ext cx="572040" cy="6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642BD50-A267-27BF-09BF-32657DB1472F}"/>
                  </a:ext>
                </a:extLst>
              </p14:cNvPr>
              <p14:cNvContentPartPr/>
              <p14:nvPr/>
            </p14:nvContentPartPr>
            <p14:xfrm>
              <a:off x="1768817" y="316674"/>
              <a:ext cx="468000" cy="3664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642BD50-A267-27BF-09BF-32657DB1472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59817" y="307674"/>
                <a:ext cx="48564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4DC50BE-D407-BB97-0E92-A4C09BA8782B}"/>
                  </a:ext>
                </a:extLst>
              </p14:cNvPr>
              <p14:cNvContentPartPr/>
              <p14:nvPr/>
            </p14:nvContentPartPr>
            <p14:xfrm>
              <a:off x="1695737" y="230634"/>
              <a:ext cx="569880" cy="423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4DC50BE-D407-BB97-0E92-A4C09BA8782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86737" y="221634"/>
                <a:ext cx="58752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2033186-EF10-4127-A379-8E6B6368D0D1}"/>
                  </a:ext>
                </a:extLst>
              </p14:cNvPr>
              <p14:cNvContentPartPr/>
              <p14:nvPr/>
            </p14:nvContentPartPr>
            <p14:xfrm>
              <a:off x="1812737" y="259794"/>
              <a:ext cx="419400" cy="321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2033186-EF10-4127-A379-8E6B6368D0D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803737" y="251154"/>
                <a:ext cx="437040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11370C1-40DB-0DF2-AF58-298A57D35416}"/>
                  </a:ext>
                </a:extLst>
              </p14:cNvPr>
              <p14:cNvContentPartPr/>
              <p14:nvPr/>
            </p14:nvContentPartPr>
            <p14:xfrm>
              <a:off x="1856297" y="301554"/>
              <a:ext cx="353160" cy="3394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11370C1-40DB-0DF2-AF58-298A57D3541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847297" y="292914"/>
                <a:ext cx="37080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8F862F9-8A5C-8FE7-5349-E9CA05CCA02D}"/>
                  </a:ext>
                </a:extLst>
              </p14:cNvPr>
              <p14:cNvContentPartPr/>
              <p14:nvPr/>
            </p14:nvContentPartPr>
            <p14:xfrm>
              <a:off x="1899137" y="317394"/>
              <a:ext cx="354240" cy="3207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8F862F9-8A5C-8FE7-5349-E9CA05CCA02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890137" y="308394"/>
                <a:ext cx="3718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2A6B220-045C-67BA-2D86-9422F52098CA}"/>
                  </a:ext>
                </a:extLst>
              </p14:cNvPr>
              <p14:cNvContentPartPr/>
              <p14:nvPr/>
            </p14:nvContentPartPr>
            <p14:xfrm>
              <a:off x="1781777" y="245754"/>
              <a:ext cx="455040" cy="4395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2A6B220-045C-67BA-2D86-9422F52098C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772777" y="237114"/>
                <a:ext cx="47268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942A1C1-203A-DF63-5AF8-E723CE3BEB2D}"/>
                  </a:ext>
                </a:extLst>
              </p14:cNvPr>
              <p14:cNvContentPartPr/>
              <p14:nvPr/>
            </p14:nvContentPartPr>
            <p14:xfrm>
              <a:off x="1797617" y="200034"/>
              <a:ext cx="407880" cy="4539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942A1C1-203A-DF63-5AF8-E723CE3BEB2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88617" y="191394"/>
                <a:ext cx="425520" cy="4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8617167-028D-728F-53E9-EFFF96AE901D}"/>
                  </a:ext>
                </a:extLst>
              </p14:cNvPr>
              <p14:cNvContentPartPr/>
              <p14:nvPr/>
            </p14:nvContentPartPr>
            <p14:xfrm>
              <a:off x="10695377" y="694674"/>
              <a:ext cx="555120" cy="4370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8617167-028D-728F-53E9-EFFF96AE901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686377" y="686034"/>
                <a:ext cx="57276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DBB8F03-4005-1E1C-5421-259CBD898FBE}"/>
                  </a:ext>
                </a:extLst>
              </p14:cNvPr>
              <p14:cNvContentPartPr/>
              <p14:nvPr/>
            </p14:nvContentPartPr>
            <p14:xfrm>
              <a:off x="10650377" y="549954"/>
              <a:ext cx="569880" cy="6973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DBB8F03-4005-1E1C-5421-259CBD898FB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641377" y="541314"/>
                <a:ext cx="58752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E43E82A-C0E0-57FF-C483-14BAC09E3039}"/>
                  </a:ext>
                </a:extLst>
              </p14:cNvPr>
              <p14:cNvContentPartPr/>
              <p14:nvPr/>
            </p14:nvContentPartPr>
            <p14:xfrm>
              <a:off x="1491257" y="4337514"/>
              <a:ext cx="1048320" cy="5396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E43E82A-C0E0-57FF-C483-14BAC09E303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482617" y="4328874"/>
                <a:ext cx="106596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2F312CD-5DB6-4CE3-971C-5A5C6D0979C2}"/>
                  </a:ext>
                </a:extLst>
              </p14:cNvPr>
              <p14:cNvContentPartPr/>
              <p14:nvPr/>
            </p14:nvContentPartPr>
            <p14:xfrm>
              <a:off x="1957097" y="5672034"/>
              <a:ext cx="512640" cy="5410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2F312CD-5DB6-4CE3-971C-5A5C6D0979C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948097" y="5663034"/>
                <a:ext cx="53028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ADF652C-2A20-BBED-6798-46F4773AE92F}"/>
                  </a:ext>
                </a:extLst>
              </p14:cNvPr>
              <p14:cNvContentPartPr/>
              <p14:nvPr/>
            </p14:nvContentPartPr>
            <p14:xfrm>
              <a:off x="11465057" y="4165434"/>
              <a:ext cx="685080" cy="4960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ADF652C-2A20-BBED-6798-46F4773AE92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456057" y="4156434"/>
                <a:ext cx="70272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05535EE0-D530-0931-C410-C6D932764A42}"/>
                  </a:ext>
                </a:extLst>
              </p14:cNvPr>
              <p14:cNvContentPartPr/>
              <p14:nvPr/>
            </p14:nvContentPartPr>
            <p14:xfrm>
              <a:off x="6952817" y="4105314"/>
              <a:ext cx="754560" cy="525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05535EE0-D530-0931-C410-C6D932764A4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44177" y="4096674"/>
                <a:ext cx="772200" cy="5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95C0C5A-D9DE-C486-2B5E-56E46ED25FEF}"/>
                  </a:ext>
                </a:extLst>
              </p14:cNvPr>
              <p14:cNvContentPartPr/>
              <p14:nvPr/>
            </p14:nvContentPartPr>
            <p14:xfrm>
              <a:off x="1941257" y="317394"/>
              <a:ext cx="193680" cy="1940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95C0C5A-D9DE-C486-2B5E-56E46ED25FE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887617" y="209394"/>
                <a:ext cx="30132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3EFF5A6-496E-AC83-733E-A9372EC1F1C3}"/>
                  </a:ext>
                </a:extLst>
              </p14:cNvPr>
              <p14:cNvContentPartPr/>
              <p14:nvPr/>
            </p14:nvContentPartPr>
            <p14:xfrm>
              <a:off x="10809137" y="810594"/>
              <a:ext cx="196200" cy="1342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3EFF5A6-496E-AC83-733E-A9372EC1F1C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755137" y="702954"/>
                <a:ext cx="30384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F37483C-9F8E-3360-1BA9-11354037112E}"/>
                  </a:ext>
                </a:extLst>
              </p14:cNvPr>
              <p14:cNvContentPartPr/>
              <p14:nvPr/>
            </p14:nvContentPartPr>
            <p14:xfrm>
              <a:off x="11790137" y="4370634"/>
              <a:ext cx="254520" cy="12924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F37483C-9F8E-3360-1BA9-11354037112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1736497" y="4262994"/>
                <a:ext cx="36216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5CB7A7B-990E-80FE-466B-722A2B41DC27}"/>
                  </a:ext>
                </a:extLst>
              </p14:cNvPr>
              <p14:cNvContentPartPr/>
              <p14:nvPr/>
            </p14:nvContentPartPr>
            <p14:xfrm>
              <a:off x="9318017" y="6080994"/>
              <a:ext cx="360" cy="3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5CB7A7B-990E-80FE-466B-722A2B41DC2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264017" y="59729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B4A31C7-53E9-FCF1-83CA-FCA6489239CA}"/>
                  </a:ext>
                </a:extLst>
              </p14:cNvPr>
              <p14:cNvContentPartPr/>
              <p14:nvPr/>
            </p14:nvContentPartPr>
            <p14:xfrm>
              <a:off x="9081857" y="5933034"/>
              <a:ext cx="411480" cy="2822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B4A31C7-53E9-FCF1-83CA-FCA6489239C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027857" y="5825034"/>
                <a:ext cx="519120" cy="49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E91A79E-D913-0897-8DB8-0B4C044BBFB0}"/>
                  </a:ext>
                </a:extLst>
              </p14:cNvPr>
              <p14:cNvContentPartPr/>
              <p14:nvPr/>
            </p14:nvContentPartPr>
            <p14:xfrm>
              <a:off x="7079177" y="4307274"/>
              <a:ext cx="310320" cy="20880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E91A79E-D913-0897-8DB8-0B4C044BBFB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025537" y="4199274"/>
                <a:ext cx="41796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4B15EA1-E9DB-7A48-B82A-925DD962377F}"/>
                  </a:ext>
                </a:extLst>
              </p14:cNvPr>
              <p14:cNvContentPartPr/>
              <p14:nvPr/>
            </p14:nvContentPartPr>
            <p14:xfrm>
              <a:off x="1884017" y="4515354"/>
              <a:ext cx="281880" cy="27504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4B15EA1-E9DB-7A48-B82A-925DD962377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830377" y="4407714"/>
                <a:ext cx="389520" cy="49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79F1A64-50D3-BA5B-0061-0AA875A031D3}"/>
                  </a:ext>
                </a:extLst>
              </p14:cNvPr>
              <p14:cNvContentPartPr/>
              <p14:nvPr/>
            </p14:nvContentPartPr>
            <p14:xfrm>
              <a:off x="1999577" y="5585994"/>
              <a:ext cx="251640" cy="3229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79F1A64-50D3-BA5B-0061-0AA875A031D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945937" y="5477994"/>
                <a:ext cx="359280" cy="53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6256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126</TotalTime>
  <Words>26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Plants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Pupil</cp:lastModifiedBy>
  <cp:revision>10</cp:revision>
  <dcterms:created xsi:type="dcterms:W3CDTF">2026-05-06T12:21:26Z</dcterms:created>
  <dcterms:modified xsi:type="dcterms:W3CDTF">2026-05-20T13:32:47Z</dcterms:modified>
</cp:coreProperties>
</file>