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37.39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7.25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8.94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9.15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9.56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9.76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51.90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6:52.44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 24575,'0'0'0,"0"7"0,8 2 0,8-1 0,8-1 0,-1 6 0,5-2 0,2-1 0,4-3 0,3-2 0,1-2 0,2-2 0,0-1 0,0 0 0,0 0 0,0-1 0,0 1 0,0-1 0,0 1 0,0 0 0,0 0 0,-1 0 0,1 0 0,0 0 0,-1 0 0,1 0 0,0 0 0,-1 0 0,1 0 0,0 0 0,-1-8 0,1 0 0,0 0 0,-1 2 0,1 1 0,0 2 0,0 1 0,-1 2 0,1 0 0,0 0 0,-1 0 0,1 0 0,0 1 0,-1-1 0,1 0 0,0 0 0,-1 0 0,1 0 0,0 0 0,-8 8 0,-1 0 0,1 0 0,1-1 0,2-3 0,1 7 0,2-1 0,-7 7 0,1-2 0,-1-2 0,3-4 0,-7-3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7:14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1009 757,'-18'1,"-1"-1,0 0,1-2,-1 0,1-1,0 0,0-2,0 0,0-1,-18-9,-99-41,-3-1,107 42,-1 1,0 1,-1 2,-1 2,1 0,-2 3,1 1,-1 1,-48 1,60 3,-35 1,54-1,1 0,0 1,0-1,-1 1,1 0,0 0,0 0,0 0,0 1,0-1,0 1,0 0,-4 4,7-6,-1 1,1-1,-1 1,1 0,-1 0,1-1,-1 1,1 0,0 0,-1-1,1 1,0 0,0 0,0 0,0-1,0 1,-1 0,1 0,1 0,-1 0,0-1,0 1,0 0,0 0,1 0,-1-1,1 2,18 21,32 8,-37-25,-1-1,1-1,1 0,-1 0,0-1,22 1,93-3,-78-2,-3 0,0-2,1-3,-2-1,1-3,-1-1,53-22,-44 10,-1-2,-1-3,-2-2,75-56,-110 74,249-200,-229 180,1 2,46-27,-77 52,1 1,0 0,0 0,0 0,0 1,0 1,1-1,-1 1,1 1,0-1,-1 2,1-1,0 1,0 0,-1 1,1 0,0 1,-1-1,1 2,-1-1,0 1,1 0,-1 1,-1 0,1 0,-1 1,1 0,-1 0,-1 1,1 0,-1 0,0 0,8 12,0 1,-2 0,0 1,-1 0,-1 1,0 1,-2-1,-1 1,-1 1,0-1,-2 1,-1 0,0 0,-2 0,-1 0,0 1,-5 24,1-33,0 0,-1 0,-1-1,0 1,-1-1,-1 0,0-1,-20 24,13-16,-23 44,-50 100,76-144,-2-2,0 0,-1 0,-1-2,-33 30,37-40,0 0,0 0,0-1,0-1,-1 0,0-1,0 0,0-1,-1 0,-24 1,0-2,0-2,-62-7,96 6,0 1,1 0,-1-1,0 0,1 0,-1 0,1 0,0-1,-1 1,1-1,0 0,0 0,0 0,0 0,0 0,1-1,-1 1,1-1,-1 0,1 0,-3-5,3 2,0 1,0-1,0 0,1 0,0 1,1-1,-1 0,1 0,0 0,0 0,1 0,1-6,5-16,0 1,2 0,1 1,19-35,-26 55,1 0,1 1,-1-1,1 1,0 0,0 0,1 1,-1 0,1 0,0 0,0 0,0 1,1 0,-1 0,14-3,-8 2,-1-1,0 0,0-1,18-12,17-15,62-33,-58 38,60-47,-76 48,1 1,46-25,-66 43,1 1,1 0,-1 1,1 1,0 0,0 1,1 1,24-1,-21 3,0 0,1 2,-1 0,0 1,34 9,-49-10,1 1,-1 1,0 0,0-1,0 2,0-1,0 1,-1 0,0 0,0 0,0 1,0 0,-1 0,1 0,-1 0,-1 1,1 0,-1 0,0 0,0 0,3 11,1 14,-2 0,-2 0,0 1,-3 0,0-1,-6 42,0 30,5-52,3 95,-2-142,0-1,1 1,0-1,-1 1,1-1,1 1,-1-1,0 0,1 1,0-1,-1 0,1 0,1 0,-1 0,4 3,-4-5,-1 0,1 0,0 0,0 0,0 0,0 0,-1-1,1 1,0-1,0 0,1 1,-1-1,0 0,0 0,0 0,0 0,0-1,0 1,0 0,0-1,0 0,0 1,0-1,-1 0,1 0,0 0,0 0,-1 0,3-2,50-28,2 2,0 2,102-31,25-12,-169 65,-1-2,-1 0,23-15,-32 20,0 0,-1 0,1-1,0 1,-1-1,0 1,0-1,0 0,0 0,0 0,0 0,-1 0,1-1,-1 1,0 0,0-1,0 1,-1-1,1 1,-1-1,0-3,0 5,-1-1,0 1,1 0,-1 0,0-1,-1 1,1 0,0 0,-1 0,1 0,-1 0,1 0,-1 1,0-1,0 0,0 1,0-1,0 1,0 0,0 0,-1 0,1 0,0 0,-1 0,1 1,0-1,-5 0,-8-1,-1-1,0 2,-16 0,25 1,-385 5,416-7,45-12,-31 6,54-6,54 13,-100 3,1-3,0-1,68-13,123-35,-165 39,-42 7,48-12,-51 8,1 1,0 2,0 1,1 1,-1 1,1 2,0 1,-1 1,32 7,-54-7,0 0,-1 0,1 0,-1 1,1 0,-1 0,0 1,-1 0,1 0,0 0,-1 1,0-1,0 1,-1 1,1-1,-1 1,0-1,-1 1,1 0,-1 0,0 1,-1-1,1 1,-1-1,-1 1,1 0,-1 0,0 0,-1 0,1 0,-2-1,1 1,-1 0,-1 8,-6 19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7:37.4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1 227,'875'0,"-841"-3,-1 0,1-3,-1 0,43-16,-35 10,0 2,44-5,314 9,-216 9,49-23,-155 10,84-1,3951 13,-4158-1,0-3,-83-13,72 6,-83-3,53 6,82 5,-1 0,1 0,0 0,0-1,-1 0,1 0,-5-3,9 5,0-1,0 1,0-1,0 1,0-1,0 1,0-1,1 1,-1-1,0 0,0 0,1 1,-1-1,1 0,-1 0,0 0,1 1,0-1,-1 0,1 0,-1 0,1 0,0 0,0 0,0 0,-1 0,1 0,0 0,0 0,0 0,1 0,-1 0,0 0,0 0,0 0,1 0,-1 0,1 0,-1 0,0 0,1 0,0 1,0-3,12-9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7:40.4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1,'5'0,"-1"-1,1 1,0 0,0 0,0 1,-1 0,1-1,0 1,-1 1,1-1,-1 1,1 0,-1 0,0 0,1 1,-1-1,0 1,-1 0,1 0,-1 1,1-1,-1 1,0-1,0 1,0 0,-1 0,1 0,-1 1,0-1,2 9,11 28,-2 0,-2 1,10 74,-17-92,2 26,-1 59,0-12,-1-73,1-1,1 1,0-1,2-1,1 1,1-1,18 29,-15-27,0-1,-2 2,-1 0,-1 0,8 36,28 215,-28-161,-6-46,4 110,-15-134,1 1,2-1,15 70,-9-40,-8-63,-1 0,1 0,1 0,0-1,1 1,0-1,1 1,0-1,8 14,12 10,18 28,-39-58,-1-1,0 1,0 0,-1 0,1-1,-1 1,0 0,0 0,-1 0,1 1,-1-1,-1 5,1-8,0-1,0 1,-1-1,1 1,-1-1,1 1,-1-1,0 0,1 1,-1-1,0 0,0 1,0-1,0 0,0 0,0 0,0 0,0 0,0 0,-1 0,1 0,0-1,-1 1,1 0,0-1,-1 1,1-1,-1 1,-1-1,-21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38.279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7:59.10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410.7439"/>
      <inkml:brushProperty name="anchorY" value="-1426.65332"/>
      <inkml:brushProperty name="scaleFactor" value="0.5"/>
    </inkml:brush>
  </inkml:definitions>
  <inkml:trace contextRef="#ctx0" brushRef="#br0">1671 758 24575,'0'0'0,"0"7"0,0 10 0,8 0 0,8 13 0,8 6 0,-1 12 0,5-5 0,-5 0 0,2 6 0,4-8 0,-5-2 0,10-1 0,-5-1 0,3-7 0,1 0 0,2 0 0,-6 2 0,1-5 0,1 1 0,2 2 0,-6 2 0,10 3 0,1 2 0,11 1 0,-7 2 0,0-8 0,-2-8 0,-1 0 0,0 1 0,0-4 0,0-5 0,-8 3 0,-8 3 0,0-2 0,2-4 0,3 3 0,4-4 0,3-3 0,2-4 0,2-3 0,1-3 0,0-1 0,1-1 0,-1-1 0,0 0 0,0 1 0,0-1 0,0-7 0,0-8 0,-1-1 0,-7-5 0,-1 2 0,1-4 0,-7-3 0,2 3 0,-6-3 0,2 6 0,-5-3 0,3 5 0,-3-4 0,-4-2 0,3 3 0,-4-4 0,-2-2 0,-4-4 0,6 5 0,5-2 0,-1-2 0,-2-2 0,-4-2 0,-3-2 0,-4-2 0,-2 0 0,-2-1 0,0 0 0,-1-1 0,0 1 0,1 0 0,-9 8 0,1 1 0,-1-1 0,2-1 0,-6-1 0,2-3 0,-6 7 0,2-1 0,2 0 0,-5 5 0,-4-1 0,-6-2 0,4-2 0,4-4 0,-2 6 0,5-1 0,-4 7 0,-4 5 0,4-1 0,-4 5 0,-4-4 0,6-6 0,-4-4 0,-2 3 0,4-3 0,-1 6 0,-3-3 0,-3 5 0,-3-3 0,-2 5 0,-2 4 0,0 5 0,-1 3 0,-1 3 0,9 11 0,0 0 0,0 9 0,-1-1 0,5 13 0,0-2 0,-2 12 0,-2 3 0,5 2 0,-9 8 0,5 8 0,-1-1 0,6 5 0,-1 5 0,6 3 0,-2-4 0,5-7 0,5 2 0,4-6 0,3-4 0,-4 3 0,1 5 0,1-3 0,2-4 0,2-3 0,2-4 0,0-4 0,-6-2 0,0-1 0,1-1 0,-7 0 0,1 0 0,2 1 0,2-17 0,-4-8 0,2-16 0,1-13 0,3-11 0,3-8 0,1-13 0,2-4 0,1-8 0,0-7 0,1-6 0,-1-4 0,1 4 0,7 0 0,0-2 0,0-1 0,-1 6 0,-2 7 0,-2-1 0,-2 6 0,0 4 0,-1 4 0,0 4 0,-1 3 0,1 1 0,-8 0 0,0 2 0,-8 7 0,1 0 0,2 0 0,-4 7 0,2-3 0,-5-1 0,-4 4 0,2-2 0,-4 6 0,-3 4 0,-3 6 0,-3 4 0,-2 3 0,-3 2 0,1 1 0,-2 1 0,1 0 0,0 0 0,0 0 0,0-1 0,-8 1 0,-16-9 0,-32-8 0,-15 0 0,-12-7 0,-4 3 0,6-4 0,9 4 0,19 5 0,9 4 0,14 5 0,11 3 0,9 9 0,6 3 0,4 8 0,2 7 0,1-2 0,0 4 0,7 12 0,0-5 0,-1 11 0,-1 1 0,-3 0 0,6 0 0,7-1 0,-1-2 0,6 0 0,5-2 0,4 0 0,4 8 0,2 0 0,2 7 0,0 0 0,1-3 0,0-3 0,8-3 0,-1-2 0,1-3 0,5-1 0,0 0 0,-3-1 0,5 0 0,6 0 0,5-7 0,-3-1 0,4 0 0,3-6 0,2-6 0,3 1 0,1-5 0,2-4 0,1-3 0,0-4 0,9-2 0,-1-2 0,0 0 0,-1-1 0,-2 0 0,-3 1 0,0-1 0,-2 1 0,0 0 0,-1-1 0,1 1 0,-1 0 0,0 1 0,1-1 0,8 0 0,-1 0 0,-7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02.46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43.70703"/>
      <inkml:brushProperty name="anchorY" value="-791.14661"/>
      <inkml:brushProperty name="scaleFactor" value="0.5"/>
    </inkml:brush>
  </inkml:definitions>
  <inkml:trace contextRef="#ctx0" brushRef="#br0">1 1 24575,'0'0'0,"0"6"0,0 11 0,0 8 0,0 6 0,0 4 0,0 4 0,0 9 0,0 2 0,8-9 0,0 7 0,8 5 0,-1 1 0,-2-3 0,-3 14 0,-4 5 0,6 6 0,-2-5 0,7 10 0,-3 1 0,-1 8 0,-4 9 0,-3 0 0,-3-3 0,-2-4 0,0-4 0,-2-3 0,1-3 0,-1-2 0,1-9 0,-1-8 0,1-1 0,0-6 0,0-5 0,0-4 0,0-4 0,0-1 0,0-3 0,0 0 0,0 0 0,0 0 0,0 0 0,0 0 0,0 8 0,0 1 0,0 0 0,0-2 0,0 7 0,8-10 0,0 6 0,1-2 0,5-1 0,-1-1 0,-2-3 0,6 0 0,-4-2 0,-1 0 0,-4 0 0,5-9 0,-2 0 0,-2 0 0,-2 2 0,-3 2 0,-1 1 0,-2 2 0,-1 1 0,0 1 0,-1 0 0,1 0 0,-1 8 0,1 0 0,0 0 0,0-1 0,0-3 0,0-1 0,0-1 0,-8-10 0,0-16 0,0-9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10.12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207.89453"/>
      <inkml:brushProperty name="anchorY" value="-5929.35645"/>
      <inkml:brushProperty name="scaleFactor" value="0.5"/>
    </inkml:brush>
  </inkml:definitions>
  <inkml:trace contextRef="#ctx0" brushRef="#br0">23061 14128 24575,'0'0'0,"-6"0"0,-12 0 0,-6 0 0,-7 0 0,-4 0 0,-4 0 0,-1 0 0,-1 0 0,-1 0 0,1 0 0,0 0 0,1 8 0,0 0 0,0 0 0,8 7 0,1-2 0,7 6 0,-1-3 0,6 6 0,-2-4 0,-4 4 0,-4 12 0,4 5 0,-11 4 0,-2 16 0,-3 1 0,-9 7 0,-1 5 0,1-5 0,2-5 0,2-7 0,11-6 0,1-12 0,10-4 0,-1-10 0,7 1 0,-3-6 0,4 2 0,-4-4 0,4 5 0,-4-5 0,-4-3 0,3-12 0,-4-3 0,6-11 0,-4-1 0,5-7 0,-4 2 0,5-4 0,-4 4 0,-11-4 0,-13 4 0,-19-4 0,-11 5 0,-15-4 0,-2 4 0,-9-4 0,-5 4 0,2 4 0,-3 5 0,-2 3 0,-3 3 0,-2-6 0,-3-7 0,-8-7 0,-1-7 0,-1 2 0,-14-1 0,9-3 0,3-2 0,11-3 0,4-1 0,11-1 0,0-1 0,-10 8 0,6 8 0,-12 0 0,-9-1 0,-26 5 0,-9-4 0,-5 5 0,-2-4 0,9 5 0,12 4 0,10 5 0,17 3 0,6 4 0,5-7 0,1 1 0,6 0 0,0 2 0,-3 2 0,-2 1 0,-3 2 0,-3 1 0,6 0 0,0 0 0,7 0 0,6 1 0,6-1 0,6 0 0,3 0 0,2 0 0,1 0 0,1 0 0,0 0 0,0 0 0,-9 0 0,0 0 0,-8 0 0,1 0 0,2 0 0,2 0 0,4 0 0,-5 0 0,2 0 0,9 0 0,10 0 0,3 0 0,8 0 0,6 8 0,5 1 0,-3-1 0,2-1 0,2-2 0,9 5 0,3 0 0,2-1 0,-1 6 0,-9 5 0,-9 15 0,-2-2 0,0 3 0,-12 1 0,1 2 0,-11 0 0,4-8 0,5 1 0,0 0 0,-1-7 0,5-6 0,5 1 0,-9 4 0,3 3 0,5-3 0,-3-5 0,-3 2 0,4 4 0,4-5 0,5-3 0,5-6 0,-4 4 0,2-3 0,1-2 0,-5 5 0,-7-3 0,2-2 0,2-3 0,-11 6 0,3-2 0,-4-1 0,5-3 0,-3-3 0,-10-1 0,-3-2 0,-4-1 0,0 0 0,0 0 0,0-1 0,2 1 0,0-1 0,9-7 0,1 0 0,-1-1 0,8-5 0,-2 1 0,-2 2 0,-3 2 0,5 4 0,-2 2 0,6 1 0,-2 2 0,-10 0 0,-5 1 0,-10-1 0,-2 1 0,0-1 0,10 1 0,3-1 0,2 0 0,1 0 0,7 0 0,0 0 0,6 0 0,-1 0 0,5 0 0,5 0 0,-4 0 0,-11 0 0,-7 0 0,-12 0 0,-19 0 0,-9 0 0,-6 0 0,-11-8 0,7-1 0,1 1 0,11 1 0,17 2 0,9 2 0,8 1 0,11 2 0,9-1 0,0 2 0,6-1 0,4 0 0,4 1 0,-6-1 0,2 0 0,-15 0 0,2 0 0,-6 0 0,4 0 0,6 0 0,-3 0 0,5 0 0,4 0 0,4 0 0,-4 0 0,-6 0 0,2 0 0,2 0 0,3 0 0,4 0 0,-4 0 0,-7 0 0,1 0 0,-5 0 0,4 0 0,3 0 0,4 0 0,5 0 0,3 0 0,1 0 0,3 0 0,0 0 0,-8 0 0,-8 0 0,-1 0 0,-6 0 0,-5 0 0,-4 0 0,-5 0 0,6 0 0,-1 0 0,8 0 0,-11 0 0,-1 0 0,4 0 0,7 0 0,-1 0 0,-1 8 0,5 1 0,5-1 0,-3-1 0,4-2 0,-4-2 0,4-2 0,-5 0 0,-13-1 0,-4 0 0,-5 0 0,-1-1 0,7 1 0,2 0 0,0 0 0,-1 0 0,0 0 0,6 0 0,0 0 0,6 0 0,7 0 0,5 0 0,-2 0 0,3 0 0,1 0 0,4 0 0,-6 0 0,-7 0 0,1 0 0,3 0 0,3 0 0,4 0 0,3 0 0,2 7 0,-6 1 0,0 0 0,-7-1 0,1-2 0,3-2 0,1-2 0,5 0 0,-7-1 0,3 0 0,-7 0 0,2-1 0,2 1 0,3 0 0,3 0 0,3 0 0,2 0 0,0 0 0,2 0 0,0 0 0,0 0 0,0 0 0,0 0 0,-1 0 0,1 0 0,-1 0 0,0 0 0,8 8 0,1 0 0,-1 0 0,-1-1 0,-2-2 0,-1-2 0,-10-1 0,-1-1 0,-1-1 0,2 0 0,1-1 0,-6 1 0,1 0 0,-7-1 0,2-7 0,3 0 0,3-8 0,3 1 0,-5-6 0,1-5 0,2 3 0,-6-11 0,-6-12 0,9-3 0,-4-9 0,4 1 0,10 2 0,3 4 0,3 3 0,8 4 0,0 10 0,6 2 0,-1 0 0,-4 8 0,5-2 0,4-2 0,5-3 0,-3 6 0,3-3 0,3-2 0,-6-11 0,3-2 0,2-2 0,-6-1 0,3 2 0,2 1 0,-4 1 0,2 1 0,2 1 0,3 0 0,-5 1 0,2-1 0,-6 1 0,2-1 0,2 1 0,4-1 0,3 0 0,3 1 0,2-1 0,0 0 0,2 0 0,-1 1 0,1-1 0,0-7 0,-1-1 0,0 0 0,0 2 0,0 1 0,0 2 0,0 2 0,0 0 0,0-6 0,0-9 0,0-7 0,8-15 0,8-14 0,8-10 0,-1-1 0,-3 2 0,-6 5 0,4 22 0,-4 12 0,-4 12 0,-2 7 0,-4 5 0,-1 2 0,-3 0 0,0-1 0,7 0 0,1-9 0,-1-1 0,-1-8 0,-1 0 0,-3-6 0,0 4 0,-1-5 0,-1 3 0,0 5 0,-1-4 0,1-4 0,0 2 0,-1-3 0,1-4 0,0-4 0,0 4 0,0 6 0,8 6 0,1-1 0,-1 3 0,-1 3 0,-2-4 0,-2 3 0,6 1 0,0-4 0,-1 1 0,7-5 0,-3 2 0,-1-5 0,-2 4 0,-4 3 0,-2 5 0,-2 3 0,0 3 0,-1 2 0,-1 1 0,0 1 0,1 0 0,0-16 0,-1 0 0,1-8 0,0 2 0,0-4 0,0 4 0,0-3 0,0 5 0,0 4 0,0 5 0,0 5 0,0 2 0,0 3 0,0 1 0,0 0 0,0 0 0,0 0 0,0 0 0,0-8 0,0-1 0,0-8 0,0 2 0,0 1 0,0-4 0,0-5 0,0 2 0,-8-4 0,0 4 0,0-4 0,1 6 0,2 3 0,2-2 0,1-5 0,1 3 0,1-4 0,0-5 0,1 5 0,-1 5 0,0-11 0,1-3 0,-1-20 0,0-11 0,0-17 0,0-15 0,0-10 0,0-1 0,0 4 0,0 14 0,0 13 0,0 21 0,0 3 0,0 15 0,0 11 0,0 10 0,0-1 0,0-2 0,0-6 0,0-5 0,0-4 0,0-4 0,0-9 0,0-10 0,0-8 0,0-8 0,0-4 0,0 5 0,0 15 0,0 15 0,0 8 0,0 11 0,0 8 0,0 7 0,0-3 0,0 2 0,0 1 0,0 2 0,0-5 0,0 0 0,0 2 0,-8 1 0,0 3 0,0 2 0,1 1 0,-5 1 0,0 0 0,2-7 0,3-9 0,2 1 0,2 1 0,1-5 0,2-5 0,0 3 0,1 5 0,-1-4 0,1 4 0,-1 4 0,0-4 0,0 3 0,0 3 0,0 3 0,0-5 0,0-7 0,0-5 0,0 1 0,0 4 0,0 5 0,0 6 0,0 3 0,0-5 0,0 2 0,0 1 0,0 1 0,0-5 0,0-7 0,0-7 0,0 2 0,0-4 0,0 4 0,0-1 0,0 4 0,0 5 0,0 5 0,0 4 0,8 12 0,1 2 0,-1 0 0,-1 0 0,5 6 0,0-1 0,-3-2 0,-1-3 0,5-11 0,-2-9 0,6-27 0,6-15 0,6-22 0,-3-9 0,-5-5 0,2 8 0,-6 18 0,4 18 0,-4 18 0,-4 13 0,-4 9 0,-4 6 0,-2 3 0,-2 1 0,-1 0 0,7 7 0,0 0 0,8 6 0,0-1 0,-3-3 0,6-3 0,4 5 0,6 5 0,5 6 0,-5 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14.45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0414.96289"/>
      <inkml:brushProperty name="anchorY" value="9468.73633"/>
      <inkml:brushProperty name="scaleFactor" value="0.5"/>
    </inkml:brush>
  </inkml:definitions>
  <inkml:trace contextRef="#ctx0" brushRef="#br0">1710 0 24575,'0'0'0,"0"14"0,0 20 0,-7 7 0,-2 12 0,-6 3 0,-8-1 0,2 4 0,-5-10 0,5-4 0,-4-11 0,-2-3 0,-5-1 0,6 1 0,-3-6 0,-2-6 0,-2 2 0,-2-5 0,5 3 0,0-3 0,-2-3 0,7 3 0,-2-2 0,-2-4 0,5-10 0,6-11 0,6-11 0,5-8 0,3-5 0,3-5 0,1-1 0,1 0 0,1-1 0,-1 0 0,-1 1 0,1 1 0,-9 7 0,-8 10 0,-8 7 0,-7 8 0,-5 11 0,-3 5 0,-2 1 0,0 7 0,8 6 0,0-1 0,0-3 0,0 3 0,-3-4 0,8 3 0,-2 5 0,7 5 0,-2-5 0,-2-4 0,-3-7 0,-3-5 0,-4-4 0,7-11 0,-1-3 0,7-7 0,-2-1 0,7-4 0,-3 2 0,4-5 0,5-2 0,-4 2 0,3-2 0,3-3 0,-4 5 0,-5 5 0,1-2 0,4-3 0,-5 3 0,-3 5 0,-5 5 0,3 12 0,5 11 0,-2 3 0,5 8 0,4 5 0,4 5 0,5 4 0,1 2 0,3 1 0,0-15 0,9-9 0,0-15 0,-1-14 0,8-12 0,-3-8 0,6-5 0,-2-3 0,-3-1 0,4 7 0,-4 1 0,-2 1 0,-4-1 0,-3 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16.76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3232.14258"/>
      <inkml:brushProperty name="anchorY" value="10657.63184"/>
      <inkml:brushProperty name="scaleFactor" value="0.5"/>
    </inkml:brush>
  </inkml:definitions>
  <inkml:trace contextRef="#ctx0" brushRef="#br0">1 973 24575,'0'0'0,"6"0"0,19 0 0,0-8 0,5-8 0,12 0 0,4 1 0,0-4 0,1 3 0,-2 3 0,-9-4 0,-2 4 0,-9-6 0,0 3 0,2-5 0,3 3 0,2-3 0,4 2 0,2-3 0,1 4 0,-7-4 0,0 4 0,-8-4 0,1 4 0,2 5 0,4-5 0,2 4 0,3-5 0,2 3 0,1-5 0,1 4 0,0 3 0,1 4 0,-1-4 0,0 3 0,0 2 0,0 2 0,0-5 0,7 1 0,1 2 0,-8-5 0,6 1 0,-1 2 0,-1 3 0,-1 3 0,-1-5 0,-1 1 0,8-8 0,7 3 0,0 1 0,-2 4 0,-3 3 0,-4-6 0,5 3 0,-1-8 0,5 3 0,7 1 0,13-4 0,28-5 0,21-13 0,25-6 0,19-3 0,-24 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25.71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8989.63672"/>
      <inkml:brushProperty name="anchorY" value="10360.46582"/>
      <inkml:brushProperty name="scaleFactor" value="0.5"/>
    </inkml:brush>
  </inkml:definitions>
  <inkml:trace contextRef="#ctx0" brushRef="#br0">14598 1098 24575,'0'0'0,"-6"0"0,-11 0 0,-8 0 0,-6 0 0,-4 0 0,-4 0 0,-2 0 0,0 0 0,0 0 0,-1 0 0,2 0 0,-9 0 0,1 0 0,0 0 0,2 0 0,1-8 0,3 0 0,0-8 0,-6-6 0,-23-8 0,-65-12 0,-79-11 0,-67-3 0,-54 0-1843,-23-4 2370,-5 3-790,13 3 263,-7-11 0,10 3 0,8 3 0,39 12 0,47 14 0,54 12-199,45 9 255,36 8-84,33 3 28,23-5 0,15 1 0,9-1 1826,5 2-2348,1 0 999,0 2-539,-10 1 93,-17 1-31,-18 0 0,-24 0 0,-20 0 0,-16 0 0,-13 0 0,10 1 0,4-1 0,6 0 0,22 0 0,12 0 0,10 0 0,14 0 0,12 0 0,9 0 0,7 0 0,-3 0 0,1 0 0,-14 0 0,-15 0 0,-15 0 0,-20 0 0,-9 0 0,-6 0 0,-1 0 0,0 0 0,10 0 0,2 0 0,9 0 0,1 0 0,6 7 0,-2 1 0,-11 0 0,-5-1 0,-11-2 0,-2-2 0,-8-2 0,1 0 0,-5-1 0,4 0 0,11 0 0,5-1 0,4 1 0,10 0 0,1 0 0,-1 0 0,-2 0 0,-2 0 0,4 0 0,-8 0 0,-3 0 0,-1 0 0,7 0 0,7 0 0,10 0 0,14 0 0,-2 0 0,11 0 0,9 0 0,9 0 0,-2 0 0,5 0 0,4 0 0,2 0 0,3 0 0,2 0 0,-6 0 0,-1 0 0,1 0 0,1 0 0,-6 0 0,-6 0 0,0 0 0,-5 0 0,4-8 0,-4 0 0,4-8 0,-4 1 0,5-6 0,4 3 0,-4 4 0,-3 3 0,-6 5 0,3 2 0,-3 3 0,6 1 0,4-8 0,6 0 0,-3 1 0,3 1 0,-6 1 0,11-5 0,3 0 0,2-6 0,3 1 0,0 2 0,0 4 0,0 3 0,-9 3 0,-8 1 0,0 2 0,0 0 0,-4 1 0,3-1 0,3 1 0,-3-1 0,2 1 0,3-1 0,4 0 0,2 0 0,3 0 0,2 0 0,8-8 0,1-1 0,0 1 0,-1-7 0,-3 2 0,-1 2 0,-2 3 0,-1-6 0,-1 3 0,8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32.10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4857.61328"/>
      <inkml:brushProperty name="anchorY" value="12728.42383"/>
      <inkml:brushProperty name="scaleFactor" value="0.5"/>
    </inkml:brush>
  </inkml:definitions>
  <inkml:trace contextRef="#ctx0" brushRef="#br0">163 202 24575,'0'0'0,"0"7"0,0 10 0,-8-1 0,0 7 0,-8-4 0,1 5 0,-6 4 0,3 3 0,4 4 0,-5-6 0,4 2 0,3 1 0,4 2 0,3 1 0,3 3 0,1 0 0,1 2 0,0-16 0,1-16 0,0-17 0,7-13 0,9-9 0,7-15 0,15-11 0,-2-2 0,9 1 0,2 4 0,-1 4 0,7 4 0,-1 11 0,-2 3 0,-3 0 0,-3 8 0,-2 6 0,-2-2 0,-1 6 0,8-5 0,-1 4 0,8 2 0,7-3 0,-1 2 0,-4 4 0,-4 2 0,-5 3 0,-4 3 0,-2 1 0,-1 1 0,-2 0 0,0 1 0,-1 0 0,1-1 0,-7 8 0,-2 0 0,2 9 0,1-2 0,-6 5 0,1-2 0,2-3 0,-6 3 0,3-3 0,2-3 0,3 4 0,2-3 0,3-2 0,1 4 0,2-2 0,0 6 0,0-3 0,0 4 0,0-2 0,0 4 0,8 3 0,0-2 0,8 3 0,-9 3 0,5-5 0,-2 3 0,-3-6 0,6-4 0,-9 1 0,-2-3 0,-3-5 0,-2-2 0,9 4 0,0-1 0,-8 5 0,7-1 0,-1-3 0,0-3 0,-1-3 0,-1 5 0,0-1 0,-2-1 0,1 5 0,-2-2 0,1-1 0,0-3 0,-1-3 0,8-2 0,1-2 0,0-1 0,-2 0 0,-2-1 0,-1 1 0,7-1 0,-2 1 0,0 0 0,-2 0 0,6 0 0,-1 0 0,6 0 0,-2 0 0,-2-8 0,4 0 0,12-8 0,7 1 0,12 2 0,19 3 0,8-4 0,7 2 0,10 2 0,1-5 0,-9 2 0,-2 2 0,-12 3 0,-1 3 0,-9 2 0,2 2 0,3 1 0,3 0 0,4 1 0,3 0 0,-6-1 0,1 0 0,2 1 0,-7-1 0,-7 0 0,-5 0 0,-6 0 0,-5 0 0,-9 0 0,-2 0 0,-9 0 0,2 8 0,-7 0 0,-5 0 0,4-1 0,-3-2 0,-3 6 0,-4-1 0,6-2 0,6-1 0,-1 6 0,5-2 0,-3-2 0,-4-1 0,4-4 0,3-1 0,-2-2 0,-4 0 0,-5-1 0,4-1 0,-3 1 0,5-1 0,-2 1 0,5 0 0,-4 0 0,-2 0 0,3 0 0,-3 7 0,-3 1 0,-3 0 0,-4-1 0,-1-2 0,5-2 0,0 6 0,7 0 0,-1-1 0,6-2 0,-3-1 0,-3-3 0,4 0 0,-4-2 0,-2 0 0,-4 0 0,4 0 0,6-1 0,7 1 0,-2 8 0,3 0 0,12 0 0,-5 7 0,3-2 0,0-2 0,1-3 0,9-2 0,8 5 0,10-1 0,6-2 0,13 7 0,19 5 0,10-1 0,16-3 0,4 4 0,0-4 0,-9 4 0,-4-3 0,5-3 0,0-5 0,0-3 0,6 5 0,24 6 0,15-1 0,6 6 0,1-3 0,-10-4 0,-11 4 0,-6-4 0,-1 5 0,-7-4 0,2-3 0,10 4 0,20-3 0,4-3 0,-7-4 0,-3 6 0,-5-2 0,-10-2 0,-9 6 0,-2-3 0,1 7 0,-4-3 0,11 5 0,-3-3 0,-5-4 0,-6-4 0,10-4 0,-4-3 0,-3-2 0,10-1 0,4 8 0,20-1 0,11 8 0,1 0 0,-2-3 0,2 6 0,-5-4 0,-5 6 0,-5-3 0,3 4 0,13 5 0,-1-4 0,4 4 0,-4 3 0,3-5 0,-15 3 0,-13-6 0,-6 3 0,-11-5 0,-9-4 0,2-6 0,3 5 0,-2-4 0,-4-1 0,-3 5 0,-4-1 0,5 5 0,-1-2 0,-2 5 0,6 4 0,-2-3 0,-2 5 0,13-6 0,-2-5 0,-2 3 0,-4-4 0,2 4 0,-11 5 0,-11 4 0,-12-3 0,-10 4 0,-6-7 0,-5 3 0,4 3 0,16 3 0,9-5 0,-2 10 0,11-5 0,3 1 0,-6 2 0,-9 2 0,-8 1 0,-16-7 0,-7 9 0,-11-8 0,-17-5 0,-7 7 0,-14 2 0,-10 3 0,-7-6 0,-15 8 0,-11 1 0,-10 1 0,-7 0 0,-5 1 0,-3-2 0,-1 0 0,0-1 0,0 0 0,0 7 0,-7-7 0,0 0 0,-7 6 0,-7 8 0,-6 0 0,-5 7 0,-3-2 0,-3-4 0,0-12 0,7-5 0,0-2 0,8-2 0,0-7 0,5 1 0,-2 1 0,-3-5 0,4 2 0,-4-6 0,-2-4 0,-5 2 0,-3-4 0,-2-4 0,6 6 0,0-4 0,6 7 0,0-4 0,-3-2 0,6 4 0,-4-3 0,-2 5 0,-3-3 0,-3-3 0,-3-4 0,-1-3 0,6 5 0,0-1 0,0-2 0,-2-2 0,-1-2 0,-2-2 0,-2-1 0,0-1 0,-1 0 0,0 0 0,1 0 0,-1-1 0,0 1 0,0 0 0,0 0 0,0 0 0,1 0 0,-1 0 0,0 0 0,0-8 0,1 0 0,-1-8 0,1 1 0,-1 2 0,8-5 0,1-4 0,-1-6 0,-1 3 0,-2-3 0,-1 6 0,-2-3 0,6-3 0,1-3 0,-1 5 0,7-3 0,-2 7 0,6-3 0,5-2 0,-2 4 0,4-2 0,-4-4 0,-5 6 0,2-4 0,-3 6 0,3-3 0,-2 6 0,3-4 0,6-4 0,-4 4 0,4-3 0,-5-4 0,3-2 0,3-4 0,4-2 0,3-2 0,3-1 0,2 0 0,1-9 0,1 1 0,-1 0 0,1-7 0,0-5 0,-1 0 0,8 4 0,9-4 0,-1 4 0,-1 4 0,4 11 0,-2 4 0,3 11 0,-2 1 0,3 6 0,-3-2 0,4 5 0,-4-5 0,4 5 0,-4-5 0,4 4 0,3 3 0,5 5 0,-4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36.86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8033.9834"/>
      <inkml:brushProperty name="anchorY" value="9235.0293"/>
      <inkml:brushProperty name="scaleFactor" value="0.5"/>
    </inkml:brush>
  </inkml:definitions>
  <inkml:trace contextRef="#ctx0" brushRef="#br0">2030 1 24575,'0'0'0,"0"7"0,0 10 0,0 7 0,0 7 0,0 5 0,0 3 0,0 2 0,-8-8 0,0 0 0,0 0 0,1 1 0,3 2 0,1 0 0,1 2 0,1 2 0,-7-9 0,0 1 0,0 0 0,2 1 0,1 2 0,-6 2 0,2 1 0,0 9 0,2 1 0,3 0 0,1 6 0,-6-9 0,0-2 0,1-2 0,1-3 0,3 0 0,1 1 0,-6-1 0,0 1 0,1 0 0,-6-8 0,1 1 0,2-1 0,-5 2 0,3 2 0,2 2 0,-5 1 0,3 1 0,-6 0 0,3 1 0,-5-7 0,-5-2 0,-4-6 0,-4-8 0,-11-6 0,-2-5 0,-9-4 0,1-2 0,-7-1 0,4 0 0,3 0 0,4-1 0,5 2 0,2-1 0,3 1 0,1 0 0,1 0 0,0 0 0,-8 0 0,0 0 0,0 0 0,-15 0 0,1-8 0,2 0 0,-3-8 0,3 1 0,5 2 0,-3 3 0,3 4 0,4-6 0,2 2 0,12-7 0,2 3 0,1 1 0,0-4 0,7-5 0,6-6 0,7-4 0,6-4 0,3-3 0,3 0 0,2-2 0,0 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44.10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1331.72168"/>
      <inkml:brushProperty name="anchorY" value="9186.54395"/>
      <inkml:brushProperty name="scaleFactor" value="0.5"/>
    </inkml:brush>
  </inkml:definitions>
  <inkml:trace contextRef="#ctx0" brushRef="#br0">35741 1 24575,'0'0'0,"13"0"0,14 8 0,-3 8 0,5 8 0,-4 7 0,2 13 0,-6 3 0,-5 9 0,-5 0 0,-5-2 0,-3-3 0,-2-3 0,-2-4 0,0-2 0,0-2 0,0 0 0,1-1 0,-1 0 0,1 0 0,-8 0 0,-1 0 0,1 1 0,1-1 0,2 1 0,2 0 0,1-1 0,2 1 0,0 0 0,0 0 0,0-1 0,1 1 0,7-8 0,1-1 0,7 1 0,-1 1 0,6 2 0,-3 9 0,4-5 0,-3 0 0,4-9 0,3 7 0,-3 2 0,3 1 0,-5 1 0,2 0 0,-4 0 0,4 15 0,3 1 0,-4 7 0,3 5 0,4 5 0,2-5 0,-4 1 0,-6 2 0,1 1 0,3-5 0,-4 2 0,3 0 0,4 2 0,3-5 0,-4 1 0,-6 2 0,1 3 0,3-6 0,-4 9 0,3-6 0,4 3 0,-5 0 0,-4 2 0,1-7 0,-4 2 0,4 0 0,-4 3 0,-3-6 0,-5 1 0,-2-6 0,-4 10 0,-1-6 0,-1-4 0,0-6 0,-1 2 0,0 3 0,1-2 0,-1-5 0,-7-3 0,0-5 0,-8-2 0,2-3 0,1-1 0,3-1 0,-4-8 0,2-1 0,2 9 0,-5 9 0,2 3 0,2 1 0,4-3 0,-6-2 0,2-3 0,1 7 0,3-2 0,3 7 0,1-2 0,2-2 0,1-3 0,0-3 0,0-3 0,1-1 0,-1-2 0,1-1 0,-1 8 0,0 0 0,0 8 0,0-1 0,0-1 0,0-4 0,-8-3 0,0-2 0,0-3 0,1-1 0,3 0 0,1 7 0,1 0 0,1 0 0,1 7 0,0-1 0,1-3 0,-1-2 0,0 13 0,1 7 0,-1 5 0,0 5 0,0 2 0,0 1 0,0 0 0,0 0 0,0 0 0,0-9 0,0 0 0,0-8 0,0 0 0,0-5 0,0-6 0,0 4 0,0 3 0,0 7 0,0-4 0,0 3 0,0 11 0,0 4 0,0 10 0,8 17 0,0 16 0,0 14 0,-2 2 0,-1 7 0,-2-3 0,-1 2 0,-2-5 0,0 3 0,0 2 0,0-4 0,0-5 0,-1-6 0,1-12 0,-8-12 0,0-19 0,0-8 0,1-14 0,3-9 0,1-1 0,1 11 0,1 5 0,1 5 0,0 11 0,1 2 0,-1-1 0,0-1 0,1-2 0,-1 6 0,0-3 0,0 0 0,0 5 0,0 6 0,0-1 0,8 12 0,0 5 0,0 3 0,-2 3 0,-1-8 0,-2-9 0,-1-8 0,-2 1 0,0-6 0,8-3 0,0-4 0,0 6 0,7-2 0,-3-9 0,-1-3 0,-2-2 0,-4 0 0,-2-7 0,-1 0 0,-2-6 0,0 1 0,-1-5 0,1 3 0,-1-4 0,1-4 0,-1-4 0,1-4 0,-7 5 0,-2-1 0,1-1 0,2-2 0,-7-10 0,-6-3 0,-7-8 0,-6-8 0,4-14 0,-2-6 0,-2-3 0,-3-1 0,7 9 0,6 9 0,7 10 0,7 8 0,3 6 0,4-12 0,-6-15 0,0-15 0,0-13 0,-6-2 0,1-6 0,2-5 0,-6 5 0,3-1 0,-7-2 0,4-3 0,-5 7 0,3-3 0,-4 0 0,-4-3 0,-5 6 0,5-2 0,-3 6 0,-1 7 0,-4 5 0,-1 5 0,-11 3 0,-1-5 0,-8-8 0,0 1 0,2 1 0,-5-4 0,-4-5 0,-6 2 0,3 4 0,-3-3 0,6 4 0,-3-4 0,6 3 0,-4 4 0,5 4 0,5 3 0,-4-4 0,3 0 0,-4-6 0,-5-6 0,-5 2 0,-5 3 0,4-4 0,-1-3 0,-10 3 0,7 4 0,-3 5 0,8 5 0,0-5 0,6 2 0,7 2 0,5 2 0,5 2 0,3 1 0,2 2 0,1 1 0,8-7 0,1-1 0,0 0 0,-3 2 0,-9 2 0,-3 1 0,-1-7 0,-7 1 0,0 1 0,2-6 0,3 1 0,-14 2 0,3 3 0,1 3 0,4 2 0,-3 1 0,4 2 0,-6 0 0,-4 1 0,-5-1 0,2 1 0,-2-8 0,6-1 0,-3 0 0,5-7 0,6 2 0,-4 2 0,5 2 0,-5 4 0,2-6 0,-4 1 0,-4-6 0,-14 1 0,-11-5 0,-20 2 0,-24-4 0,-15-4 0,-10-5 0,-13-3 0,-3-11 0,1-2 0,11-1 0,10-7 0,20 1 0,10 2 0,-2-4 0,2 2 0,1 3 0,-7 3 0,-1 3 0,-6 2 0,1 3 0,2 0 0,3 1 0,11 0 0,12 0 0,1-1 0,8 9 0,-2-8 0,5-1 0,-5-1 0,-4-1 0,-21 1 0,-5-8 0,-18 0 0,-1 1 0,3 1 0,5 2 0,8 3 0,12 8 0,21 10 0,3 0 0,15 8 0,14-4 0,2 5 0,1 3 0,5 4 0,-3 3 0,-3-5 0,-12 1 0,-13-7 0,-10-6 0,-9 2 0,-6 3 0,4 4 0,-1-3 0,6 3 0,8-5 0,6 3 0,13 2 0,13 4 0,10 4 0,9 1 0,4 3 0,4 1 0,1 1 0,1 7 0,0 1 0,-2 8 0,9 6 0,-1-2 0,8 5 0,6 3 0,-2-4 0,-3-5 0,4 1 0,-5-4 0,4 3 0,-3-3 0,-5 3 0,-3-2 0,-4-5 0,5 5 0,-2-5 0,0-2 0,-3-3 0,-2 5 0,-1 5 0,-2 0 0,-8-4 0,-1 5 0,0 5 0,-7-4 0,2-3 0,2 3 0,3 3 0,2-2 0,-5 3 0,2-4 0,-7 3 0,2-4 0,2-4 0,3 2 0,3 5 0,-5-2 0,2-5 0,-7 4 0,1-3 0,3-4 0,3-4 0,-4-3 0,2 5 0,-6-1 0,2 7 0,-6-2 0,4-1 0,-12-4 0,3-3 0,-4 5 0,-2-1 0,-3 6 0,6-1 0,6-3 0,8-3 0,-1-3 0,3-2 0,4-3 0,3 0 0,3-2 0,2 1 0,1-1 0,-7 0 0,-1 1 0,1 0 0,1 0 0,-14 0 0,1 0 0,2 0 0,-5 0 0,-3 0 0,-5 0 0,-4 0 0,5 0 0,-1 0 0,-1-8 0,5 0 0,-1 0 0,6 1 0,-2 3 0,5 0 0,4 3 0,-3-8 0,-4 1 0,-5 0 0,2 1 0,5 2 0,-2 3 0,4 0 0,5 2 0,-4-1 0,3 2 0,-5-1 0,2 0 0,-12 1 0,-5-1 0,-12 0 0,-12 0 0,-8 0 0,0 0 0,-4 0 0,5 0 0,-2 0 0,6 8 0,5 1 0,5-1 0,5 6 0,3-1 0,-6-1 0,0-4 0,10-3 0,9 6 0,2-1 0,16 7 0,6-3 0,6-1 0,2-4 0,0-3 0,1-3 0,-9 6 0,-9 8 0,-8 7 0,-16 14 0,-22 5 0,-3 12 0,-8 0 0,3-1 0,6-3 0,7-4 0,13-2 0,14-11 0,11-10 0,8 0 0,7-8 0,3-5 0,-7 4 0,-15 13 0,-33 13 0,-39 6 0,-13 11 0,-5 8 0,-5-3 0,14-3 0,23-5 0,16-5 0,13-13 0,16-3 0,14-2 0,-7-7 0,7-8 0,4 3 0,-3 2 0,4-3 0,3-4 0,-3-4 0,-6-4 0,3 4 0,3 6 0,-12 0 0,-4-3 0,-6 4 0,-1-2 0,-3-4 0,0-4 0,0-3 0,-8 6 0,-7-2 0,-8 7 0,-15 6 0,-5-1 0,-10-4 0,-16 3 0,-8-3 0,3 4 0,7-4 0,0-4 0,15-4 0,7 5 0,5-3 0,3-2 0,2-2 0,-8-3 0,-1-1 0,-8-2 0,-7-1 0,-8 0 0,-5-1 0,5 1 0,-2-1 0,6 1 0,-1 0 0,5 0 0,6 0 0,-3 0 0,-3 0 0,2 0 0,-4 0 0,-12 0 0,-13-8 0,-18-9 0,-3-7 0,2 1 0,-10-5 0,-10-10 0,-3-4 0,-8 5 0,-15 1 0,-6-8 0,12-9 0,14 0 0,10 0 0,21 3 0,27 10 0,25 4 0,21 2 0,16 1 0,17 6 0,6 7 0,2-1 0,-8-3 0,-11 5 0,-27-5 0,-18 5 0,-15-4 0,-17-3 0,-5-4 0,4-4 0,11-3 0,-22 6 0,-32 0 0,-40-2 0,-31 7-1423,-31-1 1830,9 6-611,26 5 204,38 6 0,38 4 0,41 3 0,24 3 0,16 0 0,15 1 0,19 0 0,7 0 1424,4-8-1831,1 0 610,-1-1-203,-1-6 0,-3 1 0,-1 2 0,7 3 0,-1-6 0,7 3 0,0 1 0,-3 3 0,5 2 0,-3 2 0,5 2 0,5 1 0,5 0 0,5 1 0,-6-1 0,3 1 0,-8-1 0,3 0 0,1 0 0,3-8 0,12-8 0,2 0 0,9-7 0,9-4 0,7-5 0,12-4 0,5-2 0,10-10 0,-1 0 0,-2-1 0,-10 10 0,-13 2 0,-10 9 0,-10 10 0,-14 6 0,4-2 0,-2 4 0,1-6 0,0 3 0,0 1 0,8-4 0,0-5 0,9-14 0,6-22 0,-2-11 0,6-9 0,2-14 0,5-1 0,-6-1 0,2 10 0,-7 4 0,-5 11 0,-7 16 0,-4 9 0,4 6 0,-9 10 0,-3 9 0,-9 7 0,-1 5 0,-7 5 0,-7 1 0,3 2 0,3 0 0,6-1 0,4 0 0,5 0 0,10-8 0,18-2 0,9-6 0,15 0 0,12 2 0,1-5 0,7-5 0,-5 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52.0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42 762 24575,'-2'39'0,"-1"1"0,-12 45 0,7-42 0,-4 67 0,11-90 0,1 0 0,0 0 0,2-1 0,0 1 0,1 0 0,1-1 0,1 1 0,0-1 0,2 0 0,0-1 0,1 0 0,1 0 0,1 0 0,0-1 0,15 18 0,116 166 0,-68-91 0,-49-73 0,-19-27 0,1-1 0,0 0 0,1 0 0,9 10 0,-12-16 0,0 1 0,0-1 0,0 0 0,1-1 0,-1 1 0,1-1 0,-1 0 0,1 0 0,0 0 0,0-1 0,0 1 0,8 0 0,-4 0 0,0-1 0,0-1 0,0 0 0,0 0 0,-1 0 0,1-1 0,0-1 0,0 1 0,0-1 0,-1-1 0,1 0 0,-1 0 0,0-1 0,0 0 0,0 0 0,0 0 0,-1-1 0,0-1 0,10-7 0,4-10 0,-1 0 0,0-1 0,-2-1 0,21-36 0,-24 35 0,1 1 0,2 0 0,0 1 0,30-29 0,0 7 0,-28 26 0,40-31 0,-53 46 0,1-1 0,0 2 0,0-1 0,0 1 0,1 1 0,0-1 0,-1 2 0,1-1 0,15-2 0,48 0 0,130 8 0,-65 1 0,363-4 0,-474 2 0,-1 1 0,1 1 0,-1 2 0,0 1 0,0 0 0,46 22 0,-30-12 0,49 12 0,105 34 0,-14-5 0,-142-51 0,1-1 0,0-2 0,0-1 0,0-3 0,42-4 0,-31 1 0,0 3 0,69 7 0,60 12 0,285-5 0,-309-13 0,146-4 0,-81-28 0,-196 27 0,7-4 0,1-1 0,46-21 0,5-1 0,-28 17 0,0 2 0,0 2 0,59-1 0,-110 10 0,57-7 0,63-18 0,-10 2 0,1017-232-1452,-824 180 814,3238-876-6006,-3240 862 7187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38.9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8:54.1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24575,'2'4'0,"-1"0"0,0 0 0,1 0 0,0 0 0,0 0 0,0 0 0,1-1 0,-1 1 0,1-1 0,0 0 0,-1 0 0,7 5 0,5 8 0,12 10 0,0 0 0,1-2 0,2-1 0,0-1 0,2-2 0,36 19 0,10 9 0,118 68 0,-157-97 0,1-2 0,0-1 0,58 14 0,0-8 0,1-6 0,149 8 0,205-20 0,-277-6 0,1677-1-1870,-1635 3-4451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01.3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35190 0 24575,'3'59'0,"1"-1"0,4 0 0,28 114 0,-22-116 0,2-1 0,3 0 0,1-2 0,4 0 0,54 91 0,266 361 0,-108-128 0,359 787 0,-468-839 0,-78-143 0,7 20 0,25 23 0,121 307 0,-85-185 0,-95-269 0,-4 1 0,-4 1 0,-3 1 0,-3 0 0,-5 135 0,-6-189 0,-1-1 0,-1 1 0,-2-1 0,0 0 0,-2 0 0,-15 32 0,-85 142 0,69-132 0,21-36 0,-2 2 0,1 0 0,2 1 0,1 1 0,2 1 0,1 0 0,-10 49 0,-49 211 0,64-254 0,-5 17 0,2 1 0,-4 89 0,15-124 0,4 237 0,0-247 0,1 1 0,1-1 0,1 0 0,0 0 0,1 0 0,12 21 0,13 28 0,-15-16 0,12 55 0,12 34 0,138 313 0,-63-31 0,-94-325 0,-4-24 0,-3-14 0,-1 1 0,-4 0 0,6 98 0,-16-140 0,-1 0 0,0-1 0,-1 1 0,0 0 0,-1-1 0,-1 0 0,-1 0 0,-11 27 0,12-34 0,-1-1 0,0 1 0,0-1 0,0 0 0,-1 0 0,0-1 0,0 0 0,0 0 0,-1 0 0,0 0 0,0-1 0,-1-1 0,1 1 0,-1-1 0,0 0 0,0-1 0,-11 3 0,-5 0 0,1-2 0,-35 3 0,40-6 0,0 1 0,-1 1 0,1 0 0,0 2 0,-27 9 0,-47 32 0,62-29 0,-2-1 0,0-2 0,-35 11 0,17-12 0,-1-1 0,0-3 0,-1-2 0,-88 1 0,123-8 0,0 1 0,0 1 0,0 0 0,0 2 0,0 0 0,1 1 0,-1 0 0,-30 16 0,-24 6 0,56-22 0,-1 0 0,1 2 0,0-1 0,0 2 0,1 0 0,-21 16 0,-73 61 0,56-46 0,1 3 0,-57 61 0,46-42 0,38-39 0,-33 39 0,52-51 0,-1-1 0,1 1 0,0 0 0,1 0 0,1 1 0,-1-1 0,2 1 0,-1 0 0,1 0 0,1 0 0,0 0 0,1 0 0,1 17 0,3 18 0,16 81 0,-20-125 0,20 114 0,-16-78 0,2-1 0,1 1 0,3-2 0,0 1 0,3-1 0,23 49 0,2-15 0,-4 1 0,-2 2 0,42 149 0,34 176 0,-74-171 0,-11-51 0,99 444-273,-24-68-549,249 1339-2896,-317-1757 4509,-13-65 215,-3 1-1,-3 1 1,2 99-1,-12-147-1005,-1 0 0,-2-1 0,0 1 0,-1 0 0,-2-1 0,0 1 0,-1-1 0,-1-1 0,-1 1 0,-2-1 0,0-1 0,0 0 0,-2 0 0,-1-1 0,-15 19 0,-239 261 0,31-22 0,223-264 0,-1 0 0,-1-1 0,0 0 0,0-1 0,-1-1 0,-28 14 0,-14 9 0,-101 77 0,154-107 0,0 0 0,-1-1 0,1 1 0,-1-1 0,0 0 0,1-1 0,-1 1 0,0-1 0,0 0 0,0-1 0,0 1 0,0-1 0,0 0 0,0-1 0,0 1 0,-6-3 0,-10-2 0,0-2 0,1 0 0,-22-11 0,8 3 0,-293-121-3,-377-144-168,-1517-390-3017,1815 561 3452,-291-70 343,430 120 638,-293-104 1,519 145-1246,0-2 0,-62-41 0,-11-5 0,23 12 0,2-3 0,2-5 0,-83-76 0,154 123 0,-1 1 0,-1 1 0,0 1 0,-1 1 0,0 0 0,-1 1 0,0 2 0,0 0 0,-42-9 0,-102-18 0,-99-24 0,-482-38-275,-155-25-89,-326-170 364,760 168 0,-331-92 0,-654-108 639,893 231-639,481 81 0,-140-6 0,-81 21 0,106 0 0,-2381-3 0,1995 41 0,58-1 0,301-39 0,-238 13 0,-494 11 0,853-25 0,16-2 0,0-3 0,0-3 0,-133-32 0,-24-19 0,-292-80 0,414 100 0,2-4 0,-212-113 0,-21-46 0,-138-75 0,-20 38 0,502 237 0,-303-114 0,212 85 0,-125-24 0,-191-14 0,-3 38 0,367 30 0,-188 5 0,190 0 0,0 1 0,0 3 0,-48 14 0,50-8 0,0 2 0,1 2 0,0 1 0,2 3 0,1 1 0,-40 31 0,-108 69 0,1-1 0,113-65 0,-127 124 0,81-60 0,-264 205 0,294-263 0,-2-3 0,-2-5 0,-3-4 0,-123 47 0,-43-8-320,-393 80 0,444-130 206,-2-10 0,-266 3 0,-426-75-1224,-1172-239 506,952 57-1128,47-67-698,66-47 1869,786 247 535,4-10 0,-275-171 0,210 80 1384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03.4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1154 5471 24575,'21'-309'0,"-3"78"0,-13 125 0,-5 0 0,-20-160 0,-15-18 0,-5-25 0,-28-97-146,-89-581-407,152 944 698,-3 0 1,-1 1 0,-27-72 0,12 32-18,17 56-134,-18-49 0,-178-451 6,169 414 0,-15-48 0,-103-233 0,88 275 0,39 76 0,2-1 0,-27-71 0,-87-256 0,132 354-195,0 0 0,0 0 0,2 0 0,0-1 0,0 1 0,1-19 0,1 3-6631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59:05.18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2817 24575,'1'-16'0,"1"1"0,0 0 0,0 0 0,2 1 0,0-1 0,1 1 0,7-17 0,5-4 0,34-55 0,285-354 1,-178 249-295,207-273-1111,683-834 1341,-1005 1247 64,-31 39 0,0 1 0,0 0 0,28-25 0,-39 40 19,0-1-1,0 0 1,0 0-1,0 1 0,0-1 1,1 1-1,-1-1 1,0 1-1,0-1 0,1 1 1,-1 0-1,0 0 1,0-1-1,1 1 0,-1 0 1,0 0-1,1 0 1,-1 1-1,0-1 0,1 0 1,-1 0-1,0 1 1,0-1-1,0 1 0,1-1 1,-1 1-1,0-1 1,0 1-1,0 0 0,0-1 1,0 1-1,0 0 1,0 0-1,0 0 0,0 0 1,0 0-1,0 0 1,-1 0-1,1 0 0,0 0 1,-1 1-1,1 1 1,5 7 217,-1 1 1,0-1 0,6 20 0,-9-24-214,13 36-23,-3 1 0,-1 0 0,-2 1 0,-2 0 0,-2 0 0,-1 46 0,-6 28-1365,2-84-5461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9:15.51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1,'0'6,"7"3,2 6,6 1,8-3,6-3,-2 3,8 6,5 7,3 6,0-3,0-6,-8-1,-2-3,-7 1,-2-2,3-5,2 3,4-2,3-3,2-3,1-3,1-3,0-1,-6 5,-9 9,-3 2,-4 5,1-2,-2 3,2-3,-2 2,3-2,5-6,5 3,4 5,2-2,3 3,1-3,1-4,-7 1,-3-1,1-5,-5 4,-1-1,-5 3,1 0,-3-4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59:16.90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06.22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40 1 24575,'0'0'0,"0"6"0,-8 10 0,0 7 0,1 7 0,0 4 0,3 3 0,1 2 0,1 8 0,2 15 0,0 23 0,0 30 0,0 41 0,1 22 0,-1 22 0,0 1 0,0-15 0,0-17 0,0-27 0,0-23 0,0-26 0,0-7 0,0-15 0,0-12 0,0-1 0,0 1 0,0 3 0,0-3 0,0 10 0,0 4 0,0 3 0,0 2 0,0 7 0,0 1 0,0-1 0,0-1 0,0-3 0,0-2 0,0-2 0,0 7 0,0 0 0,0 7 0,0 6 0,0 6 0,0 5 0,0 4 0,0 8 0,0 3 0,0 0 0,0-9 0,0-10 0,0-10 0,0-15 0,0-7 0,0 5 0,0-1 0,0 1 0,0 0 0,0 0 0,0 0 0,0 0 0,0-1 0,0 8 0,0-8 0,0 0 0,0-9 0,0-1 0,0 0 0,0-5 0,8-7 0,-1 3 0,1-5 0,-2-3 0,-1-4 0,-2 5 0,-2-3 0,8 0 0,-1 11 0,-1 0 0,0 5 0,-3-3 0,-1-5 0,-2-5 0,7-12 0,0-4 0,7-10 0,6-8 0,7-6 0,4-6 0,-4-10 0,2-3 0,1 0 0,2 1 0,-6-6 0,1 2 0,1 2 0,3 3 0,9-6 0,2 3 0,1-7 0,0 3 0,-2 2 0,0 3 0,5 3 0,0 3 0,-1 2 0,-2 0 0,14 2 0,-2-1 0,-1 1 0,-4 0 0,3-1 0,-2 0 0,-4 0 0,5 0 0,5 0 0,-2 0 0,-3 0 0,3 0 0,5 0 0,4 0 0,11 8 0,5-1 0,8 1 0,1 6 0,-1-1 0,4 5 0,-2 5 0,-3-2 0,-4 4 0,-3-5 0,-2 3 0,-2 3 0,-8-4 0,-2 3 0,8-5 0,-6 2 0,2-4 0,0 4 0,9 2 0,16 5 0,17 3 0,7-5 0,11-5 0,1 0 0,-2 3 0,-11 2 0,-4-3 0,-19-6 0,-17 3 0,-15-5 0,-5 3 0,-8-3 0,2 3 0,-3-3 0,-3 5 0,5-4 0,-3-4 0,-9 4 0,4-4 0,-1-3 0,-9 5 0,7-2 0,-1-3 0,0-3 0,0 6 0,-1-3 0,1-2 0,-2-1 0,1-3 0,-1 6 0,0 6 0,-1 0 0,1-2 0,-7 4 0,-16-2 0,-15-18 0,0 2 0,0 0 0,0 0 0,0 0 0,0 0 0,0 0 0,0 1 0,0-1 0,1 0 0,-1 0 0,0 0 0,0 0 0,0 0 0,0 0 0,0 0 0,0 0 0,0 0 0,0 1 0,0-1 0,0 0 0,0 0 0,0 0 0,1 0 0,-1 0 0,0 0 0,0 1 0,0-1 0,0 0 0,0 0 0,0 0 0,0 0 0,0 0 0,0 0 0,0 1 0,0-1 0,-1 0 0,1 0 0,0 0 0,0 0 0,0 0 0,0 0 0,0 1 0,0-1 0,0 0 0,0 0 0,0 0 0,0 0 0,0 0 0,0 0 0,-1 0 0,1 0 0,0 0 0,0 1 0,0-1 0,0 0 0,0 0 0,0 0 0,0 0 0,-1 0 0,1 0 0,-7-7 0,-3-3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08.4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608.0166"/>
      <inkml:brushProperty name="anchorY" value="-8813.12402"/>
      <inkml:brushProperty name="scaleFactor" value="0.5"/>
    </inkml:brush>
  </inkml:definitions>
  <inkml:trace contextRef="#ctx0" brushRef="#br0">0 2218 24575,'0'0'0,"7"0"0,16 0 0,16 0 0,13 0 0,12 0 0,0 0 0,4 0 0,2 0 0,2 0 0,-5 0 0,1 0 0,0 0 0,-6 0 0,9 7 0,-5 1 0,10 0 0,8-2 0,18-2 0,16-1 0,36-1 0,34 6 0,30 0 0,30 7 0,24-1-829,25 13 1066,26 6-2221,7 4 2517,8-5-799,-11-7 266,-30 0 0,-15-7-1039,-20-5 1336,-8-4-446,-17 3 149,-1 5 0,-18-2 0,-4-2-440,-16-3 566,-14-3-189,-5-4 772,6-1-912,-6-2 304,1-7 1697,-5-2-2312,-13-7 1917,-15 2-1731,-27 1 1014,-25 4-835,-16 3 223,-16 2-74,-12 2 0,-7 2 0,-6 0 0,-10 8 0,-9 8 0,-14 0 0,-15 6 0,-11-3 0,-8-4 0,-7-4 0,-2-4 0,-3-3 0,1-2 0,-1-2 0,-6-1 0,0 0 0,-7 0 0,1 1 0,-4-1 0,1 1 0,5 0 0,3 0 0,4 0 0,2 0 0,3 0 0,1 0 0,-7 0 0,0 0 0,0 0 0,2 0 0,1-8 0,1 0 0,2 0 0,0 2 0,1 1 0,0-5 0,1 0 0,7-5 0,-8 0 0,1-12 0,-3 3 0,1-12 0,-1-4 0,-7-2 0,1 0 0,-1-7 0,3 7 0,1 3 0,10-7 0,1 9 0,1-7 0,0 2 0,-2-1 0,-2 1 0,0 1 0,-10 2 0,0 0 0,-9-7 0,-28-7 0,-23-16 0,-57-28 0,-39-22 0,-26-8 0,-13-12-1259,3 9 1619,24 11-540,25 13 180,27 12-227,36 8 292,23 14-98,17 12 33,10 9 0,5 0 0,2 4 1247,-1-5-1603,-9 10 773,-2-6-485,-9 3 102,0 1-34,-7 1 0,-4 2 0,-6 10 0,20 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11.32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0701.40332"/>
      <inkml:brushProperty name="anchorY" value="-7865.58594"/>
      <inkml:brushProperty name="scaleFactor" value="0.5"/>
    </inkml:brush>
  </inkml:definitions>
  <inkml:trace contextRef="#ctx0" brushRef="#br0">0 0 24575,'0'0'0,"13"0"0,12 0 0,6 0 0,13 0 0,2 0 0,10 0 0,6 0 0,-2 0 0,4 0 0,3 0 0,3 0 0,2 0 0,-5 0 0,0 0 0,1 0 0,2 0 0,-5 0 0,1 0 0,-7 0 0,2 0 0,-5 0 0,-5 0 0,4 0 0,-4 0 0,-3 0 0,-4 0 0,-1 0 0,-3 0 0,-2 8 0,7 0 0,0 7 0,8-1 0,6-1 0,7-4 0,11-3 0,5 5 0,16 6 0,8 7 0,7-2 0,3-4 0,1-5 0,-8-4 0,0 3 0,0-2 0,-16 6 0,-13-2 0,-8-3 0,-3 5 0,-9-3 0,-7-3 0,2-2 0,11-3 0,-3-3 0,4-1 0,2-1 0,3 8 0,2-1 0,1 0 0,-7-1 0,0 6 0,1-1 0,1-2 0,1-2 0,-5-3 0,0-1 0,2-2 0,-6 0 0,-6-1 0,-6-1 0,-5 1 0,-3-1 0,-4 1 0,0 0 0,-1 0 0,-1 0 0,1 0 0,-7 7 0,7 1 0,1 0 0,1-1 0,0-2 0,1-2 0,-1-2 0,8 7 0,-1 0 0,0-1 0,-2-1 0,-1-1 0,5-3 0,-8 7 0,-1 0 0,5-1 0,-1-2 0,9-2 0,-2-1 0,-1-2 0,5 7 0,-2 0 0,-3 7 0,-3-1 0,4-2 0,7 5 0,5 4 0,-2-2 0,-4-3 0,2-4 0,-3 2 0,3-2 0,4 5 0,4-2 0,4-3 0,-5-4 0,-6-2 0,1-3 0,-5-2 0,-5-1 0,-12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12.89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8824.78125"/>
      <inkml:brushProperty name="anchorY" value="-9858.79492"/>
      <inkml:brushProperty name="scaleFactor" value="0.5"/>
    </inkml:brush>
  </inkml:definitions>
  <inkml:trace contextRef="#ctx0" brushRef="#br0">206 0 24575,'0'0'0,"0"7"0,0 16 0,0 24 0,0 21 0,0 11 0,0 6 0,0 10 0,0-2 0,-7-2 0,-1 4 0,0-3 0,-6 11 0,2 19 0,1 13 0,3 10 0,-5 7 0,2 2 0,2 10 0,2-16 0,-5-9 0,2-17 0,1-16 0,3-12 0,1-18 0,3-6 0,1-3 0,1-8 0,0 2 0,0 1 0,1 4 0,-9 3 0,1-4 0,-1 8 0,2 2 0,1 3 0,2 8 0,1 0 0,1-8 0,1-10 0,1-2 0,-1-9 0,0-6 0,1-5 0,-1-4 0,0-3 0,0-16 0,0-17 0,-7-16 0,-1-5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39.13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14.45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349.16992"/>
      <inkml:brushProperty name="anchorY" value="-12391.72656"/>
      <inkml:brushProperty name="scaleFactor" value="0.5"/>
    </inkml:brush>
  </inkml:definitions>
  <inkml:trace contextRef="#ctx0" brushRef="#br0">1 0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16.82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8619.16992"/>
      <inkml:brushProperty name="anchorY" value="-13661.72656"/>
      <inkml:brushProperty name="scaleFactor" value="0.5"/>
    </inkml:brush>
  </inkml:definitions>
  <inkml:trace contextRef="#ctx0" brushRef="#br0">1 131 24575,'0'0'0,"0"7"0,15 17 0,8 7 0,8 7 0,5 10 0,11 1 0,1 8 0,0 6 0,-1 5 0,4 4 0,-1 2 0,13 10 0,-2 8 0,12 15 0,-4 8 0,3 3 0,0 10 0,-7-1 0,9-1 0,1-2 0,2-4 0,-7-10 0,8 5 0,-8-8 0,7 0 0,-6-7 0,1 8 0,-1 2 0,1 3 0,1 1 0,-6-7 0,0 1 0,-7-9 0,1-6 0,-12-14 0,2-5 0,-5-3 0,-1-9 0,-4-7 0,-8 1 0,5-13 0,-7 5 0,0-4 0,0-1 0,2 5 0,-6 0 0,1-1 0,1-3 0,-5-1 0,1-10 0,-5-2 0,2 0 0,3-7 0,-3 1 0,2-6 0,3-4 0,3-6 0,10-12 0,4-10 0,0-2 0,1-7 0,-2-6 0,6-19 0,-9-3 0,7-10 0,-10 1 0,-1 3 0,-1-3 0,-1 5 0,-7 3 0,-6-3 0,-8 3 0,-5-5 0,-5 3 0,-2-4 0,-2 2 0,0 4 0,-1-3 0,1 2 0,0 4 0,-7-5 0,0 2 0,-7 3 0,0 3 0,3-5 0,3 2 0,2 1 0,-4 3 0,2 2 0,1 1 0,2 2 0,-6 1 0,2 0 0,1 1 0,-5-8 0,2 0 0,1-8 0,-4 1 0,3 1 0,1 4 0,4-4 0,2-6 0,-5 1 0,1 4 0,1-4 0,-6-12 0,2-13 0,2-11 0,3-10 0,2 1 0,2 4 0,-6 5 0,1 5 0,-7 5 0,1 3 0,2 10 0,3 9 0,4 9 0,1 5 0,3 6 0,0 2 0,2 1 0,-1 1 0,1-1 0,-1-7 0,1 0 0,-1-1 0,-8 1 0,0 1 0,1-5 0,-7 0 0,1 2 0,3 1 0,2-4 0,2 0 0,3 2 0,2 3 0,8 9 0,1 17 0,8 10 0,-1 15 0,5 4 0,-3 15 0,5 1 0,-4 4 0,4 10 0,3-5 0,-3 1 0,3-1 0,-5 1 0,-5-1 0,2 2 0,-3-9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19.26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3014.25"/>
      <inkml:brushProperty name="anchorY" value="-15192.59668"/>
      <inkml:brushProperty name="scaleFactor" value="0.5"/>
    </inkml:brush>
  </inkml:definitions>
  <inkml:trace contextRef="#ctx0" brushRef="#br0">39 0 24575,'0'0'0,"0"7"0,0 9 0,-7 8 0,-1 5 0,0 13 0,2 3 0,1 2 0,3-2 0,0-1 0,1-2 0,1-1 0,0-2 0,1 0 0,-1-2 0,0 8 0,1 1 0,-1-1 0,0 0 0,0-3 0,0 6 0,0-1 0,0 0 0,0 5 0,0 5 0,0 7 0,0 5 0,0 18 0,0 11 0,0 9 0,0 6 0,0-5 0,0-6 0,0-9 0,0-6 0,0-5 0,0-4 0,0-10 0,0-9 0,0 8 0,0-7 0,0 4 0,0-5 0,0 2 0,0 3 0,0 3 0,0-4 0,0 2 0,0 1 0,0 4 0,0-6 0,0 1 0,0-5 0,0 2 0,0 1 0,0 5 0,0 2 0,0 2 0,0 3 0,0 0 0,0 1 0,0 0 0,0 1 0,0-8 0,0-1 0,0 0 0,0 2 0,0-6 0,0 1 0,0 1 0,0 11 0,0 2 0,0 2 0,0 0 0,0-9 0,0-1 0,0 7 0,0 0 0,0 1 0,0 1 0,0-2 0,0-7 0,7 6 0,1-1 0,-1-6 0,0 0 0,-3 7 0,-1 2 0,-1 0 0,-2 8 0,0-7 0,0-2 0,0-2 0,0-9 0,-1 8 0,1-8 0,0 1 0,0-7 0,0 2 0,0-6 0,0-5 0,0-5 0,0 4 0,0-3 0,0 5 0,0-1 0,0-3 0,0-2 0,0-4 0,0 5 0,0-1 0,0-1 0,0-2 0,0 6 0,0 5 0,0 0 0,0 5 0,0-4 0,0-3 0,0-4 0,0-5 0,0-17 0,0-19 0,0-16 0,0-22 0,0-9 0,0-6 0,0-9 0,0-7 0,0-6 0,0-5 0,0 12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3:28:22.8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4284.25"/>
      <inkml:brushProperty name="anchorY" value="-23607.56055"/>
      <inkml:brushProperty name="scaleFactor" value="0.5"/>
    </inkml:brush>
  </inkml:definitions>
  <inkml:trace contextRef="#ctx0" brushRef="#br0">497 0 24575,'0'0'0,"6"0"0,11 0 0,6 15 0,6 8 0,5 8 0,4 5 0,8 3 0,9 9 0,7 7 0,0 9 0,10-3 0,4 5 0,-5 2 0,0 2 0,-7 3 0,8 1 0,-7-6 0,-5 0 0,1-7 0,-5 1 0,2 2 0,4-5 0,-4 3 0,3-5 0,-4 3 0,3-4 0,4 3 0,3 3 0,3-3 0,3 10 0,2 4 0,8-4 0,1 9 0,1 7 0,5 2 0,-9 15 0,6 7 0,-3 4 0,-9 3 0,-2-7 0,-9 0 0,-8-8 0,-8 1 0,-4-7 0,-5-5 0,-1-6 0,-9-3 0,0 4 0,-1-1 0,3-1 0,-6-2 0,-6-1 0,-6-3 0,-5 8 0,-4 6 0,-3 0 0,-2 6 0,0-2 0,0-5 0,-8 5 0,0-5 0,-6-3 0,0 12 0,2-3 0,-4 6 0,-4-5 0,-6-5 0,3 3 0,-2-4 0,-4 4 0,-1 4 0,4-3 0,-1-4 0,6-12 0,-1-5 0,-3-3 0,4-8 0,-2-1 0,5-6 0,-4-5 0,6 2 0,-5 4 0,-2 12 0,3 6 0,-3 10 0,-11 10 0,-4 7 0,-1 6 0,-10 4 0,1-6 0,0 0 0,-5 1 0,2-7 0,3-6 0,3-6 0,3-14 0,2-11 0,9-3 0,-6-7 0,1 1 0,-2 4 0,0-2 0,-8 3 0,1-4 0,-1-3 0,2 2 0,-12 4 0,0 5 0,-5 12 0,2 4 0,-2 2 0,4-7 0,-3 5 0,-2-7 0,3-2 0,-3-7 0,6-7 0,4 0 0,-3-5 0,5-4 0,2-4 0,4-10 0,3-2 0,-6-9 0,2-7 0,1 1 0,-6-5 0,1-3 0,2-3 0,2-2 0,-4-3 0,1 0 0,2-2 0,2-7 0,3 0 0,9-8 0,2 1 0,1-5 0,6-5 0,-1-4 0,-1 3 0,4-2 0,5-2 0,-2 6 0,4-3 0,-4 7 0,4-3 0,-5 5 0,4-3 0,3-3 0,-4-5 0,4-3 0,2-2 0,4-3 0,-5-9 0,-6 0 0,1-8 0,3 1 0,4-5 0,3 2 0,3-3 0,2 3 0,2-4 0,0 5 0,8 11 0,1 4 0,-1 4 0,-1 2 0,5 0 0,-1-1 0,-1-1 0,4 7 0,6 0 0,6-1 0,5-1 0,4 5 0,2-1 0,1-2 0,1 6 0,0 5 0,0-2 0,-1 5 0,1-4 0,-1 4 0,-8-4 0,1 2 0,-9-3 0,2 3 0,-6-4 0,-5-3 0,-4-5 0,-4-3 0,-3-4 0,-2 0 0,-1-3 0,-7 8 0,-1 1 0,-7 6 0,-7 8 0,-5 5 0,-5 5 0,-2 4 0,-3 2 0,-1 1 0,0 0 0,0 0 0,0 0 0,8 8 0,1-1 0,7 7 0,-1 0 0,-2-3 0,5-2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29.0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114 1,'-1'52,"3"0,2-1,14 74,-9-65,-2 1,-3-1,-7 113,0-47,4 1011,-2-1128,1 0,-1 0,-1-1,0 1,0 0,0-1,-5 9,7-15,-1-1,1 1,-1-1,1 0,-1 1,0-1,0 0,0 0,1 1,-1-1,-1 0,1 0,0 0,0 0,0-1,0 1,-1 0,1 0,0-1,-1 1,1 0,0-1,-1 0,1 1,-1-1,1 0,-1 0,1 1,-1-1,1 0,-1-1,1 1,-1 0,1 0,0-1,-1 1,1-1,-1 1,1-1,0 1,-1-1,1 0,0 0,0 0,0 1,-1-1,1-1,0 1,0 0,0 0,0-1,-7-6,1 0,1 0,-1-1,1 0,1 0,-1 0,2-1,-1 0,2 0,-1 0,-3-20,1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31.4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42,'31'-2,"0"-1,50-12,-45 8,49-4,406 7,-252 7,475-3,-703 0,1 0,-1 1,1 0,12 4,0 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33.5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119 1,'0'457,"-2"-428,-1 0,-1-1,-9 31,-4 23,2 0,6-35,-5 89,13-86,1-12,-1-1,-11 66,1-43,3 2,2-1,3 1,9 108,5-132,-2-28,-9-11,1 1,0-1,-1 1,1-1,-1 1,1-1,-1 1,1-1,-1 0,1 1,-1-1,1 0,-1 1,0-1,1 0,-1 0,0 1,0-1,0 0,1 0,-1-1,3-14,-1 0,0 0,-1-23,0 21,0 1,5-31,2 21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35.6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371 1,'-1'7,"0"0,-1 0,1 0,-1-1,-6 14,-2 8,-21 77,15-58,3 1,1 1,-8 80,14-78,-2 0,-2-1,-24 71,3-11,21-66,3 0,-5 87,15 93,1-67,-4 176,-3-350,0-1,-1 1,-1-1,0 1,-11-21,15 35,-10-22,-28-44,-3-8,28 46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37.1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1,'7'0,"8"0,1 6,6 3,-2 6,2 0,4-2,4-4,3-3,3-2,1-3,1 0,1-2,-7 7,-8 9,-15 1,-9-2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39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270 1,'-1'7,"0"0,0 0,-1 0,0 0,0-1,0 1,-5 9,-5 12,-107 353,104-332,2 2,-8 65,-9 37,16-89,3 1,-6 118,18 137,3-123,-5-116,3 98,-2-175,1 0,-1 0,1 0,0 0,0 0,0-1,1 1,-1-1,1 1,0-1,0 1,0-1,1 0,-1 0,1 0,-1 0,1 0,0-1,0 1,1-1,-1 0,0 0,1 0,-1 0,1-1,-1 1,1-1,0 0,0 0,5 0,12 2,1-1,-1-1,1-1,32-5,-11 2,29-4,-1-2,0-4,-1-3,0-3,98-41,157-57,-275 100,103-21,-77 29,1 2,149 8,-81 3,23-6,188 5,-194 15,-93-8,73 1,-88-10,-15 0,69-6,-107 5,1 0,-1 0,0 0,0 0,1 0,-1 0,0-1,0 1,1 0,-1-1,0 0,0 1,0-1,0 1,0-1,0 0,0 0,0 0,0 1,0-1,0 0,0 0,-1 0,2-2,-2 1,0 1,0-1,0 1,0 0,0-1,-1 1,1-1,0 1,-1 0,1-1,-1 1,1 0,-1-1,0 1,1 0,-1 0,-2-2,-2-4,-1 1,0 0,-1 0,1 1,-1 0,-8-5,-21-8,-68-22,64 26,-51-25,64 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1.11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10829 119,'-54'0,"-106"0,-106 0,-96-7,-68-16,-41-3,-15 2,-12 6,-10 5,1 5,12 18,30 6,20 8,11 6,19 5,25-3,40-1,31-5,36-8,40-6,33-6,13-3,6-9,1-11,7-8,6-1,14 4,8 7,9 5,10 4,1 4,9 1,7 2,9 0,4 0,6 0,14 0,14-1,6 1,1-1,4 0,7 0,5 0,4 0,3 0,2 0,-6 0,-1 0,0 0,1 0,9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42.5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359 306,'7'2,"0"0,-1 0,0 0,0 1,1 0,-1 0,5 4,13 5,28 12,-52-24,0 0,0 0,0 1,0-1,1 0,-1 0,0 0,0 0,0 0,0 0,1 0,-1 0,0 0,0 1,0-1,0 0,0 0,0 0,0 0,1 0,-1 1,0-1,0 0,0 0,0 0,0 0,0 1,0-1,0 0,0 0,0 0,0 1,0-1,0 0,0 0,0 0,0 0,0 1,0-1,0 0,0 0,0 0,-1 0,1 1,0-1,0 0,0 0,0 0,0 0,0 0,-1 1,-12 2,-16-4,-5-6,0-2,0-1,1-2,1-1,0-2,1-1,0-1,-51-39,71 46,0 1,0-2,1 0,1 0,-10-15,15 20,-1-1,1 0,1 0,-1 0,1 0,0 0,1-1,0 0,0 1,-1-16,3 22,0 0,0-1,0 1,0 0,0-1,0 1,1 0,-1 0,0-1,1 1,-1 0,1 0,0-1,-1 1,1 0,0 0,0 0,0 0,-1 0,1 0,0 0,0 0,0 1,1-1,-1 0,0 0,2 0,0 0,0 0,1 1,0-1,-1 1,1-1,-1 1,1 0,-1 1,1-1,4 1,6 3,0 0,0 0,0 1,15 8,-18-8,-1 0,0 0,0 1,-1 0,1 1,-1 0,-1 0,1 1,-1 0,-1 1,0-1,0 2,8 12,-12-17,0 1,0-1,0-1,1 1,0 0,0-1,0 0,1 0,-1 0,1 0,0-1,0 0,1 0,-1 0,0-1,1 1,0-1,-1-1,1 1,6 0,12 1,0-1,0-1,43-4,-16 1,51-2,198 5,-185 17,-76-10,67 4,-80-12,-1-1,1 0,-1-2,35-9,-46 9,0-1,0-1,-1-1,0 0,0 0,-1-1,0-1,0 0,14-13,-19 15,1-1,-1 2,1-1,0 1,0 1,1-1,0 1,-1 1,1 0,11-3,4 2,-1 1,40-1,-13 2,-24-1,-1-1,1-1,-1-2,0 0,27-13,-62 23,0-1,-1 0,1-1,0 0,-1-1,1 0,0-1,-19-3,15 2,0-1,0 0,0-1,1-1,-1 0,1-1,0 0,-12-9,-1-5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28:45.6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34 527,'-2'16,"0"1,0-1,-10 30,9-35,-1 0,2 0,-1 0,2 1,-1-1,2 0,-1 1,2-1,1 12,-2-22,0-1,0 1,0 0,0-1,0 1,0 0,1-1,-1 1,0 0,1-1,-1 1,0 0,1-1,-1 1,1-1,-1 1,1-1,-1 1,1-1,-1 1,1-1,-1 0,1 1,0-1,-1 0,1 0,-1 1,1-1,0 0,-1 0,1 0,0 0,0 0,-1 1,1-1,0-1,-1 1,1 0,0 0,-1 0,1 0,0 0,-1-1,1 1,0 0,-1-1,1 1,-1 0,1-1,0 1,-1-1,1 1,-1-1,1 1,-1-1,0 1,1-1,-1 1,1-2,37-41,-30 32,70-94,-49 65,41-47,-9 29,4 3,1 2,127-76,-177 118,12-4,0 1,58-21,-51 22,53-28,-77 35,0 0,0 1,1 0,0 0,0 2,0-1,0 2,0-1,1 2,-1 0,1 0,-1 1,1 1,14 2,-17-1,-1 1,1 0,-1 0,0 1,0 0,0 1,0 0,-1 0,0 1,0 0,0 1,-1-1,0 2,0-1,-1 1,0 0,0 0,5 11,7 12,1-1,2 0,1-2,1 0,1-1,2-2,52 41,-50-49,1-2,0 0,1-2,1-2,34 9,-23-12,0-2,1-1,-1-3,1-2,46-4,16 0,-64 3,1 3,-1 1,76 15,-91-12,46 5,-67-10,-1 0,1-1,0 0,-1 0,1 0,0 0,-1-1,1 0,-1 0,1 0,-1-1,1 1,-1-1,0 0,0 0,0 0,0-1,5-4,1-15,-9-1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1.58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42.23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58.1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3:00:58.78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CEB2-4D3E-AEEE-DCC1-76696E0E1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AE6E9-3D46-4D5E-9979-DE44E1537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C4A98-2B2B-8E8D-922D-5B6E636D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153D2-1D80-7243-D583-8A3E7715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5970-5BC0-8AD9-A1D3-8DC7A910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03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939E3-B68A-4650-71EF-BC81C447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E0A00-B70F-39D2-C1DA-A850D3063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3E87A-8438-F0A6-4C52-B8E62060D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587BC-5CDA-3675-9032-3E21B462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539-AB3F-E588-6251-BF87649B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16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4E8B1F-B96B-203F-E7D1-EE65B9F0C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C1FE8-4E89-FAF9-F2DE-C42D99E8A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37E6E-7DB8-114E-8B43-B128C38A5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26D1D-D86D-88F7-998D-21B6C21B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0B0F4-6629-C6B0-A755-03111566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56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9FBE-383A-E0C8-B716-C74AA331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4BBF8-36BE-3210-4E1B-C335A6FF3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7F97E-3E4F-B83E-793F-64F92FDC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1681-8EB2-1664-0030-ADE45760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396BD-2CA9-81F5-3FC1-3565F39F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57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DEFF-1535-1848-9E4E-F80944DD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24E39-6BB3-08FF-31AD-563430270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5F1A0-0F1C-1AF2-0B35-E1DD3575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D720-2F8C-F501-E5BA-BF430EF5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D9CFC-6C7A-D2BA-B9B0-E8083B87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47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BCF35-BC67-7206-50D4-7FB2F3561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4A780-45D9-2032-2158-0AD071CBC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2BA06-EEBD-D25E-A03C-929D99A8E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1A31A-9433-4D93-47A1-1F5DF6875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8446B-F5D4-F6B5-8516-FA61084B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AE9FC-8D8A-7394-F827-6C6D9844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1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C510-4AE0-F8A1-43F6-815E5BC9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8CF19-822E-AC90-80E0-943961920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CAC98-E60E-3EDE-AF1C-911027732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452BD-74B7-F823-E005-2F24FF58C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2D4CC-15B9-DE45-00F0-CD6B544EF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9DCBA-BBF1-EB98-57CF-DB2962D7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8AC3B-C80A-285D-B47B-352CB3EB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E16A2-3E1C-30CD-A2CF-908EEC52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81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E592B-2575-BC4D-F5EA-9A02CF96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30C2D-9A58-331F-97ED-D0D36A46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76E6B-C0FD-184E-41F7-3711A61F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7B596-9934-7743-6255-1BE24B69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32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D8F1A-AF92-9EEB-BE60-D4FFA18BA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C5A43-7A0E-FD29-853D-E56FB37C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A2E44-69DF-F8BF-C1EE-736C1251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00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ACD1-8627-694B-0B01-4D8766B5A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6CBD1-083B-7794-F5F6-5993E13B4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810C2-F3D0-42BF-EB6F-9013BD2AA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FD4BA-0EA3-0160-452B-4D5AECF4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C9963-1D32-678A-E363-D2BBC680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E7626-E8C0-39A7-CF64-3601E1C9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8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29DC-5689-1F0E-5D3E-667997C27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C00D1-7A45-DB12-92AA-E20858CE5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22138-19C9-E53A-C72A-D110FDBD3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E5ABB-2915-A513-CB5F-51BBF555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AD16A-C480-4F09-B082-81E61304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9AA8C-1B99-9A86-1A04-5AD56689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40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BD2637-6F1E-0D9C-6E74-EA6011CA2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CBAFC-C64D-BB88-01FE-B8A8850C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3CEE9-C3BE-54DE-9483-34B6EC087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5729BC-6D39-44AE-AFC4-A72163E5351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94C8C-3861-173B-5216-F2A0B3136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4EEF5-B576-08DB-26B2-D84D95BAA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5EDF0D-F5E8-4BCF-ABE3-B8EF737DBE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8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openxmlformats.org/officeDocument/2006/relationships/customXml" Target="../ink/ink9.xml"/><Relationship Id="rId2" Type="http://schemas.openxmlformats.org/officeDocument/2006/relationships/customXml" Target="../ink/ink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5" Type="http://schemas.openxmlformats.org/officeDocument/2006/relationships/image" Target="../media/image2.png"/><Relationship Id="rId15" Type="http://schemas.openxmlformats.org/officeDocument/2006/relationships/customXml" Target="../ink/ink8.xml"/><Relationship Id="rId10" Type="http://schemas.openxmlformats.org/officeDocument/2006/relationships/image" Target="../media/image4.png"/><Relationship Id="rId4" Type="http://schemas.openxmlformats.org/officeDocument/2006/relationships/customXml" Target="../ink/ink2.xml"/><Relationship Id="rId9" Type="http://schemas.openxmlformats.org/officeDocument/2006/relationships/customXml" Target="../ink/ink5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customXml" Target="../ink/ink11.xml"/><Relationship Id="rId12" Type="http://schemas.openxmlformats.org/officeDocument/2006/relationships/customXml" Target="../ink/ink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customXml" Target="../ink/ink14.xml"/><Relationship Id="rId5" Type="http://schemas.openxmlformats.org/officeDocument/2006/relationships/customXml" Target="../ink/ink10.xml"/><Relationship Id="rId10" Type="http://schemas.openxmlformats.org/officeDocument/2006/relationships/customXml" Target="../ink/ink13.xml"/><Relationship Id="rId4" Type="http://schemas.openxmlformats.org/officeDocument/2006/relationships/image" Target="../media/image3.jpeg"/><Relationship Id="rId9" Type="http://schemas.openxmlformats.org/officeDocument/2006/relationships/customXml" Target="../ink/ink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.xml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9" Type="http://schemas.openxmlformats.org/officeDocument/2006/relationships/customXml" Target="../ink/ink33.xml"/><Relationship Id="rId21" Type="http://schemas.openxmlformats.org/officeDocument/2006/relationships/customXml" Target="../ink/ink24.xml"/><Relationship Id="rId34" Type="http://schemas.openxmlformats.org/officeDocument/2006/relationships/image" Target="../media/image34.png"/><Relationship Id="rId42" Type="http://schemas.openxmlformats.org/officeDocument/2006/relationships/image" Target="../media/image38.png"/><Relationship Id="rId7" Type="http://schemas.openxmlformats.org/officeDocument/2006/relationships/customXml" Target="../ink/ink17.xml"/><Relationship Id="rId2" Type="http://schemas.openxmlformats.org/officeDocument/2006/relationships/image" Target="../media/image7.jpe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customXml" Target="../ink/ink28.xml"/><Relationship Id="rId41" Type="http://schemas.openxmlformats.org/officeDocument/2006/relationships/customXml" Target="../ink/ink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customXml" Target="../ink/ink19.xml"/><Relationship Id="rId24" Type="http://schemas.openxmlformats.org/officeDocument/2006/relationships/image" Target="../media/image29.png"/><Relationship Id="rId32" Type="http://schemas.openxmlformats.org/officeDocument/2006/relationships/image" Target="../media/image33.png"/><Relationship Id="rId37" Type="http://schemas.openxmlformats.org/officeDocument/2006/relationships/customXml" Target="../ink/ink32.xml"/><Relationship Id="rId40" Type="http://schemas.openxmlformats.org/officeDocument/2006/relationships/image" Target="../media/image37.png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customXml" Target="../ink/ink23.xml"/><Relationship Id="rId31" Type="http://schemas.openxmlformats.org/officeDocument/2006/relationships/customXml" Target="../ink/ink29.xml"/><Relationship Id="rId44" Type="http://schemas.openxmlformats.org/officeDocument/2006/relationships/image" Target="../media/image39.png"/><Relationship Id="rId4" Type="http://schemas.openxmlformats.org/officeDocument/2006/relationships/image" Target="../media/image9.jpeg"/><Relationship Id="rId9" Type="http://schemas.openxmlformats.org/officeDocument/2006/relationships/customXml" Target="../ink/ink18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customXml" Target="../ink/ink27.xml"/><Relationship Id="rId30" Type="http://schemas.openxmlformats.org/officeDocument/2006/relationships/image" Target="../media/image32.png"/><Relationship Id="rId35" Type="http://schemas.openxmlformats.org/officeDocument/2006/relationships/customXml" Target="../ink/ink31.xml"/><Relationship Id="rId43" Type="http://schemas.openxmlformats.org/officeDocument/2006/relationships/customXml" Target="../ink/ink35.xml"/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12" Type="http://schemas.openxmlformats.org/officeDocument/2006/relationships/image" Target="../media/image23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33" Type="http://schemas.openxmlformats.org/officeDocument/2006/relationships/customXml" Target="../ink/ink30.xml"/><Relationship Id="rId38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customXml" Target="../ink/ink44.xml"/><Relationship Id="rId26" Type="http://schemas.openxmlformats.org/officeDocument/2006/relationships/customXml" Target="../ink/ink48.xml"/><Relationship Id="rId3" Type="http://schemas.openxmlformats.org/officeDocument/2006/relationships/image" Target="../media/image10.png"/><Relationship Id="rId21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customXml" Target="../ink/ink41.xml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image" Target="../media/image48.png"/><Relationship Id="rId2" Type="http://schemas.openxmlformats.org/officeDocument/2006/relationships/customXml" Target="../ink/ink36.xml"/><Relationship Id="rId16" Type="http://schemas.openxmlformats.org/officeDocument/2006/relationships/customXml" Target="../ink/ink43.xml"/><Relationship Id="rId20" Type="http://schemas.openxmlformats.org/officeDocument/2006/relationships/customXml" Target="../ink/ink45.xml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8.xml"/><Relationship Id="rId11" Type="http://schemas.openxmlformats.org/officeDocument/2006/relationships/image" Target="../media/image17.png"/><Relationship Id="rId24" Type="http://schemas.openxmlformats.org/officeDocument/2006/relationships/customXml" Target="../ink/ink47.xml"/><Relationship Id="rId32" Type="http://schemas.openxmlformats.org/officeDocument/2006/relationships/customXml" Target="../ink/ink51.xml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image" Target="../media/image43.png"/><Relationship Id="rId28" Type="http://schemas.openxmlformats.org/officeDocument/2006/relationships/customXml" Target="../ink/ink49.xml"/><Relationship Id="rId10" Type="http://schemas.openxmlformats.org/officeDocument/2006/relationships/customXml" Target="../ink/ink40.xml"/><Relationship Id="rId19" Type="http://schemas.openxmlformats.org/officeDocument/2006/relationships/image" Target="../media/image41.png"/><Relationship Id="rId31" Type="http://schemas.openxmlformats.org/officeDocument/2006/relationships/image" Target="../media/image47.png"/><Relationship Id="rId4" Type="http://schemas.openxmlformats.org/officeDocument/2006/relationships/customXml" Target="../ink/ink37.xml"/><Relationship Id="rId9" Type="http://schemas.openxmlformats.org/officeDocument/2006/relationships/image" Target="../media/image16.png"/><Relationship Id="rId14" Type="http://schemas.openxmlformats.org/officeDocument/2006/relationships/customXml" Target="../ink/ink42.xml"/><Relationship Id="rId22" Type="http://schemas.openxmlformats.org/officeDocument/2006/relationships/customXml" Target="../ink/ink46.xml"/><Relationship Id="rId27" Type="http://schemas.openxmlformats.org/officeDocument/2006/relationships/image" Target="../media/image45.png"/><Relationship Id="rId30" Type="http://schemas.openxmlformats.org/officeDocument/2006/relationships/customXml" Target="../ink/ink50.xml"/><Relationship Id="rId8" Type="http://schemas.openxmlformats.org/officeDocument/2006/relationships/customXml" Target="../ink/ink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6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4A3F-E68E-7B66-E0CE-9F47D56754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Learning About Plants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AD17CA-DD8F-7CFF-5FA5-DDE95BF0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65120" y="5202238"/>
            <a:ext cx="9144000" cy="1655762"/>
          </a:xfrm>
        </p:spPr>
        <p:txBody>
          <a:bodyPr/>
          <a:lstStyle/>
          <a:p>
            <a:r>
              <a:rPr lang="en-GB" dirty="0"/>
              <a:t>*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3AA2D0-AD32-834C-10F2-49D300CB350A}"/>
                  </a:ext>
                </a:extLst>
              </p14:cNvPr>
              <p14:cNvContentPartPr/>
              <p14:nvPr/>
            </p14:nvContentPartPr>
            <p14:xfrm>
              <a:off x="2799832" y="321410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3AA2D0-AD32-834C-10F2-49D300CB350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0832" y="3160462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1199B8B-EC45-20D8-8867-E83B2349FF17}"/>
                  </a:ext>
                </a:extLst>
              </p14:cNvPr>
              <p14:cNvContentPartPr/>
              <p14:nvPr/>
            </p14:nvContentPartPr>
            <p14:xfrm>
              <a:off x="2885512" y="272882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1199B8B-EC45-20D8-8867-E83B2349FF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6872" y="2674822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D8C3C63-38E1-C787-1B61-E21F1C2D23FB}"/>
              </a:ext>
            </a:extLst>
          </p:cNvPr>
          <p:cNvGrpSpPr/>
          <p:nvPr/>
        </p:nvGrpSpPr>
        <p:grpSpPr>
          <a:xfrm>
            <a:off x="3614152" y="3085582"/>
            <a:ext cx="360" cy="360"/>
            <a:chOff x="3614152" y="3085582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4DB3F3D-8483-8D98-266D-569E05F89E05}"/>
                    </a:ext>
                  </a:extLst>
                </p14:cNvPr>
                <p14:cNvContentPartPr/>
                <p14:nvPr/>
              </p14:nvContentPartPr>
              <p14:xfrm>
                <a:off x="3614152" y="3085582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4DB3F3D-8483-8D98-266D-569E05F89E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05152" y="303194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BE8DD2B-880C-D5CD-C5B4-1E631B088E35}"/>
                    </a:ext>
                  </a:extLst>
                </p14:cNvPr>
                <p14:cNvContentPartPr/>
                <p14:nvPr/>
              </p14:nvContentPartPr>
              <p14:xfrm>
                <a:off x="3614152" y="3085582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BE8DD2B-880C-D5CD-C5B4-1E631B088E3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05152" y="303194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C7E992-E133-8AB1-AD78-D1038BEBA23B}"/>
              </a:ext>
            </a:extLst>
          </p:cNvPr>
          <p:cNvGrpSpPr/>
          <p:nvPr/>
        </p:nvGrpSpPr>
        <p:grpSpPr>
          <a:xfrm>
            <a:off x="6185992" y="2914582"/>
            <a:ext cx="3915360" cy="87840"/>
            <a:chOff x="6185992" y="2914582"/>
            <a:chExt cx="3915360" cy="87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152B4F9-E4A8-CB20-D33B-47F8E50D474D}"/>
                    </a:ext>
                  </a:extLst>
                </p14:cNvPr>
                <p14:cNvContentPartPr/>
                <p14:nvPr/>
              </p14:nvContentPartPr>
              <p14:xfrm>
                <a:off x="6202912" y="2914582"/>
                <a:ext cx="3898440" cy="87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152B4F9-E4A8-CB20-D33B-47F8E50D47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94272" y="2860582"/>
                  <a:ext cx="39160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FB93A55-51BC-806C-E0CE-C9C08E9A64EF}"/>
                    </a:ext>
                  </a:extLst>
                </p14:cNvPr>
                <p14:cNvContentPartPr/>
                <p14:nvPr/>
              </p14:nvContentPartPr>
              <p14:xfrm>
                <a:off x="6185992" y="2957062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FB93A55-51BC-806C-E0CE-C9C08E9A64E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77352" y="290342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FF75A04-C6FB-EE0A-9413-DADE64D09CFF}"/>
                  </a:ext>
                </a:extLst>
              </p14:cNvPr>
              <p14:cNvContentPartPr/>
              <p14:nvPr/>
            </p14:nvContentPartPr>
            <p14:xfrm>
              <a:off x="2328232" y="254306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FF75A04-C6FB-EE0A-9413-DADE64D09CF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19592" y="2489062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551D30-DC22-9C4A-A51F-D89CA0F61985}"/>
                  </a:ext>
                </a:extLst>
              </p14:cNvPr>
              <p14:cNvContentPartPr/>
              <p14:nvPr/>
            </p14:nvContentPartPr>
            <p14:xfrm>
              <a:off x="2861392" y="302802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551D30-DC22-9C4A-A51F-D89CA0F6198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52392" y="2974025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FE92606-4E1A-24C6-39DB-4EB2C615966B}"/>
                  </a:ext>
                </a:extLst>
              </p14:cNvPr>
              <p14:cNvContentPartPr/>
              <p14:nvPr/>
            </p14:nvContentPartPr>
            <p14:xfrm>
              <a:off x="2861392" y="302802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FE92606-4E1A-24C6-39DB-4EB2C615966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52392" y="2974025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09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50818F-01C3-2EEC-B26C-5BA3C270A18C}"/>
              </a:ext>
            </a:extLst>
          </p:cNvPr>
          <p:cNvSpPr txBox="1"/>
          <p:nvPr/>
        </p:nvSpPr>
        <p:spPr>
          <a:xfrm>
            <a:off x="1705970" y="873457"/>
            <a:ext cx="1048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First we got a seed and soil and we put it in soil</a:t>
            </a:r>
          </a:p>
        </p:txBody>
      </p:sp>
      <p:pic>
        <p:nvPicPr>
          <p:cNvPr id="6" name="Picture 5" descr="A group of potted plants&#10;&#10;AI-generated content may be incorrect.">
            <a:extLst>
              <a:ext uri="{FF2B5EF4-FFF2-40B4-BE49-F238E27FC236}">
                <a16:creationId xmlns:a16="http://schemas.microsoft.com/office/drawing/2014/main" id="{28F3D2EF-B0C2-F8EC-64C9-C8B3F422E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92">
            <a:off x="332096" y="1779455"/>
            <a:ext cx="3921456" cy="29410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37B761D3-0634-9424-3466-EE1DBAB54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83" y="0"/>
            <a:ext cx="4701717" cy="3526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A group of people outside&#10;&#10;AI-generated content may be incorrect.">
            <a:extLst>
              <a:ext uri="{FF2B5EF4-FFF2-40B4-BE49-F238E27FC236}">
                <a16:creationId xmlns:a16="http://schemas.microsoft.com/office/drawing/2014/main" id="{5591292C-3054-030F-DA24-794A10F7C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4072" b="22"/>
          <a:stretch/>
        </p:blipFill>
        <p:spPr>
          <a:xfrm rot="16200000">
            <a:off x="5244225" y="3600450"/>
            <a:ext cx="2677420" cy="348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0F3151-0E14-E27C-ACAE-3FE7E384D450}"/>
                  </a:ext>
                </a:extLst>
              </p14:cNvPr>
              <p14:cNvContentPartPr/>
              <p14:nvPr/>
            </p14:nvContentPartPr>
            <p14:xfrm>
              <a:off x="3557295" y="114266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0F3151-0E14-E27C-ACAE-3FE7E384D4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8295" y="1089022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2647E36-AB2A-44AD-65BA-47E5C0369529}"/>
              </a:ext>
            </a:extLst>
          </p:cNvPr>
          <p:cNvGrpSpPr/>
          <p:nvPr/>
        </p:nvGrpSpPr>
        <p:grpSpPr>
          <a:xfrm>
            <a:off x="1885455" y="956902"/>
            <a:ext cx="360" cy="360"/>
            <a:chOff x="1885455" y="956902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F9325A1-CBC2-087C-5959-C8DF24A70C1B}"/>
                    </a:ext>
                  </a:extLst>
                </p14:cNvPr>
                <p14:cNvContentPartPr/>
                <p14:nvPr/>
              </p14:nvContentPartPr>
              <p14:xfrm>
                <a:off x="1885455" y="956902"/>
                <a:ext cx="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F9325A1-CBC2-087C-5959-C8DF24A70C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76455" y="90326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83CBCAC-753E-F646-5731-62F2E8EAAA5B}"/>
                    </a:ext>
                  </a:extLst>
                </p14:cNvPr>
                <p14:cNvContentPartPr/>
                <p14:nvPr/>
              </p14:nvContentPartPr>
              <p14:xfrm>
                <a:off x="1885455" y="956902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83CBCAC-753E-F646-5731-62F2E8EAAA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76455" y="90326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61DFD11-468B-6710-D839-50794525A34D}"/>
                    </a:ext>
                  </a:extLst>
                </p14:cNvPr>
                <p14:cNvContentPartPr/>
                <p14:nvPr/>
              </p14:nvContentPartPr>
              <p14:xfrm>
                <a:off x="1885455" y="956902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61DFD11-468B-6710-D839-50794525A3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76455" y="90326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A207826-3A3D-CBCD-7C42-E9F3858A522F}"/>
                    </a:ext>
                  </a:extLst>
                </p14:cNvPr>
                <p14:cNvContentPartPr/>
                <p14:nvPr/>
              </p14:nvContentPartPr>
              <p14:xfrm>
                <a:off x="1885455" y="956902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A207826-3A3D-CBCD-7C42-E9F3858A522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76455" y="90326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E4F14AA-840A-6263-6459-4EC7B97BE98B}"/>
                  </a:ext>
                </a:extLst>
              </p14:cNvPr>
              <p14:cNvContentPartPr/>
              <p14:nvPr/>
            </p14:nvContentPartPr>
            <p14:xfrm>
              <a:off x="5371695" y="132842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E4F14AA-840A-6263-6459-4EC7B97BE9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62695" y="1274782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2718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B695B-0355-A9BD-662F-6F94BF0FA8BD}"/>
              </a:ext>
            </a:extLst>
          </p:cNvPr>
          <p:cNvSpPr txBox="1"/>
          <p:nvPr/>
        </p:nvSpPr>
        <p:spPr>
          <a:xfrm>
            <a:off x="832513" y="586854"/>
            <a:ext cx="1016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seeds started to grow UP </a:t>
            </a:r>
            <a:r>
              <a:rPr lang="en-GB" dirty="0" err="1"/>
              <a:t>UP</a:t>
            </a:r>
            <a:r>
              <a:rPr lang="en-GB" dirty="0"/>
              <a:t> AND Up high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8A173-6AF5-2A76-437E-8D7927689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8760" y="661099"/>
            <a:ext cx="4150815" cy="3113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close up of a plant&#10;&#10;AI-generated content may be incorrect.">
            <a:extLst>
              <a:ext uri="{FF2B5EF4-FFF2-40B4-BE49-F238E27FC236}">
                <a16:creationId xmlns:a16="http://schemas.microsoft.com/office/drawing/2014/main" id="{2A39DBCD-BE0A-B858-375C-8E8660EE3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90156" y="1718339"/>
            <a:ext cx="3429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group of plants in pots&#10;&#10;AI-generated content may be incorrect.">
            <a:extLst>
              <a:ext uri="{FF2B5EF4-FFF2-40B4-BE49-F238E27FC236}">
                <a16:creationId xmlns:a16="http://schemas.microsoft.com/office/drawing/2014/main" id="{70380B3E-7046-E255-6396-3F79E6AC0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54" y="1428317"/>
            <a:ext cx="420238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5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B3D6-945A-AD37-DDA2-93F0665D170D}"/>
              </a:ext>
            </a:extLst>
          </p:cNvPr>
          <p:cNvSpPr txBox="1"/>
          <p:nvPr/>
        </p:nvSpPr>
        <p:spPr>
          <a:xfrm flipH="1">
            <a:off x="2092881" y="968992"/>
            <a:ext cx="568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plants got bigger and tall and high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3EF25-2CA5-3664-1DC1-04D68D297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4851" y="2071687"/>
            <a:ext cx="4808561" cy="3606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1EEA7-3F27-CFC1-F2A8-D3DC109B0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169" y="1990845"/>
            <a:ext cx="4070349" cy="3052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73AFBB-7A50-A032-D163-07393701A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5363" y="2062282"/>
            <a:ext cx="3879849" cy="290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147319C-C6E1-3470-D7A0-9BC99EC544D6}"/>
                  </a:ext>
                </a:extLst>
              </p14:cNvPr>
              <p14:cNvContentPartPr/>
              <p14:nvPr/>
            </p14:nvContentPartPr>
            <p14:xfrm>
              <a:off x="1128375" y="542182"/>
              <a:ext cx="771120" cy="56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147319C-C6E1-3470-D7A0-9BC99EC544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9375" y="533542"/>
                <a:ext cx="7887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75DE3C-D5E9-7A3A-7D89-FDA071431391}"/>
                  </a:ext>
                </a:extLst>
              </p14:cNvPr>
              <p14:cNvContentPartPr/>
              <p14:nvPr/>
            </p14:nvContentPartPr>
            <p14:xfrm>
              <a:off x="2022255" y="884542"/>
              <a:ext cx="1435680" cy="390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75DE3C-D5E9-7A3A-7D89-FDA0714313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8255" y="776542"/>
                <a:ext cx="1543320" cy="60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FD5F353-6FEA-B69A-23BC-B365F69483EA}"/>
                  </a:ext>
                </a:extLst>
              </p14:cNvPr>
              <p14:cNvContentPartPr/>
              <p14:nvPr/>
            </p14:nvContentPartPr>
            <p14:xfrm>
              <a:off x="3585735" y="1132582"/>
              <a:ext cx="2310120" cy="81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FD5F353-6FEA-B69A-23BC-B365F69483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32095" y="1024582"/>
                <a:ext cx="24177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16D0F79-D8F8-C25A-34E7-5791E8053B41}"/>
                  </a:ext>
                </a:extLst>
              </p14:cNvPr>
              <p14:cNvContentPartPr/>
              <p14:nvPr/>
            </p14:nvContentPartPr>
            <p14:xfrm>
              <a:off x="6757695" y="570622"/>
              <a:ext cx="210240" cy="825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16D0F79-D8F8-C25A-34E7-5791E8053B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04055" y="462622"/>
                <a:ext cx="317880" cy="10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E49819-5156-6B19-CED5-AEA2A71AB587}"/>
                  </a:ext>
                </a:extLst>
              </p14:cNvPr>
              <p14:cNvContentPartPr/>
              <p14:nvPr/>
            </p14:nvContentPartPr>
            <p14:xfrm>
              <a:off x="7884855" y="726862"/>
              <a:ext cx="1317600" cy="674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E49819-5156-6B19-CED5-AEA2A71AB58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876215" y="718222"/>
                <a:ext cx="1335240" cy="69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E37A1A6-84AD-E1DF-1E88-FC29E8ACD242}"/>
                  </a:ext>
                </a:extLst>
              </p14:cNvPr>
              <p14:cNvContentPartPr/>
              <p14:nvPr/>
            </p14:nvContentPartPr>
            <p14:xfrm>
              <a:off x="8214615" y="771142"/>
              <a:ext cx="115560" cy="1392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E37A1A6-84AD-E1DF-1E88-FC29E8ACD2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205975" y="762502"/>
                <a:ext cx="133200" cy="14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C9E66A6-3A65-24C7-1F6F-5794613587CA}"/>
                  </a:ext>
                </a:extLst>
              </p14:cNvPr>
              <p14:cNvContentPartPr/>
              <p14:nvPr/>
            </p14:nvContentPartPr>
            <p14:xfrm>
              <a:off x="255735" y="585742"/>
              <a:ext cx="8302320" cy="5438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C9E66A6-3A65-24C7-1F6F-5794613587C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6735" y="576742"/>
                <a:ext cx="8319960" cy="545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C12AE-0FC4-AB27-918D-6CBA1D5CC084}"/>
              </a:ext>
            </a:extLst>
          </p:cNvPr>
          <p:cNvGrpSpPr/>
          <p:nvPr/>
        </p:nvGrpSpPr>
        <p:grpSpPr>
          <a:xfrm>
            <a:off x="526815" y="406462"/>
            <a:ext cx="2500920" cy="350640"/>
            <a:chOff x="526815" y="406462"/>
            <a:chExt cx="2500920" cy="350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2854BE4-F3F7-7783-FB89-464550201D48}"/>
                    </a:ext>
                  </a:extLst>
                </p14:cNvPr>
                <p14:cNvContentPartPr/>
                <p14:nvPr/>
              </p14:nvContentPartPr>
              <p14:xfrm>
                <a:off x="526815" y="499702"/>
                <a:ext cx="615600" cy="252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2854BE4-F3F7-7783-FB89-464550201D4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18175" y="490702"/>
                  <a:ext cx="6332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8F31FD5-A003-EDFA-6A45-D53F85B56336}"/>
                    </a:ext>
                  </a:extLst>
                </p14:cNvPr>
                <p14:cNvContentPartPr/>
                <p14:nvPr/>
              </p14:nvContentPartPr>
              <p14:xfrm>
                <a:off x="1957095" y="406462"/>
                <a:ext cx="1070640" cy="350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8F31FD5-A003-EDFA-6A45-D53F85B5633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48455" y="397462"/>
                  <a:ext cx="1088280" cy="368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BE4DE5-D083-C349-6471-45A6FFDAF4AC}"/>
                  </a:ext>
                </a:extLst>
              </p14:cNvPr>
              <p14:cNvContentPartPr/>
              <p14:nvPr/>
            </p14:nvContentPartPr>
            <p14:xfrm>
              <a:off x="6474375" y="475942"/>
              <a:ext cx="5255640" cy="395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BE4DE5-D083-C349-6471-45A6FFDAF4A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65375" y="466942"/>
                <a:ext cx="5273280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B43C674-6D5E-22CD-D605-9952CE159FA6}"/>
                  </a:ext>
                </a:extLst>
              </p14:cNvPr>
              <p14:cNvContentPartPr/>
              <p14:nvPr/>
            </p14:nvContentPartPr>
            <p14:xfrm>
              <a:off x="3041415" y="270022"/>
              <a:ext cx="10063800" cy="1516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B43C674-6D5E-22CD-D605-9952CE159FA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32775" y="261382"/>
                <a:ext cx="10081440" cy="15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2E7BA0B-942D-4482-2C09-903C7B8BC2DF}"/>
                  </a:ext>
                </a:extLst>
              </p14:cNvPr>
              <p14:cNvContentPartPr/>
              <p14:nvPr/>
            </p14:nvContentPartPr>
            <p14:xfrm>
              <a:off x="11284695" y="913702"/>
              <a:ext cx="731160" cy="631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2E7BA0B-942D-4482-2C09-903C7B8BC2D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275695" y="905062"/>
                <a:ext cx="748800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47E91C6-5E20-FA2F-ED55-D132920303B9}"/>
                  </a:ext>
                </a:extLst>
              </p14:cNvPr>
              <p14:cNvContentPartPr/>
              <p14:nvPr/>
            </p14:nvContentPartPr>
            <p14:xfrm>
              <a:off x="-993825" y="1470982"/>
              <a:ext cx="13267800" cy="5110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47E91C6-5E20-FA2F-ED55-D132920303B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-1002825" y="1462342"/>
                <a:ext cx="13285440" cy="512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4E52D49-D0D1-0582-9769-AA011D42D161}"/>
              </a:ext>
            </a:extLst>
          </p:cNvPr>
          <p:cNvGrpSpPr/>
          <p:nvPr/>
        </p:nvGrpSpPr>
        <p:grpSpPr>
          <a:xfrm>
            <a:off x="-1324305" y="182902"/>
            <a:ext cx="13455360" cy="7054200"/>
            <a:chOff x="-1324305" y="182902"/>
            <a:chExt cx="13455360" cy="705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ACA4028-9AD4-7E2A-092F-DA2676A740B1}"/>
                    </a:ext>
                  </a:extLst>
                </p14:cNvPr>
                <p14:cNvContentPartPr/>
                <p14:nvPr/>
              </p14:nvContentPartPr>
              <p14:xfrm>
                <a:off x="998775" y="182902"/>
                <a:ext cx="3845880" cy="661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ACA4028-9AD4-7E2A-092F-DA2676A740B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92655" y="176782"/>
                  <a:ext cx="3858120" cy="67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5C7D86B-99EA-32F4-9A7C-28F6E4BA6715}"/>
                    </a:ext>
                  </a:extLst>
                </p14:cNvPr>
                <p14:cNvContentPartPr/>
                <p14:nvPr/>
              </p14:nvContentPartPr>
              <p14:xfrm>
                <a:off x="7243335" y="614182"/>
                <a:ext cx="1406160" cy="201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5C7D86B-99EA-32F4-9A7C-28F6E4BA671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37215" y="608062"/>
                  <a:ext cx="1418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C38FDFE-26EF-F7E9-92F2-D079C8FFBFD2}"/>
                    </a:ext>
                  </a:extLst>
                </p14:cNvPr>
                <p14:cNvContentPartPr/>
                <p14:nvPr/>
              </p14:nvContentPartPr>
              <p14:xfrm>
                <a:off x="-1324305" y="1256782"/>
                <a:ext cx="13455360" cy="5980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C38FDFE-26EF-F7E9-92F2-D079C8FFBFD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-1330425" y="1250662"/>
                  <a:ext cx="13467600" cy="59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B5FD8F0-1A46-F928-FA2B-BFF38CCB0E5D}"/>
                    </a:ext>
                  </a:extLst>
                </p14:cNvPr>
                <p14:cNvContentPartPr/>
                <p14:nvPr/>
              </p14:nvContentPartPr>
              <p14:xfrm>
                <a:off x="255735" y="3473460"/>
                <a:ext cx="431640" cy="1969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B5FD8F0-1A46-F928-FA2B-BFF38CCB0E5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9615" y="3467340"/>
                  <a:ext cx="443880" cy="198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13C408A-D8F1-83E5-2CB5-323E140CC43B}"/>
                  </a:ext>
                </a:extLst>
              </p14:cNvPr>
              <p14:cNvContentPartPr/>
              <p14:nvPr/>
            </p14:nvContentPartPr>
            <p14:xfrm>
              <a:off x="314055" y="971460"/>
              <a:ext cx="815760" cy="1014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13C408A-D8F1-83E5-2CB5-323E140CC43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7935" y="965340"/>
                <a:ext cx="828000" cy="10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FF0A730-6042-8D96-431A-EF76436C3DC1}"/>
                  </a:ext>
                </a:extLst>
              </p14:cNvPr>
              <p14:cNvContentPartPr/>
              <p14:nvPr/>
            </p14:nvContentPartPr>
            <p14:xfrm>
              <a:off x="557055" y="771300"/>
              <a:ext cx="490680" cy="280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FF0A730-6042-8D96-431A-EF76436C3DC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8055" y="717660"/>
                <a:ext cx="50832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7476C9-8BCF-3572-E474-0AD227308697}"/>
                  </a:ext>
                </a:extLst>
              </p14:cNvPr>
              <p14:cNvContentPartPr/>
              <p14:nvPr/>
            </p14:nvContentPartPr>
            <p14:xfrm>
              <a:off x="1571175" y="131418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7476C9-8BCF-3572-E474-0AD22730869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562175" y="126018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3280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AE1685C-E317-FA2E-6521-9A0A61385EAE}"/>
                  </a:ext>
                </a:extLst>
              </p14:cNvPr>
              <p14:cNvContentPartPr/>
              <p14:nvPr/>
            </p14:nvContentPartPr>
            <p14:xfrm>
              <a:off x="2155293" y="1050442"/>
              <a:ext cx="1943280" cy="2721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AE1685C-E317-FA2E-6521-9A0A61385E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6653" y="1041802"/>
                <a:ext cx="1960920" cy="27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D5D4B2-C612-8862-5A60-4CB81424002E}"/>
                  </a:ext>
                </a:extLst>
              </p14:cNvPr>
              <p14:cNvContentPartPr/>
              <p14:nvPr/>
            </p14:nvContentPartPr>
            <p14:xfrm>
              <a:off x="2060613" y="1589722"/>
              <a:ext cx="2904480" cy="950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D5D4B2-C612-8862-5A60-4CB8142400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1613" y="1580722"/>
                <a:ext cx="2922120" cy="9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AEED4EF-FF24-3582-DD40-0F1A35D3D11B}"/>
                  </a:ext>
                </a:extLst>
              </p14:cNvPr>
              <p14:cNvContentPartPr/>
              <p14:nvPr/>
            </p14:nvContentPartPr>
            <p14:xfrm>
              <a:off x="2238093" y="1105162"/>
              <a:ext cx="2467440" cy="261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AEED4EF-FF24-3582-DD40-0F1A35D3D1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9093" y="1096162"/>
                <a:ext cx="2485080" cy="27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3ADE744-4BC5-A7CB-61BB-752A8786E9F5}"/>
              </a:ext>
            </a:extLst>
          </p:cNvPr>
          <p:cNvGrpSpPr/>
          <p:nvPr/>
        </p:nvGrpSpPr>
        <p:grpSpPr>
          <a:xfrm>
            <a:off x="5493933" y="1705642"/>
            <a:ext cx="2997000" cy="3604320"/>
            <a:chOff x="5493933" y="1705642"/>
            <a:chExt cx="2997000" cy="3604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664CBBE-08E9-EA91-4A9F-B5FE7E941A74}"/>
                    </a:ext>
                  </a:extLst>
                </p14:cNvPr>
                <p14:cNvContentPartPr/>
                <p14:nvPr/>
              </p14:nvContentPartPr>
              <p14:xfrm>
                <a:off x="5493933" y="1705642"/>
                <a:ext cx="74520" cy="1378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664CBBE-08E9-EA91-4A9F-B5FE7E941A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85293" y="1696642"/>
                  <a:ext cx="92160" cy="13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505BD44-B37F-D563-5C53-C245014E6D6A}"/>
                    </a:ext>
                  </a:extLst>
                </p14:cNvPr>
                <p14:cNvContentPartPr/>
                <p14:nvPr/>
              </p14:nvContentPartPr>
              <p14:xfrm>
                <a:off x="5758893" y="2156002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505BD44-B37F-D563-5C53-C245014E6D6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50253" y="21470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941F1DC-F0D6-4F05-41B5-5AED9098FE57}"/>
                    </a:ext>
                  </a:extLst>
                </p14:cNvPr>
                <p14:cNvContentPartPr/>
                <p14:nvPr/>
              </p14:nvContentPartPr>
              <p14:xfrm>
                <a:off x="5622093" y="1821922"/>
                <a:ext cx="1190160" cy="1507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941F1DC-F0D6-4F05-41B5-5AED9098FE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13453" y="1812922"/>
                  <a:ext cx="1207800" cy="15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D2746C6-C019-8C48-C579-32D211E02018}"/>
                    </a:ext>
                  </a:extLst>
                </p14:cNvPr>
                <p14:cNvContentPartPr/>
                <p14:nvPr/>
              </p14:nvContentPartPr>
              <p14:xfrm>
                <a:off x="7355493" y="2073922"/>
                <a:ext cx="14760" cy="2729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D2746C6-C019-8C48-C579-32D211E0201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46493" y="2064922"/>
                  <a:ext cx="32400" cy="27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0C98E37-2A0B-8719-1BB3-F0498C06D17F}"/>
                    </a:ext>
                  </a:extLst>
                </p14:cNvPr>
                <p14:cNvContentPartPr/>
                <p14:nvPr/>
              </p14:nvContentPartPr>
              <p14:xfrm>
                <a:off x="7245333" y="2005882"/>
                <a:ext cx="1245600" cy="3304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0C98E37-2A0B-8719-1BB3-F0498C06D17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36693" y="1996882"/>
                  <a:ext cx="1263240" cy="332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829A7F-4A5D-79E9-7D9F-D78655B15C6D}"/>
                  </a:ext>
                </a:extLst>
              </p14:cNvPr>
              <p14:cNvContentPartPr/>
              <p14:nvPr/>
            </p14:nvContentPartPr>
            <p14:xfrm>
              <a:off x="4257693" y="449962"/>
              <a:ext cx="56880" cy="720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829A7F-4A5D-79E9-7D9F-D78655B15C6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03693" y="342322"/>
                <a:ext cx="164520" cy="9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E37039-DE69-B083-96A5-C9FC18DC21A7}"/>
                  </a:ext>
                </a:extLst>
              </p14:cNvPr>
              <p14:cNvContentPartPr/>
              <p14:nvPr/>
            </p14:nvContentPartPr>
            <p14:xfrm>
              <a:off x="4107933" y="462562"/>
              <a:ext cx="649080" cy="15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E37039-DE69-B083-96A5-C9FC18DC21A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53933" y="354562"/>
                <a:ext cx="7567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A2CB1C8-8AE7-3F3B-33FD-855AB7FA2131}"/>
                  </a:ext>
                </a:extLst>
              </p14:cNvPr>
              <p14:cNvContentPartPr/>
              <p14:nvPr/>
            </p14:nvContentPartPr>
            <p14:xfrm>
              <a:off x="5088573" y="654802"/>
              <a:ext cx="43200" cy="590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A2CB1C8-8AE7-3F3B-33FD-855AB7FA213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34573" y="547162"/>
                <a:ext cx="150840" cy="80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F504CC-8155-FB68-D4F3-660FF9EBC9F9}"/>
                  </a:ext>
                </a:extLst>
              </p14:cNvPr>
              <p14:cNvContentPartPr/>
              <p14:nvPr/>
            </p14:nvContentPartPr>
            <p14:xfrm>
              <a:off x="5257413" y="640762"/>
              <a:ext cx="133560" cy="640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F504CC-8155-FB68-D4F3-660FF9EBC9F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03413" y="533122"/>
                <a:ext cx="241200" cy="85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2578507-C103-25CF-905E-71F6918D3C8B}"/>
                  </a:ext>
                </a:extLst>
              </p14:cNvPr>
              <p14:cNvContentPartPr/>
              <p14:nvPr/>
            </p14:nvContentPartPr>
            <p14:xfrm>
              <a:off x="5226453" y="968362"/>
              <a:ext cx="146520" cy="47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2578507-C103-25CF-905E-71F6918D3C8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72813" y="860722"/>
                <a:ext cx="25416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CF910F-6730-40AC-D680-224ABB1250B6}"/>
                  </a:ext>
                </a:extLst>
              </p14:cNvPr>
              <p14:cNvContentPartPr/>
              <p14:nvPr/>
            </p14:nvContentPartPr>
            <p14:xfrm>
              <a:off x="5730093" y="736162"/>
              <a:ext cx="1069200" cy="728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CF910F-6730-40AC-D680-224ABB1250B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76093" y="628522"/>
                <a:ext cx="1176840" cy="9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84E300-35FD-3F59-87BF-5A2460DFA72A}"/>
                  </a:ext>
                </a:extLst>
              </p14:cNvPr>
              <p14:cNvContentPartPr/>
              <p14:nvPr/>
            </p14:nvContentPartPr>
            <p14:xfrm>
              <a:off x="5861853" y="872242"/>
              <a:ext cx="712080" cy="136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84E300-35FD-3F59-87BF-5A2460DFA72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08213" y="764242"/>
                <a:ext cx="819720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59A56B5-1D34-E77E-2845-EECF10AD6E6A}"/>
                  </a:ext>
                </a:extLst>
              </p14:cNvPr>
              <p14:cNvContentPartPr/>
              <p14:nvPr/>
            </p14:nvContentPartPr>
            <p14:xfrm>
              <a:off x="5801733" y="369322"/>
              <a:ext cx="922320" cy="274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59A56B5-1D34-E77E-2845-EECF10AD6E6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47733" y="261322"/>
                <a:ext cx="1029960" cy="48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62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35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Learning About Plants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Armathwaite School Office</cp:lastModifiedBy>
  <cp:revision>12</cp:revision>
  <dcterms:created xsi:type="dcterms:W3CDTF">2026-05-06T12:21:19Z</dcterms:created>
  <dcterms:modified xsi:type="dcterms:W3CDTF">2026-05-21T13:30:41Z</dcterms:modified>
</cp:coreProperties>
</file>