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0" r:id="rId1"/>
  </p:sldMasterIdLst>
  <p:sldIdLst>
    <p:sldId id="258" r:id="rId2"/>
    <p:sldId id="257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74" autoAdjust="0"/>
    <p:restoredTop sz="94660"/>
  </p:normalViewPr>
  <p:slideViewPr>
    <p:cSldViewPr snapToGrid="0">
      <p:cViewPr>
        <p:scale>
          <a:sx n="50" d="100"/>
          <a:sy n="50" d="100"/>
        </p:scale>
        <p:origin x="1698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662AEA1-9989-486C-9B48-0ED48E450F3E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4FDCC-C2BC-4605-8AE2-E7B87703A901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093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AEA1-9989-486C-9B48-0ED48E450F3E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4FDCC-C2BC-4605-8AE2-E7B87703A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507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AEA1-9989-486C-9B48-0ED48E450F3E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4FDCC-C2BC-4605-8AE2-E7B87703A901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016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AEA1-9989-486C-9B48-0ED48E450F3E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4FDCC-C2BC-4605-8AE2-E7B87703A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03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AEA1-9989-486C-9B48-0ED48E450F3E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4FDCC-C2BC-4605-8AE2-E7B87703A901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810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AEA1-9989-486C-9B48-0ED48E450F3E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4FDCC-C2BC-4605-8AE2-E7B87703A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001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AEA1-9989-486C-9B48-0ED48E450F3E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4FDCC-C2BC-4605-8AE2-E7B87703A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477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AEA1-9989-486C-9B48-0ED48E450F3E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4FDCC-C2BC-4605-8AE2-E7B87703A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405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AEA1-9989-486C-9B48-0ED48E450F3E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4FDCC-C2BC-4605-8AE2-E7B87703A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015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AEA1-9989-486C-9B48-0ED48E450F3E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4FDCC-C2BC-4605-8AE2-E7B87703A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297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AEA1-9989-486C-9B48-0ED48E450F3E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4FDCC-C2BC-4605-8AE2-E7B87703A901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0808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662AEA1-9989-486C-9B48-0ED48E450F3E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DE4FDCC-C2BC-4605-8AE2-E7B87703A901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60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444CBC-D12A-7ACA-EA4C-655B8C6D5634}"/>
              </a:ext>
            </a:extLst>
          </p:cNvPr>
          <p:cNvSpPr txBox="1"/>
          <p:nvPr/>
        </p:nvSpPr>
        <p:spPr>
          <a:xfrm>
            <a:off x="2886076" y="1543050"/>
            <a:ext cx="7272338" cy="1107996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GB" sz="6600" dirty="0">
                <a:latin typeface="Algerian" panose="04020705040A02060702" pitchFamily="82" charset="0"/>
              </a:rPr>
              <a:t>Growing Plants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584603-4ACD-FFEA-38CE-B61777588805}"/>
              </a:ext>
            </a:extLst>
          </p:cNvPr>
          <p:cNvSpPr txBox="1"/>
          <p:nvPr/>
        </p:nvSpPr>
        <p:spPr>
          <a:xfrm>
            <a:off x="2671763" y="3571875"/>
            <a:ext cx="7486651" cy="7694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accent1">
                    <a:lumMod val="75000"/>
                  </a:schemeClr>
                </a:solidFill>
              </a:rPr>
              <a:t>By Ike and Jacob G</a:t>
            </a:r>
          </a:p>
        </p:txBody>
      </p:sp>
    </p:spTree>
    <p:extLst>
      <p:ext uri="{BB962C8B-B14F-4D97-AF65-F5344CB8AC3E}">
        <p14:creationId xmlns:p14="http://schemas.microsoft.com/office/powerpoint/2010/main" val="3421971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kids playing on a track&#10;&#10;AI-generated content may be incorrect.">
            <a:extLst>
              <a:ext uri="{FF2B5EF4-FFF2-40B4-BE49-F238E27FC236}">
                <a16:creationId xmlns:a16="http://schemas.microsoft.com/office/drawing/2014/main" id="{370701C0-64EE-2F5C-AC49-AD4B4B02C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5" y="2377897"/>
            <a:ext cx="3960584" cy="287990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BF39C3-F821-14BE-A906-B2576401D7AB}"/>
              </a:ext>
            </a:extLst>
          </p:cNvPr>
          <p:cNvSpPr txBox="1"/>
          <p:nvPr/>
        </p:nvSpPr>
        <p:spPr>
          <a:xfrm>
            <a:off x="3400424" y="500062"/>
            <a:ext cx="5600701" cy="92333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sz="5400" dirty="0"/>
              <a:t>Planting our plants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0DB5EB-FA41-99BF-3906-110575CEC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3" t="7292"/>
          <a:stretch/>
        </p:blipFill>
        <p:spPr>
          <a:xfrm>
            <a:off x="9458325" y="1001159"/>
            <a:ext cx="2386013" cy="485568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2716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65831B-71C4-85BB-997E-BA1297079176}"/>
              </a:ext>
            </a:extLst>
          </p:cNvPr>
          <p:cNvSpPr txBox="1"/>
          <p:nvPr/>
        </p:nvSpPr>
        <p:spPr>
          <a:xfrm>
            <a:off x="2228851" y="285750"/>
            <a:ext cx="4171950" cy="64633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GB" sz="3600" dirty="0"/>
              <a:t>They started to grow!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7065FE-DC87-6690-8496-A73259B89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0094" y="2261393"/>
            <a:ext cx="4730750" cy="354806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04488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82AF0C-27DC-D866-7FAF-B4E63C6359C9}"/>
              </a:ext>
            </a:extLst>
          </p:cNvPr>
          <p:cNvSpPr txBox="1"/>
          <p:nvPr/>
        </p:nvSpPr>
        <p:spPr>
          <a:xfrm>
            <a:off x="1714500" y="714375"/>
            <a:ext cx="8429625" cy="1754326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Algerian" panose="04020705040A02060702" pitchFamily="82" charset="0"/>
              </a:rPr>
              <a:t>They got bigger and bigger!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DB42A3-8546-C48E-E6A3-F1B44C4DC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919473"/>
            <a:ext cx="3919538" cy="29396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087C9C-82B8-5CFC-155E-EE9CCFC25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94189" y="2840892"/>
            <a:ext cx="4129087" cy="309681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17090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135</TotalTime>
  <Words>21</Words>
  <Application>Microsoft Office PowerPoint</Application>
  <PresentationFormat>Widescreen</PresentationFormat>
  <Paragraphs>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Algerian</vt:lpstr>
      <vt:lpstr>Tw Cen MT</vt:lpstr>
      <vt:lpstr>Tw Cen MT Condensed</vt:lpstr>
      <vt:lpstr>Wingdings 3</vt:lpstr>
      <vt:lpstr>Integral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Pupil</dc:creator>
  <cp:lastModifiedBy>Pupil</cp:lastModifiedBy>
  <cp:revision>10</cp:revision>
  <dcterms:created xsi:type="dcterms:W3CDTF">2026-05-06T12:22:29Z</dcterms:created>
  <dcterms:modified xsi:type="dcterms:W3CDTF">2026-05-20T13:35:58Z</dcterms:modified>
</cp:coreProperties>
</file>