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52" d="100"/>
          <a:sy n="52" d="100"/>
        </p:scale>
        <p:origin x="145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06.68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383.89648"/>
      <inkml:brushProperty name="anchorY" value="2603.93604"/>
      <inkml:brushProperty name="scaleFactor" value="0.5"/>
    </inkml:brush>
  </inkml:definitions>
  <inkml:trace contextRef="#ctx0" brushRef="#br0">0 802 24575,'0'0'0,"8"0"0,14 0 0,8 0 0,9 0 0,6 0 0,4 0 0,2 0 0,0 0 0,1 0 0,-1 0 0,1 0 0,-2 0 0,1 0 0,-1 0 0,0 0 0,-1-10 0,1-1 0,0-9 0,0 1 0,0 3 0,-1 4 0,1-6 0,-1 2 0,1 4 0,-10-7 0,0 3 0,-1 3 0,3 3 0,2 4 0,2 3 0,1 1 0,2 2 0,1 0 0,0 1 0,0 0 0,0-1 0,10 1 0,1-1 0,-11-10 0,-2 0 0,-2 0 0,-1 2 0,1 2 0,1 2 0,1 2 0,0-9 0,1 1 0,1-1 0,0 3 0,0 3 0,0 1 0,0 2 0,0 1 0,0 1 0,0 1 0,0-1 0,-1 1 0,1-1 0,0 0 0,-1-9 0,1-1 0,0 0 0,0 1 0,9 3 0,11 2 0,1 2 0,7 1 0,-3 1 0,-5 1 0,-6-1 0,-5 1 0,5-1 0,-2 0 0,-1 0 0,-4-10 0,-2 0 0,-3-10 0,-1 1 0,-1 3 0,0 4 0,-1 3 0,0 5 0,1 1 0,-1 3 0,11 0 0,0 1 0,10 0 0,-2 0 0,-2-1 0,-4 0 0,-4 1 0,-3-1 0,-3 0 0,-2 0 0,0 0 0,-1 0 0,0 0 0,10 0 0,1 0 0,9 0 0,-1 0 0,8 0 0,-4 0 0,-3 0 0,-6 0 0,-5 0 0,-4 0 0,-2 0 0,-2 0 0,-1 0 0,0 0 0,-1 0 0,1 0 0,1 0 0,-1 0 0,1 0 0,-1 0 0,1 0 0,10 0 0,0 0 0,10 0 0,-2 0 0,8 0 0,-3 0 0,-5 0 0,-5 0 0,5 0 0,-3 0 0,16 0 0,-2 0 0,-3 0 0,3 0 0,-6 0 0,5 0 0,-5 0 0,4 0 0,-5 0 0,4 0 0,-4 0 0,-5 0 0,-5 0 0,-5 0 0,-3 0 0,-3 0 0,9 0 0,-1 0 0,9 0 0,0 0 0,-3 9 0,-3 1 0,-4 0 0,-4-1 0,-2-3 0,-1-3 0,-2 0 0,0-3 0,0 1 0,0-2 0,10 1 0,1-1 0,10 1 0,8 0 0,-1 0 0,-5 0 0,-5-1 0,-7 1 0,6 0 0,-3 0 0,-3 1 0,-2-1 0,-4 0 0,-1 0 0,8 0 0,-1 0 0,0 0 0,-3 0 0,-1 0 0,6 0 0,0 0 0,-1 0 0,-3 0 0,8 0 0,-2 0 0,7 0 0,-2 0 0,7 0 0,-4 0 0,-5 0 0,-4 0 0,-5 0 0,-4 0 0,7 0 0,0 0 0,8 0 0,-2 0 0,-2 0 0,-4 0 0,6 0 0,-2 0 0,-3 0 0,7 0 0,6 0 0,-1 10 0,-4 0 0,4 1 0,-4-3 0,-5-2 0,6-2 0,5-2 0,-2-1 0,-5-1 0,-5 0 0,5 0 0,-4-1 0,7 1 0,7 0 0,-3-1 0,-5 1 0,-5 0 0,-7 0 0,7 0 0,-4 0 0,-2 0 0,-2 0 0,-4 0 0,9 0 0,-2 0 0,9 0 0,-2 0 0,7 0 0,-3 0 0,-4 0 0,-5 0 0,5 0 0,-4 0 0,-2 0 0,-4 0 0,-2 0 0,-4 0 0,-1 0 0,-1 0 0,-1 0 0,0 0 0,0 0 0,1 0 0,-1 0 0,1 0 0,0 0 0,0 0 0,-1 0 0,1 0 0,0 0 0,-1 0 0,1 0 0,0 0 0,0 0 0,0 0 0,0 0 0,-1 0 0,1 0 0,-9 10 0,-2 0 0,1 0 0,-9 9 0,3-3 0,1-2 0,5-3 0,2-4 0,4-3 0,2-2 0,1-2 0,1 0 0,1-1 0,-1 1 0,1-1 0,-1 1 0,0-1 0,-10-9 0,0-1 0,-1 1 0,-7-8 0,1 1 0,-7-7 0,-7-6 0,-6-8 0,-6-4 0,-4-5 0,-2-2 0,-12 8 0,-10 10 0,-1 0 0,-8 9 0,-6 6 0,5-4 0,-3 4 0,-4 4 0,6-7 0,-2 4 0,-3 2 0,-3 3 0,-4 4 0,-2 3 0,-3 2 0,0 0 0,-2 2 0,1-1 0,0 1 0,-1 0 0,1-1 0,0 0 0,0 1 0,0-1 0,1 0 0,-1 0 0,0 0 0,0 0 0,0 0 0,0 0 0,0-1 0,1 1 0,9 11 0,20-1 0,11 10 0,18-1 0,15-3 0,11 6 0,9-3 0,4-4 0,4-4 0,-9 5 0,10-2 0,-1-2 0,2-4 0,-1-3 0,0-2 0,-1-1 0,-2-2 0,1-1 0,-1 1 0,0-1 0,-1 1 0,1-1 0,0 1 0,-1 0 0,1 0 0,0 0 0,0 0 0,-1 0 0,1 0 0,0 0 0,0 0 0,-1 0 0,-9-10 0,-10-10 0,-1 0 0,-7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4:38.52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1431.81836"/>
      <inkml:brushProperty name="anchorY" value="-4240.01025"/>
      <inkml:brushProperty name="scaleFactor" value="0.5"/>
    </inkml:brush>
  </inkml:definitions>
  <inkml:trace contextRef="#ctx0" brushRef="#br0">0 202 24575,'0'0'0,"9"0"0,13 0 0,8 0 0,9 0 0,6 0 0,4 0 0,2 0 0,1 0 0,-11-10 0,1 0 0,-1-1 0,1 3 0,2 2 0,-8-8 0,2 2 0,0 1 0,3 2 0,3 4 0,3 1 0,1-7 0,1 0 0,1 0 0,1 3 0,-1 3 0,0-9 0,0 2 0,0 2 0,0 2 0,0 2 0,0 3 0,0 1 0,-1 2 0,1 0 0,0 0 0,0 1 0,0-1 0,0 0 0,-1 1 0,1-1 0,0 0 0,-1 0 0,1 0 0,0 0 0,0 0 0,0 0 0,0 0 0,0 0 0,0 0 0,-1 0 0,1 0 0,0 0 0,-1 0 0,1 0 0,0 0 0,0 0 0,-10 10 0,-1 0 0,1 0 0,2-2 0,1-2 0,3-2 0,2-2 0,1-1 0,0-1 0,1 0 0,0-1 0,1 1 0,-1-1 0,0 1 0,0 0 0,0 0 0,0 0 0,0 0 0,0 0 0,-1 0 0,1 0 0,0 0 0,0 0 0,-1 0 0,1 0 0,0 0 0,0 0 0,-10 10 0,-1 0 0,1 10 0,2 9 0,1-2 0,3-4 0,1-7 0,-8 5 0,1-5 0,0-3 0,2-4 0,2-4 0,2-2 0,2-2 0,1-1 0,1-1 0,1 0 0,-1 1 0,0-1 0,0 1 0,0-1 0,-10-8 0,-1-2 0,1 1 0,-9-8 0,-17 2 0,-14 16 0,0-1 0,0 0 0,0 1 0,0-1 0,0 1 0,1-1 0,-1 1 0,0-1 0,-1 0 0,1 1 0,0-1 0,0 1 0,0-1 0,0 1 0,0-1 0,0 1 0,-1-1 0,1 1 0,0-1 0,-1 1 0,1-1 0,0 1 0,-1-1 0,1 1 0,0-1 0,-2 0 0,-9-9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5:04.05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9004.1543"/>
      <inkml:brushProperty name="anchorY" value="-26305.7793"/>
      <inkml:brushProperty name="scaleFactor" value="0.5"/>
    </inkml:brush>
  </inkml:definitions>
  <inkml:trace contextRef="#ctx0" brushRef="#br0">0 1 24575,'0'0'0,"0"8"0,0 14 0,0 8 0,0 9 0,0 6 0,0 4 0,0 2 0,0 1 0,0 0 0,0-1 0,0 0 0,0 0 0,0-1 0,0 0 0,0 0 0,0 0 0,0-1 0,0 1 0,0 0 0,0 0 0,0 0 0,0-1 0,0 1 0,0 0 0,0 0 0,0-1 0,0 1 0,0 0 0,0 0 0,0 0 0,0 0 0,0-1 0,0 1 0,0 0 0,0 0 0,0 0 0,0-1 0,0 1 0,0 0 0,0 0 0,0-1 0,0 1 0,0 0 0,0 0 0,0 0 0,0 0 0,0-1 0,0 1 0,0 0 0,0 0 0,0-1 0,0 1 0,0 0 0,0 0 0,0 0 0,0 0 0,0 9 0,0 1 0,0 0 0,0-2 0,0-2 0,0-2 0,0-2 0,0 9 0,0-1 0,0 0 0,0-2 0,0-3 0,0 8 0,0-1 0,0-2 0,0-1 0,0-4 0,0-1 0,0-3 0,0 0 0,0-2 0,0 1 0,0-1 0,0 0 0,0 1 0,0 9 0,0 1 0,10 10 0,1-2 0,-1-2 0,-1 6 0,-3 7 0,-2-5 0,-2 7 0,-1-6 0,-1 5 0,0-6 0,0 4 0,-1-5 0,1-6 0,-1-5 0,1-5 0,0-4 0,0 8 0,0-1 0,0-1 0,0-2 0,0-2 0,0-2 0,0-2 0,0-1 0,0 0 0,0-1 0,0 1 0,0-1 0,0 1 0,0 9 0,0 1 0,0 0 0,0-1 0,0-3 0,0-3 0,0-1 0,0-1 0,0-2 0,0 1 0,0-1 0,0 1 0,0-1 0,0 1 0,0-1 0,0 1 0,0 0 0,0 0 0,0-1 0,0 1 0,0 0 0,0 0 0,0 9 0,0 2 0,0-1 0,0-2 0,0-2 0,0-2 0,0-2 0,0-2 0,0 0 0,0-1 0,0 1 0,0-1 0,0 1 0,0-1 0,0 1 0,0 0 0,0 0 0,0-1 0,0 1 0,0 0 0,0-1 0,0 1 0,0 0 0,0 0 0,0 0 0,0 0 0,0-1 0,0 1 0,0 0 0,0 0 0,0 0 0,0 0 0,0-1 0,0 1 0,0 0 0,0 0 0,0-1 0,0 1 0,0 0 0,0 0 0,0 0 0,0 0 0,0-1 0,0 1 0,0 0 0,0 0 0,0-1 0,0 1 0,0 0 0,0 0 0,0 0 0,0 0 0,0 0 0,10 0 0,0-1 0,0 1 0,-2 0 0,-2-1 0,-2 1 0,-2 0 0,-1 9 0,-1 2 0,0-1 0,10-12 0,0-2 0,0-3 0,-2 1 0,-2 10 0,-2 12 0,-2 12 0,-1 9 0,-1 7 0,0 5 0,-1 2 0,1 10 0,-1 12 0,1-1 0,0 8 0,0-5 0,0 15 0,0-5 0,0 4 0,0-7 0,0 1 0,0-7 0,0-7 0,0 3 0,0-5 0,0-4 0,0-4 0,0 6 0,0-2 0,0-3 0,0 8 0,0-2 0,0-14 0,0-3 0,0 7 0,0-11 0,0 0 0,0-1 0,0 1 0,0-9 0,0 11 0,0 1 0,0-7 0,0-10 0,0 0 0,0 2 0,0-6 0,0-6 0,0 2 0,0 6 0,0-5 0,0-4 0,0 3 0,0 6 0,0-4 0,0-4 0,0 3 0,0-5 0,0 6 0,0-5 0,0-3 0,0-6 0,0 5 0,0-2 0,0-3 0,0-2 0,0-4 0,0-2 0,0 7 0,0 1 0,0-2 0,0-1 0,-10-3 0,-1-2 0,-9-11 0,2-11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11.77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0851.92578"/>
      <inkml:brushProperty name="anchorY" value="-49566.73438"/>
      <inkml:brushProperty name="scaleFactor" value="0.5"/>
    </inkml:brush>
  </inkml:definitions>
  <inkml:trace contextRef="#ctx0" brushRef="#br0">2784 4106 24575,'0'0'0,"0"9"0,0 13 0,0 8 0,-10-1 0,-10 5 0,-10-5 0,1 3 0,-5-6 0,5 3 0,-3-6 0,6 5 0,7 4 0,-4-4 0,5 4 0,4 4 0,4 3 0,5 5 0,2 3 0,2 1 0,1 2 0,1 1 0,0-1 0,0 1 0,-1-1 0,1 1 0,-1-1 0,10 0 0,1 0 0,-1 0 0,-1-1 0,-3 1 0,7 0 0,0 0 0,-2-1 0,-3 1 0,8-10 0,7-1 0,9 1 0,8-8 0,-5 1 0,3-7 0,2-7 0,3-7 0,2-5 0,-7-13 0,1-4 0,-10-11 0,-7-9 0,-8-7 0,-6-7 0,-5-4 0,-2-2 0,-2-1 0,-1-1 0,1 1 0,-1 0 0,1 0 0,-9 1 0,-1 0 0,0-1 0,3 2 0,1-1 0,4 0 0,0 0 0,3 0 0,0 1 0,0-1 0,-9 10 0,-1 1 0,-10-1 0,2-1 0,2-3 0,-6-2 0,3-2 0,4-1 0,5 0 0,3-2 0,-6 11 0,1 0 0,1 0 0,-6 9 0,1-3 0,3-2 0,-7 7 0,3-4 0,3-2 0,4-5 0,3 16 0,4 19 0,1 27 0,2 16 0,0 22 0,-9 5 0,0 12 0,0-1 0,1 6 0,-8-6 0,2-5 0,2 4 0,2-6 0,4-5 0,2-4 0,2-5 0,2-2 0,0-3 0,1 0 0,-1 9 0,1 0 0,-1 1 0,0-3 0,1-1 0,-1-3 0,0-1 0,0-2 0,-10-10 0,0-1 0,-10-9 0,11-10 0,3 3 0,14-5 0,12-5 0,12-5 0,-2-13 0,-24 1 0,-2 1 0,1 0 0,-1 0 0,0 0 0,1 0 0,4-6 0,21-31 0,3-19 0,-7-16 0,-7-21 0,-6-8 0,-5-5 0,-5-2 0,-2 13 0,-1 2 0,-2 2 0,1 9 0,0 11 0,0 8 0,0-3 0,1 5 0,0-6 0,0 3 0,0 3 0,0-7 0,0 5 0,0-8 0,0 4 0,0 4 0,0 4 0,0 5 0,0 3 0,0 3 0,0 1 0,0 1 0,0 0 0,0-10 0,0 0 0,0-1 0,0 2 0,0 2 0,0 3 0,0 1 0,0 2 0,0 0 0,0 0 0,0 1 0,0-1 0,0 1 0,0-1 0,0 0 0,0 1 0,0-1 0,0 0 0,0 0 0,0 1 0,0-1 0,0 0 0,0 0 0,0 0 0,0 1 0,0-1 0,0 0 0,0-10 0,0 0 0,0 0 0,0-8 0,0-8 0,0 2 0,0 3 0,0-4 0,0 5 0,0 4 0,0-4 0,0 3 0,0 4 0,0 3 0,0 5 0,0 2 0,0 2 0,0 1 0,0 1 0,0 0 0,0-1 0,0 1 0,0 0 0,0 0 0,0-1 0,0 0 0,0 0 0,0 1 0,0-1 0,0 0 0,0 0 0,-10 10 0,-10 10 0,21 30 0,-2-1 0,0 0 0,-1 0 0,1 0 0,0 1 0,0-1 0,-1 0 0,1 1 0,0-1 0,-1 0 0,1 1 0,0 0 0,-1-1 0,1 1 0,-2 0 0,2 0 0,0 0 0,0 0 0,0 0 0,0 0 0,0 0 0,0 1 0,0-1 0,0 0 0,0 1 0,0-1 0,0 1 0,0-1 0,0 1 0,0 0 0,0-1 0,0 1 0,1 0 0,-2 1 0,-12 23 0,4 23 0,3 18 0,4 6 0,2-1 0,2 7 0,-1 5 0,1 6 0,0-6 0,0-6 0,-1 1 0,0 4 0,1-6 0,-1-6 0,0 4 0,0-5 0,-1-4 0,1 5 0,0-4 0,0 6 0,10-2 0,1 5 0,9-3 0,-1-5 0,-3 5 0,-4 6 0,-4 6 0,7 16 0,-2 15 0,-2 23 0,-3 21 0,-2 7 0,-3 2 0,-2-2 0,0-4 0,-2-23 0,1-16 0,-1-11 0,1-9 0,-1-15 0,1-2 0,0-10 0,0-9 0,0-6 0,-10-6 0,-1-4 0,1-1 0,1-2 0,-7 0 0,2 1 0,2-1 0,-7 2 0,2-1 0,3 1 0,4-1 0,4 1 0,-8-10 0,3-1 0,-10-9 0,3-19 0,15-13 0,2 2 0,-1-1 0,0 1 0,1-1 0,-1 1 0,1-1 0,-1 0 0,1 0 0,-1 0 0,1 0 0,-1 0 0,1 0 0,0 0 0,0 0 0,-2-2 0,-28-31 0,2-22 0,6-17 0,7-14 0,-4-8 0,4-5 0,-6-2 0,-7-2 0,4 11 0,3 1 0,7 0 0,-5-10 0,5-12 0,-8-13 0,4-9 0,4-7 0,3 5 0,5-2 0,3-2 0,3 9 0,1 17 0,0 19 0,1 8 0,0 14 0,-1 8 0,1 9 0,-1 5 0,0 3 0,1 1 0,-1 1 0,0 0 0,0 0 0,-1 0 0,1-1 0,0-1 0,0-9 0,0-1 0,0 0 0,0-8 0,0 1 0,0 3 0,0 3 0,0 5 0,0 2 0,0 2 0,0 2 0,0 21 0,0 20 0,0 21 0,10 26 0,1 22 0,-1 19 0,-1 21 0,-3 9 0,-2 4 0,-2-10 0,-1-13 0,-1-4 0,0 0 0,0-8 0,-1-7 0,1 12 0,-1-5 0,1 5 0,0-5 0,0 3 0,0 14 0,0 14 0,0 5 0,-10 0 0,0 9 0,-1-3 0,3-4 0,-8-4 0,2-14 0,1-15 0,4-12 0,3-10 0,-7-6 0,-9-15 0,1-3 0,-8-10 0,-5-8 0,-6-8 0,-4-5 0,-3-14 0,-12-23 0,47 20 0,0 0 0,0-1 0,-13-15 0,2-7 0,-25-43 0,-22-79 0,-7-38 0,4-9 0,14 2 0,6 9 0,5 3 0,12 0 0,10-10 0,11-23 0,6-23 0,6-21-1147,3-16 1223,2 29-168,10 25 56,1 37-60,-1 42 124,-3 37-42,8 29 14,-3 20 0,9 23 0,-21 36 115,0 2-1,1-1 1,-1 1 0,1-1-1,-1 1 1,1 0 0,0 0-1,0 1 1,3-3 0,-6 6-119,1-2 0,1-1 0,-1 1 0,0 0 0,0 0 0,1 0 0,-1 0 1,0 0-1,1 0 0,-1 0 0,0 1 0,0-1 0,1 0 0,-1 1 0,0-1 0,0 1 0,0-1 1,1 1-1,-1 0 0,2 1 0,-1 1 23,0 0 1,1 0 0,-1 0-1,0 0 1,0 1-1,0-1 1,0 0 0,0 1-1,1 4 1,13 64-14,-6 29 8,-4 23-14,-14 26 0,-11 9 0,-12-4 0,1-11 0,-6-3 0,-4-12 0,7-18 0,7-19 0,-1-7 0,-4-12 0,-5 2 0,6-7 0,-5-5 0,-2 5 0,6 7 0,-3 8 0,-3-4 0,7 4 0,-3-5 0,-4 3 0,7-7 0,-3-5 0,6-7 0,-2-14 0,-4-15 0,33-35 0,-1 3 0,-1-1 0,1 1 0,0 0 0,0-1 0,-1 0 0,1 1 0,0-1 0,-1 0 0,1 1 0,0-1 0,-1 0 0,1 0 0,0 0 0,-1 0 0,1 0 0,0-1 0,0 1 0,-1 0 0,-1-1 0,1-3 0,0 1 0,0 1 0,0 0 0,0-1 0,0 0 0,0 1 0,1-1 0,-1 0 0,1 0 0,0 0 0,0 0 0,-1-3 0,-13-71 0,5-42 0,6-32 0,2-24 0,2-7 0,1 1 0,1 6 0,-1 27 0,0 17 0,-1 26 0,1 20 0,-1 17 0,0 11 0,0 7 0,0 23 0,0 22 0,0 40 0,0 36 0,0 22 0,-10 24 0,-1 15 0,1 11 0,1-3 0,-7 2 0,2 2 0,2 1 0,3-8 0,3 1 0,2 0 0,3 3 0,0 3 0,2 1 0,-1-7 0,1 1 0,-1-10 0,1-17 0,-1-19 0,0-7 0,0-11 0,0-10 0,0-7 0,10-14 0,-9-44 0,0 1 0,-1 1 0,1-1 0,0 1 0,0-1 0,0 0 0,0 0 0,0 1 0,0-1 0,0 0 0,0 0 0,0 0 0,1 0 0,-1 0 0,0 0 0,3 1 0,-4-2 0,0 0 0,1 1 0,0-1 0,0 0 0,0 0 0,0 1 0,0-1 0,0 0 0,0 0 0,0 0 0,0 0 0,0 0 0,0-1 0,0 1 0,0 0 0,0 0 0,0-1 0,0 1 0,0 0 0,0-1 0,1 0 0,-1-5 0,2 3 0,-1-1 0,0 1 0,1-1 0,-2 0 0,1 0 0,0 0 0,0-5 0,13-87 0,5-70 0,5-54 0,9-22 0,-5 14-730,-4 25 938,-7 31-312,-7 37 104,-5 32 0,-4 25 0,8 27 0,0 11 0,-2 5 0,-1 20 731,-2 28-940,-2 48 313,-21 53-104,-12 59 0,-10 39 0,-7 18 0,-4 4-774,-2-12 995,-1-29-332,12-27 111,0-16 0,0-19 0,0-14 0,-2-9 0,-2-7 0,-2 7 0,9-11 775,0-11-996,-1-11 331,8-10-110,-2-18 0,9-5 0,24-44 0,0 3 0,1 0 0,-1 0 0,0 0 0,0-1 0,0 1 0,0 0 0,0 0 0,0-1 0,0 1 0,0 0 0,0-1 0,0 1 0,0-1 0,-1 1 0,1-1 0,-2 0 0,1-8 0,1 4 0,-1 0 0,0 0 0,1 0 0,0 0 0,0 0 0,0 0 0,1 0 0,-1-6 0,5-23 0,4-45 0,49-125 0,34-82 0,28-80-1147,29-70 328,41-33-164,28 4 0,39 28 0,43 36 0,27 55 0,9 50 0,-20 60 0,-36 41 478,-50 40 1411,-45 46-1252,-36 20 1618,-37 30-453,-27 22 164,-20 17 0,-12 13 0,-6 6 0,-13 13 0,-30-11-884,-1 0-1,0 0 0,1 0 1,-1 0-1,0 1 0,0-1 0,0 1 1,0-1-1,1 3 0,11 31 675,2 16-877,-4 16 238,-2 13-134,-4 19 0,-2 17 0,-2 14 0,-1 1 0,-11-5 0,-10 13 0,-11-15 0,1-17 0,5-9 0,-3-14 0,6-13 0,-5-10 0,5-6 0,-5-5 0,5-3 0,-15-1 0,5 10 0,-16-9 0,-3 10 0,-13 0 0,-1-1 0,-9-1 0,-8 8 0,3-11 0,-5 8 0,-3-2 0,6-2 0,6-1 0,-2-12 0,7-12 0,5-11 0,5-10 0,4-6 0,4-4 0,1-3 0,2 0 0,0 0 0,0-10 0,10-10 0,1 0 0,9-7 0,8-6 0,-2 5 0,5-4 0,5-4 0,-5 7 0,3 16 0,14 16 0,1-1 0,0-1 0,-1 1 0,1 0 0,-1 0 0,1 0 0,0 0 0,-1 0 0,1 0 0,-1 0 0,1 0 0,-1 0 0,1 0 0,0 0 0,-1 0 0,1 0 0,-1 0 0,1 0 0,-1 1 0,1-1 0,0 0 0,-1 0 0,1 0 0,0 1 0,-1-1 0,1 0 0,0 0 0,-1 1 0,1-1 0,-1 1 0,-8 19 0,4 14 0,2 9 0,2 16 0,0 3 0,-8 2 0,-1-2 0,0-4 0,2 8 0,-7-2 0,1-3 0,2-2 0,-7-4 0,2-2 0,3-1 0,4-2 0,-7-1 0,-6 1 0,0 9 0,-5-10 0,3 1 0,-4-2 0,-5-11 0,-5-10 0,-4-9 0,-3-8 0,-3-6 0,-1-13 0,10-12 0,-1-12 0,10-17 0,9-7 0,-1-3 0,5-10 0,-5 1 0,4 3 0,4-6 0,4 4 0,4 3 0,4 5 0,1 3 0,2 4 0,1 1 0,0 3 0,0-10 0,3 54 0,-2-3 0,0 1 0,0 0 0,1 0 0,4-9 0,14-33 0,10 2 0,6 0 0,6 10 0,4-1 0,-8 0 0,1-3 0,1 8 0,1 7 0,-7 18 0,-33 9 0,-1-1 0,1 0 0,0 0 0,0 1 0,-1-1 0,1 0 0,0 1 0,0 0 0,-1-1 0,1 1 0,-1 0 0,1 0 0,-1 0 0,3 1 0,-2 2 0,0-1 0,0-1 0,0 1 0,-1 0 0,1 0 0,-1 0 0,1 0 0,-1 0 0,1 6 0,9 48 0,-16 39 0,-4 23 0,-11 19 0,-10 11 0,1-4 0,-4-8 0,-5-21 0,6-20 0,6-18 0,9-13 0,-3-20 0,4-6 0,-6-3 0,-6-8 0,-7-9 0,-17-6 0,-4-7 0,-2-3 0,-1-12 0,2-2 0,12-11 0,13-8 0,10-7 0,11-7 0,6-13 0,4-13 0,22-22 0,21-18 0,11-17 0,17 9 0,11-18 0,-1 5 0,-4 5 0,-7 17 0,-6 17 0,-16 16 0,-4 11 0,-12 10 0,-11 5 0,12 12 0,-5-8 0,5 9 0,-6-2 0,14-1 0,-5-2 0,14-2 0,3-3 0,12-2 0,1 10 0,-1-1 0,-2 0 0,-4 8 0,-3 8 0,-3 8 0,-1 7 0,-1 5 0,-1 3 0,1 2 0,-11 10 0,-10 11 0,0 0 0,2 7 0,4 7 0,-5 4 0,-7-5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5:37.25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2529.43359"/>
      <inkml:brushProperty name="anchorY" value="-44003.73047"/>
      <inkml:brushProperty name="scaleFactor" value="0.5"/>
    </inkml:brush>
  </inkml:definitions>
  <inkml:trace contextRef="#ctx0" brushRef="#br0">1249 1 24575,'0'0'0,"0"8"0,0 13 0,0 10 0,0 7 0,0 17 0,-9 13 0,-12 14 0,1 18 0,-8 27 0,3 14 0,5 10 0,6-5 0,5-9 0,4-11 0,3-20 0,2-18 0,1-16 0,0-11 0,0-7 0,0-5 0,-1-3 0,1 0 0,-1 1 0,0 0 0,0 1 0,0 1 0,0 0 0,9 1 0,2 0 0,-1 0 0,-2-20 0,-2-20 0,-2-21 0,-2-17 0,9-2 0,-1-7 0,10-5 0,-2-3 0,-2-13 0,-4-2 0,6 0 0,-3-9 0,7 2 0,-3 2 0,-3 4 0,-4-6 0,-5 3 0,-3 2 0,-2-7 0,-2 4 0,-1-8 0,1 3 0,-1-6 0,0 4 0,1 4 0,-1 5 0,11 6 0,0 3 0,0 3 0,-2 1 0,-2 1 0,-2 0 0,-2 1 0,-1-2 0,-1 1 0,0 19 0,-1 21 0,1 20 0,0 17 0,-1 12 0,1 17 0,0 5 0,10 2 0,1-2 0,-1-2 0,8-4 0,-1-2 0,-3 7 0,-4 0 0,-3-1 0,-3-2 0,-2-3 0,-2-2 0,0-1 0,-1-2 0,0 0 0,1-1 0,-1 0 0,1 1 0,0-1 0,0 1 0,10-10 0,0-1 0,1 1 0,-3 1 0,8-7 0,-2 2 0,9-9 0,-4-17 0,8-7 0,-5-15 0,-4-13 0,-6-11 0,6 3 0,-3-15 0,-3-4 0,6-12 0,-2-1 0,7-9 0,-3-8 0,-4-6 0,-4 4 0,-4 6 0,-4 9 0,7-3 0,0 6 0,-2 3 0,-1 5 0,-3 3 0,-2 3 0,-2 2 0,0 0 0,-1 1 0,-1 0 0,1 0 0,0 0 0,-1-1 0,-9 11 0,-10 9 0,20 30 0,-1-1 0,0 0 0,0 0 0,0 0 0,0 1 0,-1-1 0,1 0 0,0 1 0,-1-1 0,1 0 0,0 1 0,-1 0 0,1-1 0,-4 1 0,-23-1 0,3 16 0,5 13 0,6 9 0,-5-2 0,4 4 0,2 2 0,-5 3 0,2 2 0,4 2 0,2 11 0,-6 11 0,2 0 0,3-1 0,2-4 0,3-5 0,3-3 0,1-4 0,2-2 0,0-2 0,1 0 0,-1 0 0,1 0 0,-1 0 0,1 0 0,-1 1 0,0 0 0,0 0 0,0-1 0,0 1 0,0 0 0,0 0 0,0 0 0,0-1 0,0 1 0,0 0 0,0 0 0,0 0 0,0-1 0,0 1 0,0 0 0,0 0 0,0 0 0,0 0 0,0-1 0,0 1 0,0 0 0,0 0 0,0 9 0,0 12 0,0-1 0,0 8 0,0-3 0,0 4 0,0-4 0,0-6 0,0-6 0,0-5 0,0-4 0,0-3 0,0-1 0,0-2 0,0 1 0,0 0 0,0 0 0,0 0 0,0 0 0,0 1 0,0-1 0,0 1 0,0 0 0,0 0 0,0 0 0,0 0 0,0 0 0,0-1 0,0 1 0,0 0 0,0 0 0,0-1 0,0 1 0,-10-10 0,-10-10 0,20-30 0,-1 1 0,0 0 0,0 0 0,0 0 0,-1-1 0,1 1 0,0 0 0,0 0 0,-1-1 0,1 1 0,0-1 0,-1 1 0,1-1 0,-1 0 0,-1 1 0,3-1 0,-1-1 0,0 1 0,0 0 0,0 0 0,-1 0 0,1-1 0,0 1 0,0 0 0,0-1 0,0 1 0,0-1 0,0 1 0,1-1 0,-1 0 0,0 1 0,0-1 0,0 0 0,0 0 0,-14-25 0,5-12 0,4-8 0,3-5 0,2-1 0,1-2 0,1 1 0,0 1 0,0 0 0,-1 1 0,-9 1 0,-1 0 0,0 0 0,2 0 0,2 1 0,2-1 0,2 0 0,1 1 0,1-1 0,0 0 0,1 1 0,-1-11 0,0 0 0,1-10 0,-1-9 0,0 3 0,0 4 0,0 6 0,0 5 0,0 5 0,0 3 0,0 3 0,0 1 0,0 0 0,-10 10 0,-1 0 0,1 1 0,-8-3 0,1-3 0,-6 9 0,2-3 0,4 0 0,-5 6 0,-6 8 0,-7 8 0,4 17 0,30-1 0,-1 1 0,-1 0 0,1 0 0,0 0 0,0 0 0,0 0 0,0 0 0,0 1 0,0-1 0,1 1 0,-3 1 0,2 2 0,-1-1 0,1 0 0,0 0 0,0 0 0,0 1 0,0-1 0,-1 5 0,-8 41 0,5 6 0,4 3 0,1 9 0,2 9 0,1-2 0,-1-3 0,0-6 0,-10-6 0,0-4 0,-1-4 0,2-1 0,-8-2 0,1 0 0,3-1 0,-7-8 0,2-2 0,3 2 0,4 1 0,4 2 0,2 3 0,-7 2 0,0 1 0,1 1 0,2 0 0,-7-10 0,2 0 0,1 0 0,3 1 0,3 4 0,3 0 0,1 3 0,-9-8 0,10-41 0,0 3 0,1 0 0,-1-1 0,0 1 0,0-1 0,-1 1 0,1-1 0,0 0 0,0 1 0,-1-1 0,1 0 0,-1 0 0,1 0 0,-3 1 0,5-2 0,-2 1 0,0-1 0,0 0 0,0 1 0,0-1 0,0 0 0,0 0 0,0 0 0,0 0 0,0 0 0,0 0 0,0 0 0,0 0 0,1 0 0,-1 0 0,0 0 0,0-1 0,0 1 0,0 0 0,-2-1 0,-25-18 0,4-15 0,4-9 0,6-17 0,5-3 0,4-1 0,3 2 0,2-16 0,0-18 0,1-9 0,1-4 0,-2 0 0,1 11 0,-1 2 0,1 12 0,-1 10 0,0 0 0,0-3 0,0-6 0,-10 4 0,0-3 0,0 5 0,1-3 0,3 6 0,3 6 0,1 6 0,1 5 0,1 4 0,0 2 0,0 2 0,1 29 0,-1 18 0,0 7 0,0 27 0,1 15 0,-1 10 0,0 3 0,0 20 0,0 9 0,0 8 0,0-6 0,0 2 0,0 0 0,0 11 0,0-7 0,0-10 0,0-10 0,0-11 0,0-8 0,0-4 0,0-4 0,0-2 0,0 0 0,-10-11 0,0 1 0,0 1 0,2 2 0,2 2 0,2 3 0,2 2 0,1 0 0,1 2 0,-10-9 0,0-21 0,10-21 0,0 2 0,0-1 0,0 0 0,-1 0 0,1 0 0,0 1 0,0-1 0,0 0 0,-1 0 0,1 0 0,0 0 0,0 0 0,-1 1 0,1-1 0,0 0 0,0 0 0,-1 0 0,1 0 0,0 0 0,-1 0 0,1 0 0,0 0 0,0 0 0,-1 0 0,1 0 0,0 0 0,-1 0 0,1 0 0,0 0 0,0 0 0,-1-1 0,1 1 0,0 0 0,0 0 0,-1 0 0,1 0 0,0 0 0,0-1 0,0 1 0,-1 0 0,1 0 0,0-1 0,-8-18 0,2-14 0,2-10 0,2-17 0,1-3 0,1-1 0,0-8 0,1 3 0,-1-17 0,0 4 0,1 4 0,-1 7 0,0-3 0,0 6 0,0 4 0,0-5 0,0 3 0,0 4 0,0 3 0,0 4 0,0 2 0,-10 2 0,-10 11 0,-1 1 0,3 0 0,-6 8 0,-7 8 0,-5 7 0,-6 8 0,-4 4 0,8 13 0,-2 2 0,9 11 0,-1-2 0,-3 8 0,7 15 0,6 7 0,-3 4 0,-4 11 0,4 11 0,5-2 0,6 8 0,6-5 0,3-6 0,3-6 0,2-7 0,1-3 0,0-4 0,0-1 0,0-1 0,0-1 0,-1 1 0,0 0 0,0 0 0,0 1 0,10-1 0,0 1 0,10 0 0,-1 0 0,7-11 0,-4 1 0,-3-20 0,-19-22 0,0 2 0,1 0 0,-1 0 0,1 0 0,-1 0 0,0 0 0,1 0 0,-1 0 0,1 0 0,-1 0 0,0 0 0,1 0 0,-1 0 0,1 0 0,-1 0 0,0 0 0,1 0 0,-1 0 0,1-1 0,-1 1 0,0 0 0,1 0 0,-1 0 0,0-1 0,1 1 0,-1 0 0,0 0 0,1-1 0,-1 1 0,0 0 0,0-1 0,1 1 0,-1 0 0,0-1 0,0 1 0,0 0 0,0-1 0,1 1 0,-1-1 0,8-26 0,-3-25 0,-4-9 0,-1-4 0,0-9 0,-1-8 0,0 4 0,0 4 0,0 7 0,1-14 0,0 5 0,0-7 0,0 6 0,9 16 0,2-4 0,-1 6 0,-2 3 0,8 2 0,-2 3 0,-1 0 0,-4 21 0,-9 33 0,0-3 0,1 0 0,-1 0 0,0 0 0,0 0 0,0 0 0,0 1 0,0-1 0,0 0 0,0 0 0,0 0 0,1 0 0,-1 0 0,0 0 0,0 0 0,0 0 0,0 0 0,0 0 0,0 0 0,1 0 0,-1 0 0,0 0 0,0 0 0,0 1 0,0-1 0,0 0 0,1-1 0,-1 1 0,0 0 0,0 0 0,0 0 0,0 0 0,0 0 0,1 0 0,-1 0 0,0 0 0,0 0 0,0 0 0,0 0 0,0 0 0,0 0 0,1 0 0,-1 0 0,0-1 0,0 1 0,0 0 0,0 0 0,0 0 0,0 0 0,0 0 0,0 0 0,0-1 0,0 1 0,0 0 0,0 0 0,1 0 0,-1 0 0,0 0 0,0 0 0,0-1 0,3 23 0,-1 26 0,-2 21 0,0 5 0,0 11 0,-1-4 0,0 3 0,1-6 0,0-6 0,0-8 0,0-6 0,0-4 0,0-3 0,0-1 0,0-2 0,0 1 0,0 0 0,0-1 0,0 2 0,9-11 0,1 1 0,1-1 0,-3-17 0,-2-19 0,-2-18 0,-2-14 0,-2-12 0,1-7 0,-2-4 0,1-11 0,-1-1 0,1-9 0,0 2 0,10 4 0,0-6 0,1-6 0,-3 4 0,-2 4 0,-2-3 0,-2 4 0,-1 5 0,-1 5 0,0 4 0,0 3 0,-1 2 0,1-8 0,0-10 0,-1 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43.92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6966.59766"/>
      <inkml:brushProperty name="anchorY" value="-43911.86719"/>
      <inkml:brushProperty name="scaleFactor" value="0.5"/>
    </inkml:brush>
  </inkml:definitions>
  <inkml:trace contextRef="#ctx0" brushRef="#br0">2695 542 24575,'0'0'0,"8"0"0,14-9 0,8-2 0,9 1 0,6 2 0,4 2 0,2 2 0,1 2 0,-1-8 0,1 0 0,-11-10 0,-1 1 0,-10-6 0,-8-8 0,-9-5 0,4 5 0,-4-4 0,7 8 0,-2-3 0,-3-3 0,-5-4 0,7 6 0,7-2 0,-2-3 0,-3 16 0,-19 23 0,1-1 0,-1-1 0,1 1 0,-1-1 0,1 1 0,-1 0 0,1-1 0,-1 1 0,1 0 0,0-1 0,-1 1 0,1 0 0,-1 0 0,1 0 0,-1 0 0,1-1 0,0 1 0,-1 0 0,1 0 0,0 0 0,-1 0 0,1 0 0,0 1 0,9 13 0,-5 15 0,-3 11 0,-1 7 0,-2 15 0,0 1 0,1 11 0,-11-13 0,-1-3 0,2-4 0,1-4 0,-7-1 0,-8 9 0,-9 1 0,-7 0 0,5-2 0,7-2 0,-2-11 0,8-3 0,5-1 0,-4 2 0,-5 1 0,-7 3 0,-6-9 0,-5-8 0,-4-10 0,-2-8 0,-1-5 0,0-5 0,0-2 0,0 0 0,0-1 0,1 0 0,0 1 0,0 0 0,1-9 0,-1-11 0,0 0 0,11-7 0,-1 3 0,0 5 0,-1 5 0,-3 6 0,-2 4 0,8 13 0,-1 12 0,10 12 0,-2-2 0,-3-4 0,-4-7 0,6 4 0,-3-6 0,-2 7 0,-4 5 0,-4 7 0,-1-4 0,7 3 0,0-7 0,-2 4 0,9 3 0,-2-7 0,8 5 0,-4-7 0,7 4 0,-4-7 0,-5 4 0,5 6 0,-4-6 0,5 5 0,-3-7 0,-5 5 0,-4 4 0,5 4 0,7 5 0,9 3 0,-4 2 0,4 2 0,5 1 0,4-1 0,-7 1 0,2-1 0,-7 0 0,-9-9 0,3-2 0,5 1 0,5 2 0,-4-9 0,3 3 0,-5-8 0,3 2 0,3 3 0,-5 5 0,4 4 0,-7-6 0,4 2 0,4 1 0,-6-7 0,5 2 0,-8-8 0,5 4 0,-6 3 0,-6 5 0,4 4 0,-4-6 0,6 2 0,-5-9 0,7 3 0,6 2 0,-5-5 0,-4-7 0,3 3 0,-6-5 0,6 4 0,-5-3 0,5 4 0,6 6 0,-4-3 0,-6-6 0,4 3 0,-5-5 0,4 6 0,6 4 0,6 7 0,5 5 0,4 4 0,2 2 0,2 2 0,1 1 0,0 0 0,0 0 0,0-1 0,0 1 0,-1-1 0,0 0 0,0 0 0,0 0 0,0-1 0,0 1 0,0 0 0,0 0 0,0 0 0,0-1 0,0 1 0,0 0 0,0-1 0,0 1 0,0 0 0,0 0 0,0 0 0,0 0 0,0 0 0,0-1 0,0 1 0,0 0 0,0 0 0,0 0 0,0-1 0,10 1 0,11-10 0,-1-1 0,-1 1 0,5-8 0,-4 1 0,6 3 0,5 3 0,7-6 0,4-7 0,5-9 0,-8-16 0,-37-2 0,0 1 0,1-1 0,0 0 0,-1 0 0,1 0 0,-1 0 0,0 0 0,1-1 0,-1 1 0,4-4 0,24-14 0,-7-10 0,-7-7 0,4-5 0,-4-6 0,-3-2 0,-5-1 0,-2-11 0,-4-10 0,-1-1 0,-1 3 0,0-6 0,-1-5 0,0 3 0,1 6 0,-1 5 0,1-3 0,0 3 0,0 5 0,0 2 0,0 4 0,0 3 0,0 1 0,0 1 0,-10 1 0,-1 0 0,-9 9 0,2 1 0,1 0 0,5-2 0,4-2 0,-7 7 0,3-1 0,1-2 0,2-3 0,4-2 0,-8 8 0,2-2 0,0-1 0,3-3 0,3-2 0,-9-13 0,2-1 0,1-1 0,3 0 0,2 3 0,3 2 0,1-8 0,1 0 0,2-8 0,-1 1 0,0-6 0,1 3 0,-1 4 0,1 6 0,-1 4 0,0 3 0,-10 14 0,0 1 0,0 1 0,2 18 0,8 22 0,0-1 0,0 0 0,0 0 0,0 0 0,0-1 0,0 1 0,0 0 0,0 0 0,0 0 0,0 0 0,0-1 0,-1 1 0,1 0 0,0 0 0,0 0 0,0 0 0,0 0 0,0-1 0,0 1 0,0 0 0,0 0 0,-1 0 0,1 0 0,0 0 0,0 0 0,0 0 0,0 0 0,0 0 0,0-1 0,-1 1 0,1 0 0,0 0 0,0 0 0,0 0 0,0 0 0,-1 0 0,1 0 0,0 0 0,0 0 0,0 0 0,0 0 0,-1 0 0,1 0 0,0 0 0,0 0 0,0 0 0,0 0 0,0 1 0,-1-1 0,1 0 0,0 0 0,0 0 0,0 0 0,-4 16 0,2 14 0,1 11 0,1 17 0,0 4 0,1 12 0,-1-2 0,0-3 0,1-5 0,-1-4 0,0-5 0,0-3 0,0-1 0,0-1 0,0-1 0,10-10 0,10-10 0,10-1 0,9 3 0,-4 4 0,3-5 0,3-7 0,-7 3 0,1 5 0,-7 4 0,12 15 0,-6 6 0,4-8 0,2 9 0,3-10 0,-7 9 0,1-10 0,2-1 0,-8-1 0,3 1 0,3-9 0,3 1 0,-7 1 0,3-7 0,-8 2 0,3 3 0,3-6 0,4 2 0,4-6 0,4 4 0,2-7 0,11-5 0,-8 4 0,-1-5 0,-1-4 0,-1-3 0,1-5 0,-1 8 0,1-1 0,0 7 0,1 0 0,9-4 0,1-4 0,0 7 0,-2-4 0,-2-2 0,-2-3 0,-2-4 0,-1-2 0,-2-1 0,1-2 0,0-1 0,-1 11 0,0 0 0,0 0 0,1-2 0,0 8 0,0-3 0,-1 0 0,1-4 0,0-3 0,0 7 0,0 0 0,0-3 0,0 9 0,-1-4 0,11 9 0,0-4 0,10 7 0,-11 5 0,-4-3 0,-3 3 0,-2-5 0,-1 3 0,-1-6 0,0 4 0,0 5 0,1-5 0,-10 4 0,1-6 0,-11 3 0,2-6 0,-7 5 0,3-5 0,-5 4 0,5-5 0,-6 5 0,-4 5 0,-6 6 0,-4 5 0,-3 3 0,-3 2 0,-1 2 0,-1 1 0,0 0 0,0 0 0,-10-11 0,-9-10 0,-1 0 0,-8-9 0,-6-6 0,5 5 0,-5-5 0,8 7 0,-4-3 0,-4-4 0,-3-4 0,-5-4 0,-3-3 0,-2-3 0,-1 0 0,-2-2 0,1 0 0,-1 0 0,0 1 0,1-1 0,0 1 0,10-10 0,0 0 0,1 0 0,-3 2 0,-1 2 0,-3 2 0,-2 2 0,-1 1 0,-1 1 0,0 0 0,0 1 0,0-1 0,-1 0 0,1 1 0,0-1 0,1 0 0,-1 0 0,0 0 0,0 0 0,1 0 0,-1 0 0,0 0 0,0 0 0,0 0 0,0 0 0,1 0 0,-1 0 0,0 0 0,0 0 0,1 0 0,-11 0 0,0 0 0,-10 0 0,1 0 0,3 0 0,4 0 0,4 0 0,3 0 0,4 0 0,0 0 0,2 0 0,0 0 0,0 0 0,10-10 0,19-1 0,20 12 0,0-2 0,0 1 0,0 0 0,0 0 0,-1-1 0,1 1 0,0 0 0,0 0 0,0-1 0,0 1 0,0 0 0,0 0 0,0-1 0,-1 1 0,1 0 0,0-1 0,0 1 0,0 0 0,0-1 0,0 1 0,0 0 0,0 0 0,0-1 0,1 1 0,-1 0 0,0-1 0,0 1 0,0 0 0,0 0 0,0-1 0,0 1 0,0 0 0,1 0 0,-1-1 0,0 1 0,0 0 0,0 0 0,1-1 0,-1 1 0,0 0 0,20-9 0,14 3 0,0-8 0,5 2 0,4-9 0,2 2 0,3 3 0,1 4 0,10 4 0,-8-6 0,-1 2 0,9-8 0,-1 2 0,0 3 0,-1 4 0,-2-7 0,-2 3 0,-2 3 0,0 3 0,-1 3 0,-1 3 0,0 2 0,1-9 0,-1 0 0,1-9 0,0 1 0,-1 2 0,1 4 0,0 4 0,0 3 0,0 3 0,-1 1 0,11 2 0,0-1 0,0 1 0,-2 0 0,-2-1 0,-2 1 0,-2-1 0,-1 0 0,-1 0 0,-1 0 0,0 0 0,1 0 0,-1 0 0,1 0 0,-1 0 0,1 0 0,0 0 0,0 0 0,0 0 0,-10 10 0,-1 0 0,1 1 0,-9 7 0,2-2 0,3-2 0,3-3 0,4-4 0,3-3 0,2-3 0,1 0 0,-8 9 0,-1-1 0,0 1 0,-7 8 0,-9-2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7:01.99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9708.33008"/>
      <inkml:brushProperty name="anchorY" value="-50428.16016"/>
      <inkml:brushProperty name="scaleFactor" value="0.5"/>
    </inkml:brush>
  </inkml:definitions>
  <inkml:trace contextRef="#ctx0" brushRef="#br0">1 378 24575,'0'0'0,"0"9"0,0 12 0,0 10 0,0 8 0,0 6 0,10-6 0,1 1 0,-1 2 0,8-9 0,-1 2 0,-3 2 0,6 3 0,-3 4 0,-2 2 0,5 2 0,-3 1 0,-4 1 0,-3 1 0,-4-1 0,-3 0 0,-1 1 0,-2-1 0,-1 0 0,1-1 0,-1 1 0,0 0 0,1 0 0,0 0 0,-1 0 0,1-1 0,0 1 0,0 0 0,0 0 0,0 0 0,0-1 0,0 1 0,1 0 0,-1 0 0,0 10 0,0 0 0,0 10 0,0-2 0,0 8 0,0-4 0,0-4 0,0-5 0,0-5 0,0-3 0,0-4 0,0 0 0,0-2 0,-10 0 0,0-1 0,0 1 0,1 0 0,3 1 0,3-1 0,1 1 0,1 0 0,1 0 0,0 0 0,0-1 0,1 1 0,-1 0 0,0 0 0,1 0 0,-1-1 0,0 1 0,0 0 0,0 0 0,0 0 0,0-1 0,0 1 0,0 0 0,0 0 0,0 0 0,0 0 0,0-1 0,0 1 0,0-20 0,0-21 0,0-19 0,0-28 0,9-22 0,1-8 0,11 7 0,-3 3 0,-1 5 0,-5 2 0,6-8 0,-3-1 0,-3-8 0,-3 1 0,-3-9 0,-3 5 0,-2-7 0,-1 5 0,0 5 0,-1 5 0,1 5 0,-1 4 0,1 3 0,-1 2 0,1 0 0,0 0 0,0 0 0,0 0 0,0 0 0,0-1 0,0 1 0,0-1 0,0 0 0,10 0 0,1 0 0,9 1 0,-1-1 0,-3 0 0,-4 0 0,-4 0 0,-3 1 0,7 9 0,-1 0 0,-2 1 0,-1-3 0,-3-2 0,-2-2 0,-1-1 0,-2-2 0,0-1 0,0 0 0,-1 0 0,1 0 0,-1-1 0,1 1 0,0 0 0,10 10 0,1 0 0,-1-9 0,-2-2 0,-1-3 0,-3 0 0,-2 0 0,-1 1 0,-1 1 0,0 1 0,-1 1 0,1 0 0,-1 0 0,1 0 0,0 1 0,0-1 0,0 1 0,-10 9 0,-1 0 0,1 1 0,1-3 0,3-1 0,-8 7 0,2-2 0,-9 9 0,3-2 0,2-3 0,-5 6 0,2-4 0,5-3 0,3-5 0,-5 7 0,2-3 0,-7 8 0,2 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7:08.16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1215.25391"/>
      <inkml:brushProperty name="anchorY" value="-51320.33984"/>
      <inkml:brushProperty name="scaleFactor" value="0.5"/>
    </inkml:brush>
  </inkml:definitions>
  <inkml:trace contextRef="#ctx0" brushRef="#br0">2251 1520 24575,'0'0'0,"-8"0"0,-14-10 0,-9-1 0,-7 1 0,-7 2 0,-4 1 0,-1 3 0,-2 2 0,0 1 0,0 1 0,1 0 0,0 1 0,11-10 0,0-1 0,0 0 0,-1 2 0,-3 2 0,-2 2 0,-1 2 0,-2 1 0,0 1 0,-1 1 0,0-1 0,-1 0 0,1 1 0,0-1 0,0 0 0,0 0 0,0 0 0,0 0 0,1 0 0,-1 0 0,0 0 0,0 0 0,1 0 0,-1 0 0,0 0 0,0 0 0,0 0 0,0 0 0,0 0 0,0 0 0,1 0 0,-1 0 0,0 0 0,1 0 0,9-9 0,10-12 0,10-9 0,9-9 0,6-6 0,4-3 0,2-3 0,11 9 0,1 0 0,-1 1 0,-2-2 0,-3-2 0,7 9 0,-1-1 0,-2-2 0,-3-2 0,8-3 0,-3-2 0,9-3 0,-3 0 0,7 9 0,-4 0 0,5 10 0,6 8 0,6 8 0,3 6 0,5 5 0,2 3 0,1 1 0,1 1 0,-10 9 0,0 1 0,-1 9 0,2-1 0,-8 6 0,2-3 0,1-4 0,4-6 0,2-5 0,-7 7 0,2-4 0,1 0 0,3-4 0,-7 8 0,1-2 0,2 9 0,3-3 0,-7 7 0,2-4 0,2-4 0,-7 5 0,3-5 0,-8 6 0,-7 6 0,-6 6 0,-6 6 0,-3 4 0,-13-7 0,-2 1 0,0 1 0,1 1 0,3 3 0,2 2 0,3 1 0,0-18 0,2-20 0,0-21 0,1-16 0,-1-13 0,1-7 0,-1-5 0,0-2 0,0 0 0,10-9 0,0 1 0,10-10 0,-1 3 0,7 2 0,7 15 0,5 4 0,6 4 0,3 10 0,2 0 0,2 9 0,0-3 0,0 6 0,0 5 0,0-4 0,-1 5 0,-10 12 0,-38 5 0,0-1 0,1 1 0,-1-1 0,0 1 0,1-1 0,-1 1 0,0 0 0,1 0 0,-1 0 0,0 0 0,2 2 0,-4-4 0,1 2 0,-1-1 0,1 1 0,0-1 0,0 1 0,-1 0 0,1-1 0,-1 1 0,1 0 0,-1 0 0,1-1 0,-1 1 0,1 0 0,-1 0 0,1 0 0,-1 0 0,0-1 0,0 1 0,1 0 0,-1 1 0,0-2 0,0 1 0,0 0 0,-1 0 0,1 0 0,0 0 0,0 0 0,-1-1 0,1 1 0,-1 0 0,1 0 0,0 0 0,-1-1 0,1 1 0,-1 0 0,0 0 0,1-1 0,-1 1 0,-1 1 0,-24 21 0,-11 7 0,-9-2 0,-15 4 0,-12-5 0,-1 3 0,-8-6 0,5 5 0,5 4 0,7-5 0,6-6 0,-6 3 0,3-5 0,2 5 0,3-4 0,2-5 0,3-5 0,1-4 0,1-3 0,0-3 0,1-11 0,10-11 0,0 0 0,9-9 0,10-5 0,7-6 0,6-4 0,13 7 0,-4 35 0,-1 0 0,1 0 0,-1 0 0,1 0 0,0 0 0,0 0 0,0 0 0,5-3 0,24-15 0,9 9 0,6 6 0,-6-6 0,2 3 0,0 0 0,2 3 0,1 1 0,3 3 0,-10 10 0,-9 12 0,-9 11 0,-9 8 0,-6 6 0,-13 4 0,-3 3 0,-11-10 0,-8-11 0,-9-10 0,-5-8 0,7-17 0,34 3 0,0 0 0,0-1 0,1 1 0,-1 0 0,0-1 0,0 0 0,1 0 0,-1 0 0,-2-3 0,-26-16 0,8-10 0,6-5 0,-4-6 0,5-5 0,-6-2 0,3-1 0,4-1 0,4 0 0,4 0 0,-7 0 0,2-9 0,2 0 0,2 0 0,3 1 0,1 4 0,13 11 0,1 22 0,-8 20 0,-1 1 0,0 0 0,0 1 0,0-1 0,0 0 0,0 1 0,0-1 0,0 0 0,0 1 0,0 0 0,0-1 0,1 1 0,-1 0 0,0-1 0,2 1 0,26-1 0,-2 15 0,-4 11 0,4 1 0,-6 7 0,-4 5 0,4-5 0,-5 2 0,8 3 0,5-6 0,-2 12 0,4 3 0,5 3 0,4 12 0,5 1 0,12-1 0,-8-2 0,11-2 0,-11-4 0,-1-2 0,-1-1 0,-1-11 0,1 9 0,0-9 0,2 0 0,-10 2 0,0 1 0,1-8 0,1 2 0,3-8 0,2-9 0,-8 4 0,1-7 0,0 7 0,3-5 0,-8 6 0,2-4 0,-8 6 0,2-5 0,-6-5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5:43.50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8453.93555"/>
      <inkml:brushProperty name="anchorY" value="-45700.39453"/>
      <inkml:brushProperty name="scaleFactor" value="0.5"/>
    </inkml:brush>
  </inkml:definitions>
  <inkml:trace contextRef="#ctx0" brushRef="#br0">0 2784 24575,'0'0'0,"0"-8"0,0-14 0,0-8 0,0-19 0,10-6 0,10-4 0,10-10 0,-1 0 0,-4 3 0,3 4 0,-6 4 0,-4 4 0,-7 1 0,-4 3 0,-3 1 0,6 9 0,10 2 0,0-1 0,-3-2 0,7 7 0,-5-1 0,-4-2 0,-4-4 0,-4-3 0,-3-2 0,7 8 0,0-1 0,-1-1 0,-3-2 0,-1-2 0,-3-3 0,-1-1 0,-2-1 0,0-1 0,0 0 0,9-1 0,1 1 0,-1 0 0,9 0 0,-1 0 0,-3-10 0,-3-10 0,-4 0 0,-3 1 0,-2-5 0,-2 4 0,0 4 0,-1 5 0,0 5 0,1 2 0,-11 3 0,0 1 0,1 1 0,1 0 0,3 0 0,2 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5:44.95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0172.90039"/>
      <inkml:brushProperty name="anchorY" value="-44187.47656"/>
      <inkml:brushProperty name="scaleFactor" value="0.5"/>
    </inkml:brush>
  </inkml:definitions>
  <inkml:trace contextRef="#ctx0" brushRef="#br0">0 294 24575,'0'0'0,"8"0"0,14-10 0,-2-10 0,8-1 0,7 3 0,5 13 0,5 5 0,-7-6 0,1 2 0,-8-12 0,-29 12 0,1 1 0,0 0 0,-1 0 0,1 0 0,-1 0 0,0 0 0,0-1 0,2-4 0,10-36 0,-6-17 0,-4 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5:46.24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1797.79492"/>
      <inkml:brushProperty name="anchorY" value="-45163.57031"/>
      <inkml:brushProperty name="scaleFactor" value="0.5"/>
    </inkml:brush>
  </inkml:definitions>
  <inkml:trace contextRef="#ctx0" brushRef="#br0">0 0 24575,'0'0'0,"0"9"0,0 12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17.38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8813.41211"/>
      <inkml:brushProperty name="anchorY" value="2001.63574"/>
      <inkml:brushProperty name="scaleFactor" value="0.5"/>
    </inkml:brush>
  </inkml:definitions>
  <inkml:trace contextRef="#ctx0" brushRef="#br0">15896 302 24575,'0'0'0,"0"-9"0,-10-2 0,-10 1 0,-10 1 0,-9 3 0,-5 3 0,-5 1 0,-2-9 0,-1 0 0,1 1 0,-1 2 0,1 2 0,0 2 0,1 2 0,0 2 0,0 0 0,10-10 0,1 1 0,-1-1 0,-1 2 0,-3 3 0,-2 1 0,-1 2 0,8-9 0,-1 0 0,0 1 0,-2 2 0,-2 2 0,-2 3 0,-2 1 0,-1 1 0,-1 1 0,0 0 0,0 1 0,0-1 0,-1 1 0,1-1 0,0 0 0,0 0 0,0 0 0,1 0 0,-1 0 0,0 0 0,1 0 0,-1 0 0,0 0 0,0 0 0,0 0 0,0 0 0,10 10 0,1 1 0,-1 9 0,-1-2 0,7 9 0,-2-5 0,-1-3 0,-4-6 0,-2-4 0,-3-5 0,-2-2 0,8 8 0,0-1 0,0 0 0,-2-1 0,-2-3 0,-3-2 0,-1-1 0,-1-2 0,0 0 0,-1 0 0,0 0 0,9 9 0,1 1 0,1 0 0,-3-2 0,-2-2 0,-12-3 0,-2-1 0,9 9 0,-9 0 0,1-1 0,2-2 0,0-2 0,2-2 0,1-2 0,1-2 0,1 0 0,0 0 0,1 0 0,-1-1 0,0 1 0,1 0 0,-11 9 0,-10 1 0,0 0 0,-8-2 0,3-2 0,6-2 0,4-2 0,6-1 0,4-1 0,4 0 0,1 0 0,1-1 0,0 1 0,1-1 0,-1 1 0,-1 0 0,1 0 0,-1 0 0,1 0 0,-1 0 0,0 0 0,0 0 0,0 0 0,1 0 0,-1 0 0,0 0 0,0 0 0,0 0 0,-9 0 0,-2 0 0,1 0 0,2 0 0,2 0 0,3 0 0,1 0 0,1 0 0,1 0 0,1 0 0,-1 0 0,-9 0 0,-1 0 0,-9 0 0,0 0 0,4 0 0,3 0 0,4 0 0,3 0 0,3 0 0,2 0 0,0 0 0,1 0 0,0 0 0,0 0 0,-1 0 0,1 0 0,-1 0 0,1 0 0,-1 0 0,0 0 0,0 0 0,0 0 0,1 0 0,-1 0 0,0 0 0,0 0 0,-10-9 0,0-2 0,-10 1 0,2 2 0,-8 2 0,4 2 0,4 2 0,4 1 0,6 1 0,4 1 0,2-11 0,2 0 0,1 0 0,1 2 0,-1 1 0,0 4 0,0 1 0,-1 1 0,-9-9 0,-1 0 0,0 0 0,1 3 0,4 1 0,1 2 0,12-7 0,-8 0 0,0 1 0,-12 2 0,0 2 0,0 3 0,-7 1 0,1 2 0,4 0 0,4 0 0,-17 0 0,3 1 0,2-1 0,5 0 0,-5 1 0,5-11 0,4-1 0,-16 1 0,2 1 0,4 3 0,6 2 0,5 2 0,5 1 0,3 1 0,-6-10 0,-10 1 0,1-1 0,-8 2 0,3 2 0,5 3 0,5 1 0,6 1 0,3 1 0,-6 0 0,1 1 0,0-1 0,3 0 0,2 1 0,3-11 0,-9-1 0,0 1 0,-9 1 0,2 3 0,2 2 0,4-8 0,5 1 0,2 1 0,4 2 0,0 3 0,2 1 0,10-8 0,0 1 0,0 1 0,-2 2 0,-2 2 0,-3 3 0,-2 1 0,-1 1 0,0 1 0,-1 1 0,-1-1 0,1 0 0,10 11 0,0 0 0,0-1 0,-1-1 0,7 7 0,-2-2 0,-2-2 0,-2-3 0,-4 7 0,-2-2 0,-2-2 0,-1-3 0,-1-3 0,0-2 0,-1-3 0,1 9 0,0 0 0,-1 0 0,1-3 0,0-1 0,1-3 0,-1-1 0,0-1 0,1-1 0,-1-1 0,10 11 0,0 0 0,1 0 0,-3-1 0,-2-3 0,-1-3 0,-3 0 0,-1-3 0,-1 1 0,0-2 0,0 1 0,0-1 0,0 1 0,-1 0 0,2 0 0,-1 0 0,0 0 0,0 0 0,0 0 0,0 0 0,0 0 0,1 0 0,-1 0 0,0 0 0,11 9 0,-1 1 0,0 0 0,-1-1 0,-3-3 0,-2-3 0,-2 0 0,-1-3 0,0 1 0,-2-2 0,11 11 0,0-1 0,0 1 0,-1-2 0,-3-2 0,-2-3 0,8 10 0,9 8 0,10 9 0,7 9 0,7 6 0,3 3 0,3 3 0,11 0 0,10-9 0,0-1 0,8-10 0,-4 1 0,-5 2 0,3-6 0,-4 4 0,4-7 0,-3 3 0,-5 5 0,-15-5 0,-2-27 0,1 1 0,-1-1 0,1 1 0,-1 0 0,0-1 0,1 1 0,-1 0 0,0-1 0,0 1 0,0-1 0,-1 0 0,-1 3 0,-24 11 0,0-15 0,-7-6 0,4-12 0,7-11 0,-3-8 0,6-7 0,4-4 0,6-2 0,4-2 0,3 0 0,2 0 0,2 1 0,0 0 0,10 1 0,10 10 0,10 10 0,-1 0 0,4 9 0,15 6 0,4 5 0,2 5 0,2 3 0,-2 2 0,-1 1 0,-1 0 0,-2 0 0,0 0 0,-1 0 0,0-1 0,-10 11 0,-1-1 0,0 10 0,-8 9 0,2-2 0,3-5 0,3-5 0,4-6 0,3-5 0,2-3 0,-9-13 0,1-1 0,1 0 0,1 1 0,2 3 0,2 2 0,2 2 0,-8-7 0,-1-1 0,1 1 0,2 3 0,2 1 0,2 3 0,2 1 0,11 1 0,1 1 0,1 1 0,-2-1 0,-3 1 0,7-1 0,0 0 0,8 0 0,-2 0 0,16 0 0,7 0 0,6 0 0,3 0 0,12 0 0,0 0 0,0 0 0,-3 0 0,7 0 0,-12 0 0,-13 0 0,-14 0 0,-1 0 0,-8 0 0,-7 0 0,-4 0 0,-5 0 0,-2 0 0,-1 0 0,-2 0 0,1 0 0,0 0 0,0 0 0,0 0 0,1 0 0,10 0 0,0 0 0,9 10 0,0 0 0,7 0 0,-4-2 0,6-2 0,-4-2 0,-6-2 0,-5-1 0,-6-1 0,-13 10 0,-23 0 0,-21-10 0,0 0 0,0 0 0,1 0 0,-1 1 0,0-1 0,0 0 0,0 0 0,1 0 0,-1 1 0,0-1 0,0 0 0,0 0 0,0 1 0,0-1 0,0 0 0,0 0 0,0 1 0,0-1 0,0 0 0,0 0 0,0 1 0,0-1 0,0 0 0,0 1 0,0-1 0,0 0 0,0 0 0,0 1 0,0-1 0,0 0 0,0 0 0,0 1 0,0-1 0,-1 0 0,1 0 0,0 0 0,0 1 0,0-1 0,0 0 0,-1 0 0,1 0 0,0 1 0,0-1 0,-1 0 0,-19 8 0,-15-2 0,-10-2 0,-15-2 0,-14-1 0,-10-1 0,1 0 0,-5-1 0,-2 1 0,6 0 0,8-1 0,-1 1 0,6 0 0,6 0 0,5 0 0,4 0 0,4 0 0,2 0 0,1 0 0,0 0 0,1 0 0,-1 0 0,0 0 0,-1 0 0,1 0 0,-1 0 0,0 0 0,0 0 0,0 0 0,-9 0 0,-1 0 0,-10 0 0,1 0 0,-7 0 0,4 0 0,-7 0 0,6 0 0,5 0 0,-4 0 0,-6 0 0,4 0 0,4 0 0,5 0 0,-3 0 0,2 0 0,5 10 0,2 0 0,4 0 0,3-2 0,-9 8 0,-9-1 0,0-3 0,-8-3 0,4-2 0,5 6 0,5-1 0,-4-1 0,3 7 0,3-2 0,4-3 0,3-3 0,2-3 0,2 6 0,1-1 0,1-1 0,0-3 0,0-3 0,0 8 0,-1-1 0,1-1 0,9 7 0,0-2 0,1-3 0,-3-3 0,-1-3 0,-4-4 0,0-1 0,-2-2 0,-1 0 0,0-1 0,10-9 0,10-11 0,0 0 0,9-7 0,5-7 0,7-6 0,13 7 0,-2 31 0,-1 1 0,0-1 0,0 0 0,1 1 0,0-1 0,-1 1 0,1-1 0,0 1 0,3-3 0,25-14 0,9 7 0,7 6 0,4 4 0,2 2 0,1 1 0,-1 1 0,9-1 0,1 0 0,9 0 0,-2 0 0,7-1 0,-3 0 0,-5 0 0,-6 0 0,-4 0 0,-4 0 0,-2 0 0,-2 0 0,-1 0 0,0 0 0,0 0 0,0 0 0,0 0 0,0 0 0,1 0 0,9 0 0,1 0 0,1 0 0,7 0 0,8 0 0,8 0 0,7 0 0,5 0 0,12 0 0,3 0 0,10 0 0,-2 0 0,9 0 0,-5 0 0,-14 0 0,-6 0 0,-5 0 0,-13 0 0,0 0 0,1 0 0,-8 0 0,-6 0 0,2 0 0,4 0 0,-4 0 0,6 0 0,3 0 0,6 0 0,-5 0 0,2-10 0,2-1 0,-6 1 0,-8-8 0,2 1 0,4 3 0,-5 4 0,5-7 0,4 2 0,4 3 0,-4-6 0,2 2 0,-8 2 0,3 5 0,-7 2 0,-6 4 0,4-9 0,5 2 0,-3 0 0,-5 2 0,4 2 0,-4 3 0,-4 1 0,5-8 0,6 0 0,-2 0 0,-5 2 0,5 3 0,-5 1 0,-4 2 0,6 2 0,5 0 0,-2 0 0,-5 0 0,6 1 0,-6-1 0,6 0 0,-5 1 0,7-1 0,-6 0 0,-3 0 0,-6 0 0,5 0 0,-3 0 0,7 0 0,-3 0 0,-3 0 0,-4 0 0,-4 0 0,-3 0 0,-2 0 0,-2 0 0,-1 0 0,20 0 0,1 0 0,-1 0 0,-3 0 0,6 0 0,-5 0 0,8 0 0,-5 0 0,6 0 0,-5 0 0,-3 9 0,4 1 0,5 0 0,-2-1 0,-5-3 0,4-3 0,-5 0 0,-4-3 0,5 0 0,7 0 0,6 0 0,7-1 0,-5 1 0,2 0 0,2 0 0,4-1 0,2 1 0,2 0 0,-9 0 0,1 0 0,1 0 0,2 0 0,-8 0 0,-8 0 0,1 0 0,4 0 0,-6 0 0,-5 0 0,-7 0 0,-5 0 0,-4 0 0,-2-9 0,-3-1 0,0 0 0,0 1 0,0 3 0,0 3 0,0 1 0,10 1 0,-9-9 0,0 0 0,7 0 0,1-7 0,0 0 0,-1 3 0,-3 4 0,-1 3 0,9 3 0,9 2 0,-1 2 0,-2 0 0,6 1 0,-5-1 0,-3 1 0,5-1 0,6 1 0,-3-1 0,-4 0 0,-6 0 0,5 0 0,-4 0 0,-3 0 0,6 0 0,-2-10 0,-3 0 0,-4 0 0,-3 2 0,-3 2 0,8-8 0,0 1 0,-2 2 0,-1 2 0,7 3 0,-2 3 0,-1 1 0,-3 2 0,-3 0 0,-3 0 0,9 1 0,8-1 0,0 1 0,-2-11 0,-5 0 0,-3 0 0,-5 2 0,-2 2 0,-3 2 0,0 2 0,-1 1 0,0 1 0,0 0 0,0 1 0,0-1 0,1 1 0,0-1 0,-1 0 0,1 0 0,0 0 0,0 0 0,0 0 0,-10 10 0,-1 0 0,-9 10 0,-9 9 0,-8 7 0,-6 7 0,-4 3 0,-13-6 0,-1 1 0,-1 0 0,-7 2 0,-9-8 0,-7-8 0,4 1 0,-5-8 0,-3-5 0,-3-5 0,-3 5 0,-3-2 0,-1-2 0,-1-3 0,-1 7 0,-9-2 0,0-2 0,-11-2 0,2-4 0,3-2 0,-16-1 0,3-2 0,-5 0 0,5-10 0,6-1 0,7-9 0,7 0 0,4 4 0,4 3 0,11-5 0,2 3 0,-1 3 0,-1-7 0,-3 3 0,-2 2 0,-2 5 0,8-7 0,0 2 0,9-8 0,-2 3 0,8-6 0,-3 3 0,5-5 0,-4 4 0,-6 5 0,5-4 0,-5 4 0,7-6 0,5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25.98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1733.3418"/>
      <inkml:brushProperty name="anchorY" value="-45954.93359"/>
      <inkml:brushProperty name="scaleFactor" value="0.5"/>
    </inkml:brush>
  </inkml:definitions>
  <inkml:trace contextRef="#ctx0" brushRef="#br0">593 5865 24575,'0'0'0,"0"-17"0,0-17 0,0-17 0,0-6 0,0-5 0,0 1 0,0 2 0,0 3 0,0 1 0,0 3 0,0 2 0,0 0 0,0 1 0,0-1 0,0 1 0,10-1 0,0 1 0,0-1 0,-2 1 0,8 9 0,-1-10 0,7 1 0,8-13 0,-3 0 0,-5-11 0,14-7 0,-5-17 0,5-17 0,13-13 0,4-2 0,3 4 0,10-14 0,-10 5 0,8 16 0,-3 8 0,-12 17 0,7 14 0,-1-7 0,-1 8 0,-1 6 0,-1 6 0,-1 7 0,-10-5 0,-1 12 0,-10-8 0,1 13 0,2 1 0,4 11 0,5 11 0,-40 23 0,1 0 0,1 0 0,-1 0 0,1 1 0,0-1 0,-1 1 0,1-1 0,4 1 0,-6 1 0,0-1 0,0 0 0,0 1 0,0-1 0,0 1 0,-1-1 0,1 1 0,0 0 0,0 0 0,0 0 0,-1 0 0,1 0 0,2 2 0,-2 1 0,0-1 0,1 0 0,-1 1 0,-1-1 0,1 0 0,0 1 0,-1-1 0,3 8 0,7 58 0,-15 27 0,-15 24 0,-12 7 0,-19 9 0,-7 16 0,-3-5 0,-11-8 0,2-10 0,3-21 0,4-18 0,4-7 0,13-11 0,3 1 0,2-15 0,9 5 0,-2-5 0,8-1 0,-13-3 0,5-1 0,-4-2 0,-3-1 0,7 0 0,-3-1 0,-1 10 0,6 1 0,-2-10 0,-3 7 0,6-1 0,-3 0 0,-3-2 0,6 9 0,-4-11 0,8-2 0,-4-2 0,-3 0 0,-5-11 0,-5-9 0,41-28 0,-1 1 0,-1 1 0,0-1 0,0 0 0,0 0 0,0 0 0,-7 0 0,10-1 0,-1-1 0,0 1 0,0 0 0,0 0 0,0-1 0,0 1 0,0-1 0,1 0 0,-1 1 0,0-1 0,0 0 0,1 0 0,-4-3 0,3 3 0,0-1 0,0 0 0,0 0 0,0 0 0,1 0 0,-1 0 0,1-1 0,-1 1 0,-1-5 0,-9-41 0,16-28 0,14-25 0,23-31 0,10-25 0,25-30 0,14-14 0,-2-18-798,-4 7 1026,-9 21-342,-9 25 114,-16 24 0,-16 18 0,-13 14 0,-1 19 0,-6 14 0,5 3 0,-3 8 798,-2 5-1026,15-5 342,7-7-114,18-18 0,24-37 0,44-57 0,30-42 0,24-36-1147,17-23 917,-1 5 226,-16 24-76,-10 29 80,-19 38 0,-26 32-445,-13 26 572,-20 30-190,-5 20 63,-11 18 0,-8 19 0,-17 8 1147,-4 11-952,-13 20 299,-28 8-497,-1-2 0,0 1 0,1-1 0,-1 1-1,0 0 1,0 0 0,0-1 0,0 1 0,0 0 0,0 0 0,0 0 0,0 0 0,0 0-1,0 0 1,0 0 0,-1 1 0,1-1 0,0 0 0,0 2 0,11 34 71,-7 32-68,-9-51 0,1 1 0,-8 29 0,-30 79 0,-22 8 0,-16 11 0,-13 6 0,-7 2 0,-13-9 0,7-12 0,11-11 0,13-19 0,2-17 0,19-6 0,6-10 0,-5 3 0,3-6 0,-9 16 0,1 26 0,-19 27 0,-27 54 0,-38 59 0,-34 54-1147,-18 44 414,-12 9 872,17-30-290,22-42 151,33-44 0,31-47-720,34-37 926,10-39-309,21-30 103,15-20 0,4-14 0,-3-6 1147,6-4-487,-4-11 14,4 2-759,-5 1 198,-5 3-113,5 4 0,-5 3 0,-4 3 0,5 1 0,-2 1 0,6 0 0,-3-9 0,30-43 0,-1 3 0,0 0 0,0 0 0,0 0 0,-1 0 0,1 0 0,0 0 0,-1 0 0,1-1 0,0 1 0,-1 0 0,1-1 0,-1 1 0,1-1 0,-1 1 0,-2-1 0,4 1 0,-1-1 0,0 0 0,0 0 0,0-1 0,0 1 0,0 0 0,1 0 0,-1-1 0,0 1 0,0 0 0,0-1 0,1 1 0,-1-1 0,0 1 0,0-1 0,1 1 0,-1-1 0,0 0 0,1 1 0,-1-1 0,1 0 0,-1 1 0,0-2 0,-11-37 0,15-34 0,14-37 0,32-52 0,21-57 0,16-20 0,11-16-942,-4 4 1211,-8 18-404,-20 23 135,-19 31 0,-8 28 0,-13 13 0,0 25 0,-7 11 0,-4 18 0,4 12 0,-3 10 943,-3 8-1212,7-6 403,7 2-134,17-9 0,16-29 0,17-8 0,10-7 0,9-12 0,5-8 0,3 2 0,0 15 0,-11-3 0,0 5 0,-21 14 0,1 4 0,-18 12 0,5 10 0,-14 8 0,-11 8 0,-2 14 0,1 3 0,3 11 0,-6-1 0,3 7 0,4 6 0,3 6 0,-6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28.04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4690.73242"/>
      <inkml:brushProperty name="anchorY" value="-42390.60547"/>
      <inkml:brushProperty name="scaleFactor" value="0.5"/>
    </inkml:brush>
  </inkml:definitions>
  <inkml:trace contextRef="#ctx0" brushRef="#br0">2200 1 24575,'0'0'0,"-17"8"0,-26 14 0,2 8 0,-6-1 0,-12-5 0,-2 4 0,0-5 0,2 4 0,12 5 0,3-5 0,2-5 0,0 3 0,-2-5 0,-2-5 0,-1 6 0,-2-5 0,9 7 0,1-3 0,-1-4 0,8 5 0,-2-3 0,8 6 0,-3-4 0,-4-4 0,6 5 0,-5 7 0,7 6 0,-4-4 0,5 5 0,-3-7 0,4 3 0,-4-6 0,5 4 0,4 3 0,6 6 0,5 4 0,3 4 0,3 2 0,1 2 0,-9-10 0,-10 1 0,0-1 0,1 2 0,-6 3 0,4 1 0,-6 2 0,-5 1 0,3 1 0,-4-10 0,6 0 0,-4 0 0,6 2 0,-4-8 0,-5-8 0,5 2 0,6 2 0,-3-5 0,5 4 0,-5-4 0,4 3 0,-5 5 0,-5 5 0,-6-6 0,4 4 0,-3-7 0,-2-8 0,-4-7 0,-3-5 0,8-16 0,35 6 0,-1 0 0,0 0 0,0-1 0,0 0 0,1 1 0,-1-1 0,1 0 0,-1 0 0,-1-3 0,-16-26 0,9-9 0,5-7 0,5-3 0,1-1 0,2-2 0,9 11 0,1 1 0,-1 0 0,-2-1 0,8 7 0,7 10 0,9 7 0,-3 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32.01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1370.87891"/>
      <inkml:brushProperty name="anchorY" value="-42613.37109"/>
      <inkml:brushProperty name="scaleFactor" value="0.5"/>
    </inkml:brush>
  </inkml:definitions>
  <inkml:trace contextRef="#ctx0" brushRef="#br0">202 1137 24575,'0'0'0,"0"-9"0,0-12 0,0-10 0,0-8 0,0-6 0,0-3 0,0-3 0,0-1 0,0 1 0,0-1 0,0 1 0,-10 0 0,0 1 0,-1-1 0,-7 11 0,2 1 0,2-1 0,3-1 0,4-2 0,-7 7 0,2-1 0,1 18 0,11 19 0,0 0 0,0 0 0,0 0 0,0 0 0,0-1 0,0 1 0,0 0 0,-1 0 0,1 0 0,0 0 0,0-1 0,0 1 0,0 0 0,-1 0 0,1 0 0,0 0 0,0 0 0,0 0 0,-1 0 0,1-1 0,0 1 0,0 0 0,0 0 0,-1 0 0,1 0 0,0 0 0,0 0 0,0 0 0,-1 0 0,1 0 0,0 0 0,0 0 0,-1 0 0,1 0 0,0 1 0,0-1 0,0 0 0,-1 0 0,1 0 0,0 0 0,0 0 0,0 0 0,0 0 0,-1 1 0,-4 15 0,1 16 0,3 9 0,0 17 0,2 4 0,-1 1 0,1-1 0,-1-3 0,0-3 0,1-2 0,-1-3 0,0 0 0,0-2 0,0 0 0,0 0 0,0 1 0,0-1 0,0 1 0,0-1 0,-10 1 0,0 0 0,0 0 0,2 0 0,2-1 0,2 1 0,2 0 0,1 0 0,1-1 0,0 1 0,1 0 0,9-10 0,-9-40 0,0 1 0,0 1 0,-1-1 0,1 1 0,1-1 0,-1 1 0,0-1 0,0 1 0,0-1 0,1 0 0,-1 0 0,1 0 0,-1 0 0,3 2 0,27 6 0,-30-10 0,2 1 0,-1 0 0,1-1 0,0 1 0,0-1 0,-1 0 0,1 0 0,-1 0 0,5-2 0,27-21 0,5-11 0,4-9 0,2-5 0,-7-3 0,2 0 0,0-1 0,-8 1 0,2 10 0,-7 2 0,2-1 0,4 0 0,-5-3 0,3-2 0,4-2 0,-5-1 0,3 9 0,-6 1 0,3-1 0,-7-2 0,5 8 0,-5-2 0,-6-1 0,-5-4 0,5 7 0,-4-2 0,9 8 0,-4-2 0,-2-4 0,-5-4 0,6 5 0,-3-2 0,8 7 0,7 7 0,6 7 0,7 6 0,4 4 0,3 3 0,-8-8 0,0-10 0,0 0 0,1 2 0,3 3 0,-8-5 0,1 3 0,1 3 0,2 4 0,3-7 0,2 3 0,2 2 0,-9-8 0,1 3 0,-10-7 0,2 3 0,2 4 0,4 4 0,-6-6 0,3 3 0,-18 3 0,-17 12 0,0 0 0,0 0 0,0 0 0,0 0 0,1 0 0,-1-1 0,0 1 0,0 0 0,0 0 0,0 0 0,1-1 0,-1 1 0,0 0 0,0 0 0,0 0 0,0-1 0,0 1 0,0 0 0,0 0 0,0-1 0,0 1 0,0 0 0,0 0 0,0 0 0,0-1 0,0 1 0,0 0 0,0 0 0,0-1 0,0 1 0,0 0 0,0 0 0,0-1 0,0 1 0,0 0 0,0 0 0,0 0 0,0-1 0,-1 1 0,1 0 0,0 0 0,-17-6 0,-14 13 0,-20 12 0,-7 1 0,-4-1 0,11 6 0,2-4 0,2-4 0,2 5 0,-1-4 0,-1-4 0,-1-5 0,-1-3 0,0-3 0,-1-2 0,0-1 0,10 9 0,0 1 0,1 9 0,-3-1 0,-1-2 0,-3-4 0,-2-4 0,-1-3 0,0-2 0,-2-3 0,1 0 0,0-1 0,-1 0 0,2 1 0,9-11 0,10-10 0,11-9 0,8-9 0,6-6 0,4-3 0,2-3 0,1-1 0,10 0 0,0 11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6:34.48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2957.49805"/>
      <inkml:brushProperty name="anchorY" value="-42747.14063"/>
      <inkml:brushProperty name="scaleFactor" value="0.5"/>
    </inkml:brush>
  </inkml:definitions>
  <inkml:trace contextRef="#ctx0" brushRef="#br0">0 596 24575,'0'0'0,"9"-9"0,2-12 0,9 0 0,-1-8 0,7 4 0,-3-5 0,5 6 0,5 5 0,-4-5 0,-6-4 0,-7-7 0,-6-5 0,-4-4 0,-4-4 0,-2-1 0,-11 8 0,-1 0 0,-9 10 0,11 9 0,14 8 0,3 16 0,13 6 0,0 11 0,8 1 0,-4 8 0,16-3 0,4 4 0,5 5 0,3-5 0,1 5 0,0-8 0,-1-5 0,0-8 0,-1 5 0,9-4 0,1-3 0,-11 7 0,7-2 0,-11 6 0,-1-2 0,-1-4 0,0-4 0,2-5 0,1-3 0,1-2 0,1-2 0,1 0 0,-1-1 0,2-10 0,-1 0 0,-1 1 0,1 1 0,-10-7 0,0 2 0,0 1 0,11-6 0,3 3 0,2-8 0,0 3 0,-1-5 0,-1 4 0,-2 4 0,-10-4 0,-2 4 0,-1 4 0,2 4 0,3 4 0,1 3 0,3 2 0,0 1 0,-8 11 0,0 0 0,0 9 0,-8 9 0,-8 8 0,-8 6 0,3-6 0,-5 2 0,-3 2 0,-3 2 0,-4-7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7:17.05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2500.00977"/>
      <inkml:brushProperty name="anchorY" value="-52519.48047"/>
      <inkml:brushProperty name="scaleFactor" value="0.5"/>
    </inkml:brush>
  </inkml:definitions>
  <inkml:trace contextRef="#ctx0" brushRef="#br0">300 4559 24575,'0'0'0,"-8"0"0,-4-10 0,2-10 0,2-11 0,2-8 0,-8 4 0,-8 7 0,-10 7 0,3-2 0,-5 6 0,-4 4 0,-4 4 0,16 4 0,9 13 0,17-9 0,0 1 0,0 0 0,0 1 0,0-1 0,-1 0 0,1 0 0,0 1 0,0-1 0,0 0 0,0 1 0,0-1 0,0 1 0,0-1 0,0 0 0,0 1 0,0-1 0,0 0 0,0 1 0,0-1 0,0 0 0,0 1 0,0-1 0,0 0 0,0 1 0,0-1 0,0 0 0,1 1 0,-1-1 0,0 0 0,0 1 0,0-1 0,1 0 0,6 21 0,4 8 0,9-1 0,-1 5 0,-3 5 0,-3 3 0,5-6 0,-3 3 0,7-9 0,8-7 0,6-8 0,6-6 0,4-4 0,2-3 0,3-2 0,0 0 0,0-1 0,0 1 0,-10-10 0,-1 0 0,0 0 0,2 2 0,2 3 0,2 2 0,1 2 0,-8-9 0,0 1 0,1 0 0,2 3 0,2 1 0,2 3 0,-8-9 0,1 1 0,1 0 0,2 3 0,2 2 0,2 3 0,2 1 0,1 1 0,1 1 0,0 1 0,1-1 0,-1 1 0,0-1 0,0 0 0,0 0 0,0 0 0,0 0 0,0 0 0,0 0 0,0 0 0,-1 0 0,1 0 0,-1 0 0,1 0 0,0 0 0,0 0 0,0 0 0,0 0 0,-1 0 0,1 0 0,0 0 0,-10-9 0,-1-2 0,1 1 0,1 2 0,3 2 0,2 2 0,2 2 0,0 1 0,2 1 0,11 1 0,-1-1 0,1 1 0,-3-1 0,-2 0 0,-12-10 0,-2 0 0,-2-1 0,2 3 0,1 2 0,3 2 0,1 2 0,2 1 0,0 0 0,1 2 0,0-1 0,0 1 0,0-1 0,0 0 0,0 0 0,0 1 0,0-1 0,0 0 0,0 0 0,-20 0 0,-28 0 0,-5 0 0,-18 0 0,-27-10 0,-11 0 0,-5 0 0,0 1 0,-7-7 0,2-8 0,3 2 0,-5 2 0,3-4 0,4 3 0,4 6 0,4 3 0,3 6 0,2 2 0,1 3 0,1 1 0,0 1 0,0 0 0,0-1 0,-1 1 0,1 0 0,-1-1 0,0 0 0,0 0 0,0 0 0,1 0 0,-1 0 0,0 0 0,0 0 0,1 0 0,-1 0 0,0 0 0,0 0 0,0 0 0,10-10 0,1 0 0,-1 0 0,-1 2 0,-3 2 0,-2 2 0,-1-8 0,-12 1 0,-1 0 0,-1 3 0,-7-8 0,1 3 0,-7 1 0,3 3 0,4 3 0,5 3 0,-6-9 0,-6 2 0,2 0 0,3 2 0,5 3 0,5 2 0,5 1 0,2 1 0,2 1 0,0 1 0,1-1 0,1 1 0,8 9 0,1 0 0,20 0 0,19-10 0,0 0 0,0 0 0,0 0 0,0 0 0,-1 1 0,1-1 0,0 0 0,0 0 0,0 0 0,0 0 0,-1 0 0,1 1 0,0-1 0,0 0 0,0 0 0,0 0 0,0 1 0,0-1 0,0 0 0,0 0 0,0 0 0,-1 1 0,1-1 0,0 0 0,0 0 0,0 0 0,0 1 0,0-1 0,0 0 0,0 0 0,0 1 0,0-1 0,1 0 0,-1 0 0,0 0 0,0 1 0,0-1 0,0 0 0,0 0 0,0 0 0,0 1 0,0-1 0,1 0 0,-1 0 0,0 0 0,0 1 0,17 5 0,15-3 0,10-1 0,7-10 0,3-2 0,11-21 0,11 2 0,9-8 0,8-4 0,-5 6 0,3-12 0,-8-3 0,-9 8 0,-7-11 0,-6 10 0,5-1 0,-3 0 0,-2 0 0,-12-2 0,-3-2 0,-2 0 0,1-1 0,1 9 0,2 0 0,-9 0 0,-9-2 0,1 8 0,-8-2 0,4-1 0,5 6 0,-5-2 0,6-3 0,-6-4 0,5 7 0,3 7 0,-4-2 0,3 7 0,-6-4 0,-6-6 0,-7-5 0,5 5 0,-4-4 0,-2-3 0,-4-4 0,-3-2 0,7-4 0,0 0 0,-2-12 0,8-11 0,-3-9 0,-1 0 0,-4-14 0,-3-6 0,6-12 0,-1-3 0,8-18 0,9 0 0,-4-5 0,7 6 0,4 17 0,5-2 0,-7 17 0,-6 14 0,0 2 0,-6 11 0,4 18 0,-5-4 0,-5 5 0,-5 1 0,5 2 0,-2 0 0,-3 1 0,-2 0 0,-4 1 0,-2-1 0,-12 10 0,8 38 0,-1-2 0,1 1 0,-1 0 0,0 0 0,0 0 0,0 1 0,0-1 0,-4-3 0,5 8 0,-1-3 0,1 0 0,0 1 0,-1-1 0,1 1 0,-1 0 0,1-1 0,-1 1 0,0 0 0,1 0 0,-1 0 0,1 0 0,-1 0 0,1 0 0,-1 0 0,1 1 0,-1-1 0,-2 1 0,-1 0 0,0 1 0,1 0 0,-1 0 0,0 1 0,0 0 0,-5 4 0,-36 39 0,-3 20 0,-3 27 0,0 20 0,1 7 0,-1-8 0,1-4 0,0-14 0,11-13 0,0-3 0,11 2 0,-2-6 0,-3-6 0,7-6 0,5-5 0,-2-14 0,5-2 0,4-2 0,5 2 0,4 11 0,3 3 0,12 2 0,2 0 0,0-2 0,9-1 0,7-11 0,8-3 0,-4 1 0,5-10 0,-7 2 0,3-7 0,3-7 0,4-7 0,4-5 0,-38-11 0,0 3 0,1 0 0,-1 0 0,0-1 0,0 0 0,10-4 0,33-14 0,-9-11 0,-34 24 0,0 0 0,-1 1 0,1 0 0,-1-1 0,3-8 0,24-40 0,0-2 0,-4-1 0,-7 0 0,-7 3 0,6-8 0,-5 1 0,-2 1 0,-4 12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30.57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9329.18359"/>
      <inkml:brushProperty name="anchorY" value="-50407.67578"/>
      <inkml:brushProperty name="scaleFactor" value="0.5"/>
    </inkml:brush>
  </inkml:definitions>
  <inkml:trace contextRef="#ctx0" brushRef="#br0">0 503 24575,'0'0'0,"0"8"0,10 4 0,10-2 0,0-12 0,8-12 0,7-3 0,-5-9 0,5-8 0,2-6 0,5-5 0,-7-3 0,2 7 0,1 11 0,-6-1 0,2 8 0,-7-3 0,2 6 0,-5-6 0,-6-5 0,3 5 0,6 4 0,6 6 0,7 7 0,-6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39.49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41284.8125"/>
      <inkml:brushProperty name="anchorY" value="-51175.56641"/>
      <inkml:brushProperty name="scaleFactor" value="0.5"/>
    </inkml:brush>
  </inkml:definitions>
  <inkml:trace contextRef="#ctx0" brushRef="#br0">1736 1 24575,'0'0'0,"0"8"0,0 23 0,0 10 0,0 8 0,0 5 0,0 0 0,0 1 0,0-1 0,0-2 0,0 0 0,0-1 0,0-1 0,0 0 0,0 0 0,0-1 0,0 1 0,-10 0 0,-10-11 0,-1 1 0,-7-11 0,3 2 0,-5 3 0,-4-7 0,-5-6 0,-5-6 0,7 4 0,-1-4 0,-2-3 0,-2-4 0,-3 7 0,8 7 0,-1 0 0,-2-3 0,-1 4 0,-3-3 0,-3-5 0,-1-4 0,-1-5 0,-1-2 0,0-3 0,0-1 0,-1-10 0,1-1 0,10-10 0,10-9 0,11-7 0,-2 4 0,5-4 0,-5 8 0,4-4 0,2-2 0,5-4 0,-6-3 0,-8 6 0,2-2 0,4-2 0,4-1 0,-5-4 0,3 18 0,3 19 0,4 20 0,3 15 0,3 13 0,2 7 0,1 4 0,0 2 0,1 1 0,10-11 0,0-1 0,10-10 0,-3 0 0,-1 2 0,-5 4 0,-4 3 0,-3 4 0,-13-7 0,-1-19 0,-12-10 0,-8-17 0,-8-15 0,-6-2 0,5-8 0,-1 5 0,8-5 0,8-4 0,-2 7 0,6-4 0,-5 7 0,5-3 0,3-4 0,-4-4 0,3 16 0,3 16 0,4 19 0,14 5 0,3 11 0,12-2 0,0 5 0,-2 5 0,-4 4 0,6-6 0,-4 2 0,8-8 0,7-7 0,6-8 0,-4-6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48.77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8512.95703"/>
      <inkml:brushProperty name="anchorY" value="-51152.35547"/>
      <inkml:brushProperty name="scaleFactor" value="0.5"/>
    </inkml:brush>
  </inkml:definitions>
  <inkml:trace contextRef="#ctx0" brushRef="#br0">10160 1 24575,'0'0'0,"-9"0"0,-12 0 0,-9 0 0,-38 10 0,-28 0 0,-24 10 0,-17 9 0,10-2 0,14-4 0,18-7 0,17-5 0,14-5 0,8-3 0,6-2 0,-7-2 0,-19 0 0,-11 0 0,0 0 0,7 0 0,6 1 0,9-1 0,7 1 0,4 0 0,3 0 0,2 0 0,1 0 0,0 0 0,-1 0 0,0 0 0,0 0 0,0 0 0,-1 0 0,0 0 0,1 0 0,-1 0 0,-20 0 0,-11 10 0,-9 0 0,3 0 0,-3-2 0,7-2 0,9-2 0,8-2 0,7-1 0,5-1 0,3 0 0,2 0 0,1-1 0,10 11 0,-10 0 0,-1 0 0,-2-1 0,-1-3 0,0-2 0,1-2 0,0-1 0,0-1 0,1 0 0,0-1 0,0 1 0,0 0 0,1-1 0,-1 1 0,0 0 0,0 0 0,0 0 0,-9 0 0,-1 0 0,0 0 0,2 0 0,2 0 0,2 0 0,2 0 0,2 0 0,-1 0 0,2 0 0,-1 0 0,1 0 0,0 0 0,-1 0 0,1 0 0,-1 0 0,0 0 0,1 0 0,-1 0 0,0 0 0,0 0 0,0 0 0,0 0 0,0 0 0,0 0 0,1 0 0,-1 0 0,0 0 0,1 0 0,-1 0 0,0 0 0,0 0 0,0 0 0,0 0 0,0 0 0,1 0 0,-1 0 0,0 0 0,1 0 0,-1 0 0,0 0 0,0 0 0,0 0 0,0 0 0,1 0 0,-1 0 0,0 0 0,0 0 0,0-10 0,1 0 0,-1-1 0,0 3 0,0 1 0,1 3 0,-1 2 0,0 1 0,0 1 0,0 1 0,0-1 0,0 0 0,1 1 0,9-11 0,1 0 0,-1 0 0,-1 2 0,-3 2 0,-2 3 0,-2 0 0,-1 3 0,-1-1 0,0 2 0,0-1 0,-1 1 0,1-1 0,0 0 0,0 0 0,1 0 0,-1 0 0,0 0 0,0 0 0,1 0 0,-1 0 0,10 10 0,10 10 0,10 11 0,9 7 0,16-3 0,5 4 0,1 2 0,0 2 0,6-7 0,-1 1 0,-2 2 0,-4 2 0,-4 3 0,-2 3 0,-2 1 0,-2 1 0,0 1 0,-1 0 0,11-9 0,0-1 0,0 0 0,-2 2 0,-2 2 0,-2 1 0,-2 3 0,-1 1 0,-1 1 0,0 0 0,-1 0 0,1 0 0,-1 0 0,1 0 0,0 1 0,0-1 0,0 0 0,0-1 0,0 1 0,0 0 0,0-1 0,0 1 0,0 0 0,0 0 0,0-1 0,10-9 0,0 0 0,0 0 0,-2 1 0,-2 3 0,-2 2 0,-2 1 0,-1 2 0,-1 1 0,-10-10 0,-1 0 0,1 0 0,1 2 0,-7 2 0,1 2 0,3 2 0,-7 1 0,2 1 0,4 0 0,-7-10 0,-7-10 0,-7-10 0,-7-9 0,6-16 0,-3-4 0,-2-2 0,-2 1 0,-3 2 0,-2 3 0,-2 1 0,-1 3 0,0 0 0,0 1 0,-1 0 0,1 1 0,0-1 0,9 10 0,2 1 0,-1-1 0,9 8 0,-2-2 0,-3-2 0,-3-4 0,-4-3 0,-3-3 0,-2-2 0,-1-2 0,-2 0 0,1-1 0,-1 0 0,1 1 0,0-1 0,0 1 0,10 10 0,0 0 0,10 10 0,-1-1 0,-2-3 0,-5 7 0,-3-5 0,5 7 0,-1-4 0,8 6 0,-3-5 0,-2-4 0,6-15 0,27-4 0,-1 1 0,0-1 0,1 1 0,-1-1 0,1 0 0,-1 1 0,1-1 0,-1 0 0,1 0 0,-1 0 0,1 0 0,0 0 0,-2-2 0,-12-24 0,5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55.33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7083.79883"/>
      <inkml:brushProperty name="anchorY" value="-53085.38281"/>
      <inkml:brushProperty name="scaleFactor" value="0.5"/>
    </inkml:brush>
  </inkml:definitions>
  <inkml:trace contextRef="#ctx0" brushRef="#br0">700 899 24575,'0'0'0,"9"0"0,3-9 0,8-2 0,9 1 0,-2-8 0,5 2 0,5 1 0,4 5 0,4 3 0,3 3 0,1 2 0,-9 11 0,-10 12 0,-10 10 0,-20-27 0,1 0 0,0-1 0,-1 1 0,1 0 0,-1 0 0,0 0 0,0 0 0,-1 5 0,0-7 0,0 2 0,0 0 0,0 0 0,0 0 0,-1 0 0,0-1 0,-3 7 0,-24 19 0,-11 2 0,-6 2 0,-15-5 0,-2-7 0,0 4 0,-8-6 0,12 5 0,4-4 0,-6-3 0,2-6 0,1-4 0,2-4 0,-8-1 0,1-2 0,12-11 0,3-1 0,2-9 0,1 2 0,10-7 0,8-7 0,10-6 0,8-4 0,14-4 0,14-3 0,13 0 0,8 9 0,7 10 0,-7 1 0,2 7 0,0 8 0,12 5 0,-8-5 0,2 2 0,-2 3 0,1 3 0,1 2 0,0 3 0,1 1 0,0 0 0,1 2 0,0-1 0,-10 10 0,-10 11 0,-11 10 0,-19-31 0,1 3 0,-1-1 0,1 1 0,-1-1 0,0 1 0,1-1 0,-1 1 0,0-1 0,-1 1 0,0 3 0,-4 28 0,-14-5 0,-10-6 0,0 2 0,-5-6 0,-5-4 0,-3 5 0,-4-4 0,-2-3 0,-2-4 0,0-3 0,10-13 0,37 6 0,0-1 0,0 1 0,0 0 0,0-1 0,0 0 0,0 0 0,1 0 0,-5-4 0,-13-25 0,8-8 0,7-7 0,4-3 0,2-3 0,1 0 0,0 0 0,-1 1 0,1 0 0,-1 0 0,9 10 0,0 2 0,10 9 0,9-1 0,-3-2 0,6 5 0,5 7 0,4 6 0,4 7 0,2 3 0,-7 14 0,0 1 0,-10 11 0,2-1 0,-7 8 0,-7 5 0,-7 6 0,-4 5 0,-5 4 0,-11-9 0,-2 1 0,-10 1 0,-9-8 0,-8-9 0,-5 2 0,-14-6 0,-3-6 0,-11-5 0,0-3 0,4-4 0,13-11 0,6-12 0,43 18 0,0-1 0,0 0 0,0 0 0,1 0 0,-7-8 0,-13-28 0,9-5 0,8-5 0,15-1 0,13-1 0,12 10 0,8 11 0,-4 0 0,3 9 0,-8-4 0,2 6 0,1 5 0,5 5 0,2 4 0,4 3 0,2 2 0,-9 11 0,1 1 0,-9 11 0,-9 7 0,2-2 0,-6 6 0,-5 4 0,6-6 0,-4 4 0,7-7 0,8-7 0,6-7 0,5-6 0,-5-15 0,3-2 0,-9-12 0,2 1 0,-7-8 0,-6-5 0,-7-7 0,-6-4 0,-3-4 0,-2-1 0,-11 8 0,-2 0 0,-9 10 0,1-1 0,-7 8 0,-6 6 0,-5 7 0,4 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12.93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8712.19922"/>
      <inkml:brushProperty name="anchorY" value="-53456.625"/>
      <inkml:brushProperty name="scaleFactor" value="0.5"/>
    </inkml:brush>
  </inkml:definitions>
  <inkml:trace contextRef="#ctx0" brushRef="#br0">8921 0 24575,'0'0'0,"-8"0"0,-14 0 0,-8 0 0,-9 0 0,-6 0 0,-4 0 0,-1 0 0,-2 0 0,0 0 0,0 0 0,1 0 0,0 0 0,1 0 0,0 0 0,0 0 0,0 0 0,1 0 0,-1 0 0,0 0 0,1 0 0,-1 0 0,0 0 0,0 0 0,0 0 0,10 10 0,1 1 0,9 9 0,-1-2 0,-3-1 0,-3-5 0,-4-4 0,-4-3 0,-3-3 0,-1-1 0,8 8 0,1 0 0,0 0 0,-2-1 0,-3-3 0,-1-1 0,-2-2 0,-1-1 0,-1-1 0,0-1 0,0 1 0,0 0 0,0-1 0,0 1 0,0 0 0,0 0 0,0 0 0,0 0 0,0 0 0,1 0 0,-1 0 0,0 0 0,0 0 0,1 0 0,-1 0 0,0 0 0,0 0 0,0 0 0,0 0 0,0 0 0,0 0 0,1 0 0,-1 0 0,0 0 0,1 0 0,-1 0 0,0 0 0,0 0 0,0 0 0,1 0 0,-1 0 0,0 0 0,0 0 0,0 0 0,1 0 0,-1 0 0,0 0 0,0 0 0,0 0 0,1 0 0,-1 0 0,0 0 0,0 0 0,0 0 0,0 0 0,0 0 0,1 0 0,-1 0 0,0 0 0,1 0 0,-1 0 0,0 0 0,0 0 0,0 0 0,0 0 0,0 0 0,1 0 0,-1 0 0,0 0 0,1 0 0,-1 0 0,0 0 0,0 0 0,0 0 0,0 0 0,1 0 0,-1 0 0,0 0 0,0 0 0,0 0 0,1 0 0,-1 0 0,0 0 0,0 0 0,1 0 0,-1 0 0,0 0 0,0 0 0,0 0 0,0 0 0,0 0 0,1 0 0,-1 0 0,0 0 0,1 0 0,-1 0 0,0 0 0,0 0 0,0 0 0,0 0 0,0 0 0,1 0 0,-1 0 0,0 0 0,0 0 0,11 10 0,-1 0 0,1 1 0,-3-3 0,-2-1 0,-2-3 0,-1-2 0,-2-1 0,-1-1 0,0-1 0,-1 1 0,1-1 0,0 1 0,0 0 0,0 0 0,0 0 0,1 0 0,-1 0 0,0 0 0,0 0 0,0 0 0,0 0 0,0 0 0,1 0 0,9 9 0,0 1 0,1 0 0,-2-1 0,-3-3 0,-2-3 0,-2 0 0,-1-3 0,-1 1 0,0-2 0,0 1 0,9 9 0,1 2 0,1-1 0,17-2 0,9 8 0,17-2 0,6 8 0,12-2 0,0 6 0,-3 7 0,5-5 0,-3 5 0,-6 3 0,7-5 0,-5 3 0,-3 3 0,-4 3 0,-4 4 0,-3 3 0,-2 1 0,-1 2 0,0 0 0,-1 0 0,0 1 0,1-1 0,-1 1 0,1-1 0,0 0 0,0-1 0,-10 1 0,-1 0 0,1 0 0,1-1 0,-7-9 0,2 0 0,2-1 0,3 3 0,-7 2 0,2 2 0,2 1 0,-7-8 0,3 1 0,-7-10 0,3 2 0,4 1 0,-6 5 0,4 4 0,3 3 0,5 3 0,-6-9 0,2 1 0,3 0 0,3 3 0,2 1 0,3 3 0,2 1 0,1 1 0,0 0 0,1 1 0,-1 1 0,1-1 0,-1 0 0,1 0 0,-1 0 0,0 0 0,0 0 0,-10-10 0,-1 0 0,1-1 0,1 3 0,-7-9 0,-8-7 0,-8-9 0,2-16 0,-5-17 0,7-13 0,-4-10 0,7-7 0,6-15 0,6-11 0,6-2 0,4-7 0,2 4 0,1 6 0,1 6 0,1 5 0,8 5 0,1 4 0,0 1 0,-3 1 0,9 10 0,-3 1 0,8 9 0,-2-1 0,6 6 0,6 7 0,7 6 0,-6-5 0,-6-7 0,-9-8 0,-6-7 0,-6-5 0,-4-5 0,-12 8 0,-1 0 0,-1-2 0,2-1 0,2-2 0,4-1 0,11 7 0,2 0 0,1 0 0,-1-3 0,8 7 0,-3-1 0,-1-1 0,6 6 0,8 8 0,-3-3 0,-4-3 0,-5-6 0,-5-5 0,-5-5 0,-2-2 0,-3-3 0,-10 9 0,-1 1 0,-10 9 0,1-1 0,13 8 0,8 23 0,-1 0 0,0 0 0,0 0 0,0 0 0,0 0 0,0 0 0,0 0 0,1 0 0,-1 0 0,0 0 0,1 0 0,-1 0 0,1 1 0,-1-1 0,1 0 0,-1 0 0,1 0 0,0 0 0,21-11 0,12 6 0,8 3 0,7 2 0,2 2 0,1 0 0,1 1 0,-11-11 0,-10-10 0,-2-1 0,2 2 0,-6-6 0,4 4 0,4 4 0,4-6 0,4 5 0,4 3 0,-8-6 0,-8-6 0,0 2 0,2 5 0,4 4 0,5 6 0,3 4 0,4 3 0,1 1 0,-9 11 0,0 2 0,-9 9 0,-9 8 0,-8 8 0,-7 6 0,-4 4 0,-3 3 0,-1 1 0,0 0 0,-1 1 0,1-1 0,-10 10 0,0-1 0,-9 1 0,1-3 0,2-2 0,-5-3 0,-6-1 0,3-1 0,-6-11 0,6-1 0,-5-10 0,6 2 0,-4-8 0,5 4 0,5 4 0,16-4 0,5 4 0,4 5 0,0 3 0,-1 5 0,-1 2 0,-2 3 0,-1 1 0,-1 0 0,9-9 0,0-1 0,1 0 0,7-8 0,8-8 0,-2 2 0,-3 3 0,4-5 0,-5 6 0,6 4 0,-5 5 0,6-6 0,5 4 0,-4 1 0,-6 3 0,4-6 0,-6 1 0,-5 3 0,5 2 0,-4 3 0,-3 3 0,6-9 0,-3-19 0,-16-19 0,1 0 0,-1 1 0,0-1 0,1 0 0,-1 0 0,1 1 0,-1-1 0,0 0 0,1 0 0,-1 0 0,1 0 0,-1 0 0,1 0 0,-1 0 0,0 0 0,1 1 0,-1-2 0,1 1 0,-1 0 0,1 0 0,-1 0 0,0 0 0,1 0 0,-1 0 0,1 0 0,-1 0 0,1-1 0,-1 1 0,0 0 0,1 0 0,-1-1 0,1 1 0,8-19 0,7-4 0,-2-10 0,-3-7 0,-2-4 0,-4-3 0,-2-3 0,-1-1 0,-2 1 0,0-2 0,-1 2 0,1-1 0,-1 1 0,-9 0 0,0 0 0,-1 0 0,-7 0 0,2 0 0,1 1 0,-5-1 0,3 0 0,-7 10 0,4 1 0,3-1 0,-4-1 0,3-3 0,-6 8 0,3-2 0,-5 10 0,-6 7 0,-6 7 0,-4 7 0,5 13 0,-1 4 0,35-6 0,-1-1 0,0-1 0,1 1 0,0 0 0,-1 0 0,1 1 0,-4 4 0,-15 33 0,7 7 0,7 4 0,4 2 0,3 1 0,2-2 0,1-1 0,-1 0 0,1-1 0,-1-1 0,-1 10 0,1 0 0,-1 0 0,0-2 0,0-2 0,0-3 0,0-1 0,0-2 0,0 0 0,0 0 0,0-1 0,0 0 0,0 1 0,0-1 0,0 1 0,0 0 0,0 0 0,0 0 0,-10-10 0,-10-10 0,-11-11 0,-7-8 0,-7-6 0,-4-14 0,-2-12 0,10-12 0,9-7 0,1 3 0,9-3 0,-4-2 0,-5-2 0,6-2 0,4-2 0,-3 9 0,4 0 0,5-1 0,5-2 0,-6 8 0,3-2 0,2-2 0,3-2 0,3-4 0,2-2 0,11-2 0,12 8 0,1 0 0,8 10 0,6-2 0,6 8 0,4 6 0,-6-3 0,-10-6 0,2 4 0,1 3 0,-6-3 0,-6-6 0,4-6 0,-5-5 0,-5-5 0,6-3 0,-4-2 0,7-1 0,-3 0 0,-4 0 0,-5 0 0,-3 1 0,-4-1 0,-3 1 0,0 1 0,-2-1 0,0 0 0,-10 11 0,0 19 0,-10 11 0,21 11 0,-1-1 0,-1 0 0,1-1 0,-1 1 0,1 0 0,0 0 0,-1 0 0,1 0 0,0 0 0,0 0 0,0 1 0,0-1 0,0 0 0,-2 3 0,-23 29 0,-7 3 0,5 15 0,-5 5 0,6 1 0,-4 0 0,-3-1 0,6-2 0,-5-1 0,7-2 0,6 0 0,6-1 0,-3 0 0,3-1 0,3 0 0,3 1 0,3-1 0,3 1 0,1 0 0,1-1 0,0 1 0,1 0 0,0 0 0,-1 10 0,0 0 0,1 10 0,-1-2 0,0-2 0,0-4 0,9-14 0,2-23 0,-10-25 0,0 0 0,-1 1 0,1-1 0,-1 1 0,1-1 0,0 0 0,-1 1 0,1-1 0,0 0 0,-1 0 0,1 0 0,0 0 0,-1 1 0,1-1 0,0 0 0,-1 0 0,1 0 0,0 0 0,0-1 0,-1 1 0,1 0 0,0 0 0,-1 0 0,1 0 0,0-1 0,-1 1 0,2-1 0,16-17 0,-1-17 0,5-9 0,6 3 0,-2-2 0,4-1 0,5-2 0,5-1 0,4-1 0,3-1 0,2 9 0,1 1 0,1 9 0,0 8 0,-10-1 0,-1 5 0,-10-5 0,1 4 0,3 4 0,-16 4 0,-19 13 0,1-2 0,0 0 0,0 0 0,0 0 0,0 0 0,0 0 0,0 0 0,0 0 0,0 1 0,0-1 0,0 0 0,0 0 0,0 0 0,0 0 0,0 0 0,0 0 0,0 0 0,0 0 0,0 0 0,0 0 0,1 0 0,-1 0 0,0 0 0,0 0 0,0 0 0,0 1 0,0-1 0,0 0 0,0 0 0,0 0 0,0 0 0,0 0 0,0 0 0,0 0 0,1 0 0,-1 0 0,0 0 0,0 0 0,0 0 0,0 0 0,-6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21.66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776.33984"/>
      <inkml:brushProperty name="anchorY" value="3384.71875"/>
      <inkml:brushProperty name="scaleFactor" value="0.5"/>
    </inkml:brush>
  </inkml:definitions>
  <inkml:trace contextRef="#ctx0" brushRef="#br0">1 950 24575,'0'0'0,"0"-9"0,0-13 0,0-8 0,0-9 0,0-6 0,0-4 0,0-1 0,0-2 0,0 0 0,0 1 0,0 0 0,0 0 0,0 0 0,0 1 0,0 0 0,0 0 0,0 1 0,0-1 0,0 0 0,0 1 0,9 9 0,-10 43 0,2-4 0,-1 1 0,0-1 0,0 0 0,0 1 0,0-1 0,1 1 0,-1-1 0,0 0 0,1 1 0,-1-1 0,0 1 0,1-1 0,-1 1 0,1-1 0,-1 1 0,0 0 0,1-1 0,-1 1 0,1-1 0,0 1 0,-1 0 0,1 0 0,-1-1 0,1 1 0,0 0 0,9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23.61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0012.08203"/>
      <inkml:brushProperty name="anchorY" value="-54345.96094"/>
      <inkml:brushProperty name="scaleFactor" value="0.5"/>
    </inkml:brush>
  </inkml:definitions>
  <inkml:trace contextRef="#ctx0" brushRef="#br0">2956 1488 24575,'0'0'0,"0"-9"0,0-12 0,10 0 0,10 3 0,1-7 0,7 5 0,7 4 0,5-5 0,5 3 0,3-6 0,-9-6 0,-8-6 0,-11-6 0,-7-4 0,-8-2 0,-3-3 0,-3 1 0,0-2 0,-1 1 0,0 1 0,1-1 0,0 1 0,0 0 0,1 0 0,0 0 0,10 11 0,1-1 0,9 11 0,-1-2 0,7-3 0,6 7 0,-3-5 0,4 7 0,-6-4 0,3 6 0,-5-4 0,3-6 0,5 6 0,-5-5 0,4 6 0,-7-4 0,5 6 0,-6-4 0,-6-4 0,-6 14 0,-4 16 0,-5 17 0,-12 4 0,-11 1 0,-12-4 0,-8-4 0,4 6 0,-3-3 0,-3-3 0,-1-3 0,-3-3 0,-2 7 0,-1-2 0,0 0 0,-1-4 0,-1-1 0,1-3 0,0-2 0,-1 0 0,11-11 0,1-1 0,-1 1 0,-1 1 0,-3 3 0,-2 2 0,-1 2 0,-2 1 0,9 10 0,0 2 0,0-1 0,-2-1 0,8 7 0,-2-1 0,-2-2 0,-2-4 0,-4-3 0,-2-2 0,-2-2 0,-1-2 0,9-10 0,0-1 0,-1-10 0,-1 2 0,-2 2 0,-2 5 0,-2 3 0,-1 5 0,-1 1 0,0 3 0,0 0 0,0 1 0,10 10 0,0-1 0,0 1 0,-1-2 0,-3-3 0,-2-2 0,-2-2 0,9 9 0,0-1 0,8 10 0,0-2 0,-3-2 0,-4-4 0,-4-4 0,-3-4 0,-2-2 0,-3-1 0,10-11 0,0-1 0,-1 0 0,-1 2 0,-2 3 0,-2 2 0,-2 1 0,-1 2 0,-1 1 0,0 1 0,10-11 0,0 0 0,0 0 0,-2 2 0,-2 2 0,-1 2 0,-3 2 0,8 11 0,11 11 0,9 11 0,8 8 0,-3 7 0,4 3 0,-9-8 0,3 1 0,-7-10 0,-7-9 0,4 1 0,14-5 0,8 4 0,14-5 0,4 7 0,11-4 0,-1 6 0,-4 5 0,-4 5 0,4-4 0,-3 3 0,-4 3 0,7-7 0,-3 2 0,-3 3 0,-3 3 0,-4 4 0,-2 2 0,-3 3 0,-1 0 0,0-19 0,-1-30 0,1 0 0,0 1 0,-1-1 0,1 1 0,0-1 0,0 1 0,0-1 0,0 0 0,0 1 0,-1-1 0,1 1 0,0-1 0,0 1 0,0-1 0,-1 0 0,1 1 0,0-1 0,-1 0 0,1 1 0,0-1 0,-1 0 0,1 1 0,-1-1 0,1 0 0,0 0 0,-1 0 0,1 1 0,-1-1 0,1 0 0,-1 0 0,0 0 0,-10-10 0,0-17 0,-8-2 0,3-8 0,2-5 0,-7 7 0,4-3 0,2-1 0,5-3 0,3-3 0,4-2 0,-8-1 0,0 18 0,2 20 0,1 21 0,3 16 0,2 13 0,1 7 0,2 5 0,9 2 0,2-1 0,9-9 0,0-2 0,-4-1 0,-3 1 0,5-8 0,-3 2 0,-3 2 0,7 2 0,-2 3 0,-4 4 0,-13-9 0,-1-36 0,0 1 0,1-1 0,-1 1 0,0-1 0,0 1 0,0-1 0,-1 1 0,1-1 0,0 0 0,-3 3 0,5-5 0,-2 1 0,0 0 0,1-1 0,-1 1 0,0 0 0,0 0 0,0-1 0,0 1 0,0 0 0,0-1 0,0 1 0,0-1 0,0 1 0,0-1 0,0 0 0,0 1 0,-2-1 0,-14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26.86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5936.80176"/>
      <inkml:brushProperty name="anchorY" value="-53107.40234"/>
      <inkml:brushProperty name="scaleFactor" value="0.5"/>
    </inkml:brush>
  </inkml:definitions>
  <inkml:trace contextRef="#ctx0" brushRef="#br0">64 1151 24575,'0'0'0,"0"-9"0,10-2 0,10-9 0,11 1 0,7-7 0,7 3 0,4 5 0,-8-5 0,1 4 0,-1-5 0,3-7 0,0 4 0,3-4 0,1 5 0,1 6 0,-9-4 0,0-4 0,0 4 0,2 4 0,2-4 0,12 5 0,12-6 0,1-6 0,-1 5 0,-3 4 0,-5 7 0,-14-5 0,-3 4 0,8 4 0,1-7 0,1 4 0,1-8 0,-1 3 0,-1 14 0,-48 7 0,0-1 0,1 0 0,0 1 0,-1 0 0,1 0 0,0 0 0,5 2 0,30 10 0,-10 12 0,-9 8 0,-8 7 0,-6 5 0,-5 4 0,-2 2 0,-11 0 0,-1 1 0,-19-1 0,-19 0 0,-8-11 0,-13 0 0,-11-10 0,-8 1 0,4-7 0,-3-6 0,8-7 0,-2-5 0,7-3 0,7-3 0,-3 0 0,5-2 0,4 1 0,-6 0 0,4 0 0,2 1 0,-6 0 0,3-11 0,-7 1 0,4-20 0,2-9 0,59 30 0,-1 1 0,0-1 0,0 0 0,-8-13 0,9 13 0,1-2 0,0-1 0,-8-17 0,-9-34 0,12-9 0,6 3 0,6 2 0,2-5 0,11 14 0,0 4 0,19 4 0,9 2 0,7 1 0,3 10 0,3 0 0,-1 8 0,1-1 0,-2-3 0,9 6 0,-10-5 0,-1 7 0,-2 6 0,-1 7 0,1 4 0,0 5 0,0 2 0,1 1 0,1 11 0,-10 10 0,-11 11 0,-9 7 0,-9 7 0,-6 3 0,-4 2 0,-1 0 0,-2 1 0,0-1 0,-10-10 0,0 0 0,1-1 0,-8-8 0,2 1 0,3 3 0,-6-7 0,-7-6 0,-8-8 0,-5-6 0,4-14 0,34 4 0,-1-1 0,1 1 0,-1 0 0,0-1 0,0 0 0,1 1 0,-1-1 0,1 0 0,-3-3 0,5 4 0,-1-1 0,0 0 0,0 0 0,0-1 0,0 1 0,0 0 0,0 0 0,0 0 0,1-1 0,-1 1 0,1 0 0,-1-3 0,2 4 0,-1-2 0,0 1 0,0-1 0,0 1 0,1-1 0,0 0 0,-1 1 0,1 0 0,0-1 0,2-4 0,12-29 0,11-3 0,8 5 0,-2-2 0,4 7 0,4 8 0,2 7 0,3 6 0,3 5 0,1 2 0,-9 12 0,-10 10 0,-10 11 0,-9 8 0,-15 6 0,-1-34 0,1-2 0,0 0 0,-12 18 0,-25 24 0,1-1 0,-5-11 0,-2-11 0,0-10 0,-2-9 0,-1-6 0,1-4 0,46-3 0,-2 2 0,1-1 0,0 1 0,0-1 0,0 0 0,0 0 0,0 0 0,-4-4 0,-32-17 0,9-9 0,0-7 0,7-5 0,7-3 0,-4-2 0,4-2 0,4 0 0,4-1 0,3 1 0,4 1 0,11 10 0,-7 37 0,-1 0 0,1 0 0,-1 0 0,1 0 0,0 0 0,0 0 0,0 0 0,4-3 0,26-13 0,7 8 0,7 6 0,3 4 0,3 2 0,0 1 0,0 0 0,-1 10 0,0-1 0,-10 10 0,-1 8 0,-10 7 0,-9 7 0,-8 14 0,-16 3 0,2-54 0,-1 1 0,0 1 0,-1 0 0,1-1 0,-5 8 0,-13 35 0,-10-13 0,-6-1 0,-6 1 0,-14-8 0,-3-7 0,-2 3 0,-8-7 0,1-4 0,3-5 0,14-3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37.07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8186.60156"/>
      <inkml:brushProperty name="anchorY" value="-52076.61719"/>
      <inkml:brushProperty name="scaleFactor" value="0.5"/>
    </inkml:brush>
  </inkml:definitions>
  <inkml:trace contextRef="#ctx0" brushRef="#br0">0 649 24575,'0'0'0,"0"-8"0,0-14 0,0-8 0,0-9 0,0-6 0,0-4 0,0-1 0,0-2 0,0 0 0,0 0 0,10 1 0,10 10 0,0 1 0,9 10 0,5 9 0,6 7 0,5 7 0,-7-6 0,1 3 0,2 1 0,1 3 0,3 1 0,2 3 0,-8 10 0,-10 12 0,1 1 0,-9-2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25.58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6453.99219"/>
      <inkml:brushProperty name="anchorY" value="-50617.80469"/>
      <inkml:brushProperty name="scaleFactor" value="0.5"/>
    </inkml:brush>
  </inkml:definitions>
  <inkml:trace contextRef="#ctx0" brushRef="#br0">0 12 24575,'0'0'0,"1"0"0,0 0 0,1 0 0,0 0 0,0 0 0,1 0 0,0 0 0,0 0 0,0 0 0,0 0 0,0 0 0,0 0 0,0 0 0,0 0 0,0 0 0,0 0 0,0 0 0,0 0 0,1 0 0,0 0 0,0 0 0,1 0 0,0 0 0,-1 0 0,0 0 0,0 0 0,-1 0 0,1 0 0,-1 0 0,-1 0 0,1 0 0,1 0 0,-1 0 0,1 0 0,-1 0 0,1 0 0,-1 0 0,1 0 0,-1 0 0,1 0 0,-1 0 0,0 0 0,2 1 0,0-1 0,2 2 0,0-1 0,-1 1 0,1-1 0,-1 1 0,-1-1 0,-1 0 0,-1-1 0,0 1 0,0-1 0,0 0 0,0 0 0,0 0 0,-1-1 0,-1 0 0,1-1 0,-2 2 0,0 0 0,0 0 0,0 0 0,0 0 0,0 0 0,0-1 0,0 1 0,0 0 0,0 0 0,0 0 0,-1-2 0,1-1 0,-1 1 0,1-1 0,-1 0 0,-1 1 0,1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8:27.39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41189.85547"/>
      <inkml:brushProperty name="anchorY" value="-51677.67578"/>
      <inkml:brushProperty name="scaleFactor" value="0.5"/>
    </inkml:brush>
  </inkml:definitions>
  <inkml:trace contextRef="#ctx0" brushRef="#br0">34 0 24575,'0'0'0,"0"0"0,-1 0 0,-1 0 0,0 0 0,-1 0 0,0 0 0,0 0 0,0 0 0,0 0 0,0 0 0,0 0 0,0 0 0,0 0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49.90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0025.91797"/>
      <inkml:brushProperty name="anchorY" value="-52766.80078"/>
      <inkml:brushProperty name="scaleFactor" value="0.5"/>
    </inkml:brush>
  </inkml:definitions>
  <inkml:trace contextRef="#ctx0" brushRef="#br0">235 174 24575,'0'0'0,"0"0"0,-2 0 0,1 0 0,-2 0 0,1 0 0,-1 0 0,0 0 0,0 0 0,0 0 0,0 0 0,0 0 0,0 0 0,0 0 0,0 0 0,0 0 0,1 0 0,0 1 0,-1-1 0,1 1 0,-1-1 0,1 1 0,-1-1 0,0 0 0,1 0 0,-1 1 0,1-1 0,0 1 0,-1-1 0,0 0 0,1 1 0,0 0 0,0 0 0,0 0 0,0 0 0,0 0 0,0-1 0,-1 0 0,0 0 0,0 1 0,1-2 0,-1 1 0,0 1 0,0 0 0,0-1 0,0 1 0,0-1 0,0 0 0,0 0 0,0 0 0,0 0 0,-1 0 0,0 0 0,0 0 0,-1 0 0,1 0 0,0 0 0,-1 0 0,2 0 0,-1 0 0,1 0 0,0 0 0,0 0 0,0 0 0,0 0 0,0 0 0,0 0 0,1 0 0,0-2 0,1 1 0,-1-1 0,0 0 0,1 0 0,-1 0 0,1 0 0,0 0 0,0 0 0,0 1 0,-1-1 0,0 0 0,1 0 0,0 0 0,0 0 0,0-1 0,0 1 0,1 0 0,-1-1 0,1 0 0,0 1 0,-1 0 0,0 0 0,0 0 0,0 0 0,0 0 0,0 1 0,0-1 0,0-1 0,1 1 0,-1 0 0,0 0 0,1-1 0,-1 2 0,0-1 0,0-1 0,0 1 0,0 0 0,1-1 0,-1 0 0,0 0 0,1 0 0,0 0 0,0 0 0,0 0 0,0 0 0,0 1 0,0-1 0,0 0 0,0 0 0,0 0 0,-1 1 0,1-1 0,-1 1 0,1 0 0,-1 0 0,0 0 0,0-1 0,1 1 0,-1-1 0,1 1 0,0-1 0,0 0 0,0 0 0,0 0 0,0 0 0,0 0 0,0 0 0,0 1 0,0-1 0,0 0 0,0 0 0,0 0 0,0 0 0,1 0 0,-1 0 0,1 1 0,-1 2 0,1 1 0,-1 1 0,0 1 0,1-1 0,-1 1 0,1 0 0,-1 0 0,1 0 0,-1 0 0,0 0 0,0 0 0,0 0 0,0-1 0,0 1 0,0 0 0,0 0 0,0 0 0,0 0 0,0 0 0,0 0 0,0 0 0,0 0 0,0-1 0,0 1 0,0 0 0,0 0 0,0 0 0,0 0 0,0 0 0,0 0 0,0 0 0,0 0 0,0-1 0,0 1 0,0 0 0,0 0 0,0 0 0,0 0 0,0 0 0,0 0 0,0 0 0,0 0 0,0 0 0,0-1 0,0 1 0,0 0 0,0 0 0,0 0 0,0 0 0,0 0 0,0 0 0,0 0 0,0 0 0,0-1 0,0 1 0,0 0 0,0 0 0,0 0 0,0 0 0,0-1 0,0-1 0,0-1 0,0 0 0,0 0 0,0 0 0,0 0 0,1 0 0,-1 0 0,0 0 0,0 0 0,0 0 0,0 0 0,0 0 0,0 0 0,0 0 0,0 0 0,0 0 0,0 0 0,0 0 0,0 0 0,0 0 0,0 0 0,0 0 0,0 0 0,0 0 0,0 0 0,0 0 0,0 0 0,0 0 0,0 0 0,0 0 0,0 0 0,0 0 0,0 0 0,0 0 0,1-1 0,0 0 0,0-1 0,1-1 0,-1 2 0,2-2 0,-2 1 0,1 0 0,1 0 0,-1 0 0,0 0 0,1 0 0,-1 1 0,0-1 0,-1 1 0,1-1 0,1 1 0,-1 0 0,1 0 0,0 1 0,-1 0 0,-2 0 0,0 0 0,0 0 0,1 0 0,-1 1 0,0-1 0,0 0 0,0 0 0,1 0 0,0 2 0,-1 0 0,0 0 0,0-1 0,0-1 0,0 0 0,0 0 0,0 0 0,0 0 0,0 1 0,-1-1 0,1 0 0,-2 1 0,2-1 0,0 0 0,0 1 0,-1-1 0,1 0 0,0 0 0,0 0 0,-1 0 0,-2-1 0,1 0 0,-1 0 0,2 0 0,-1-1 0,0 1 0,0-1 0,1 0 0,0 1 0,-1 0 0,0 0 0,1-1 0,0 0 0,0 0 0,0 0 0,0 0 0,1 0 0,-1-1 0,1 0 0,0 1 0,0-1 0,0 0 0,1 0 0,0 1 0,0 0 0,0 0 0,0 0 0,0 0 0,0 0 0,-1 0 0,1 0 0,0 0 0,-1-1 0,0 1 0,0-1 0,0 0 0,0 0 0,0 0 0,0 0 0,0 0 0,0 0 0,0 0 0,0 0 0,0 0 0,0 0 0,0 1 0,0-1 0,0 0 0,0 0 0,0 0 0,0 0 0,0 0 0,0 1 0,-1 0 0,0-1 0,0 1 0,0 0 0,1 0 0,-1 0 0,1 0 0,-1-1 0,1 0 0,0 0 0,0 0 0,0 0 0,0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30.30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7722.32031"/>
      <inkml:brushProperty name="anchorY" value="-54030.34375"/>
      <inkml:brushProperty name="scaleFactor" value="0.5"/>
    </inkml:brush>
  </inkml:definitions>
  <inkml:trace contextRef="#ctx0" brushRef="#br0">0 98 24575,'0'0'0,"1"0"0,0 0 0,0 0 0,0-2 0,0 0 0,1-1 0,-1 0 0,0-1 0,0 2 0,1-1 0,-1 1 0,0 0 0,1 0 0,-2 0 0,2 0 0,-1 0 0,0 1 0,1-1 0,0 2 0,0-1 0,1 1 0,0 0 0,0 1 0,-1 0 0,0 1 0,-2-2 0,0 1 0,0-1 0,1 0 0,-1 1 0,0 0 0,1 2 0,-1 1 0,0 0 0,0 1 0,-1-2 0,0 1 0,1-4 0,0 1 0,-1-1 0,1 0 0,-1 1 0,0 2 0,-2-2 0,1 1 0,0-1 0,0 1 0,-1-1 0,1 0 0,0 0 0,0-2 0,0 1 0,0-1 0,1-1 0,0 0 0,1-1 0,-1 1 0,2-1 0,0 1 0,0-1 0,2 1 0,-1-1 0,1 1 0,1 0 0,-1 0 0,0 0 0,0 1 0,0-1 0,0 1 0,0 0 0,0 0 0,0 1 0,-1 0 0,-2 1 0,0-1 0,0 0 0,1 0 0,-1 0 0,0 0 0,0 0 0,0 0 0,1 1 0,0 0 0,1 1 0,-2 0 0,1 0 0,-1 1 0,0 0 0,0-1 0,0 1 0,0 0 0,0 0 0,0 0 0,-2 0 0,1-1 0,-1 0 0,1 0 0,-1-1 0,0 0 0,1-1 0,0 0 0,1 0 0,0 0 0,0 0 0,0 0 0,0 0 0,0 0 0,0 0 0,0 0 0,0 0 0,-1 0 0,1-1 0,0 1 0,0 0 0,0 0 0,0 0 0,0 0 0,0 0 0,0 0 0,0 0 0,0-1 0,0 1 0,0 0 0,0 0 0,0 0 0,0 0 0,0 0 0,0-1 0,0 1 0,0 0 0,0 0 0,0-1 0,0 1 0,1 0 0,-1 0 0,0-1 0,2-1 0,0-1 0,1 0 0,-1 1 0,0 0 0,0 1 0,1 0 0,-1 0 0,0 2 0,-1-1 0,-1 0 0,0 0 0,0 0 0,0 0 0,0 0 0,0 0 0,1 0 0,-1 1 0,0-1 0,2 1 0,-1 1 0,0 0 0,-1 0 0,1 1 0,-1 0 0,-1-1 0,1 1 0,-2-2 0,1 1 0,-1 0 0,0-1 0,-1 1 0,1-1 0,0-1 0,-1 1 0,1-2 0,2 1 0,-1 0 0,1 0 0,0 0 0,0 0 0,0 0 0,0 0 0,0-1 0,-1 1 0,1 0 0,0 0 0,0 0 0,0 0 0,0 0 0,0 0 0,0 0 0,0 0 0,0-1 0,0 1 0,0 0 0,0 0 0,0 0 0,0 0 0,0 0 0,-1-2 0,2-1 0,0 1 0,1 0 0,1-1 0,1 1 0,-1-1 0,0 1 0,0 0 0,0 0 0,0 0 0,-1 0 0,0 1 0,1 0 0,-2 0 0,1 0 0,0 0 0,1 0 0,-1 0 0,0 1 0,-2 0 0,1 0 0,-1 0 0,0 0 0,0 0 0,0 0 0,0 0 0,0 0 0,1 0 0,-1 0 0,0 0 0,0 1 0,0-1 0,0 0 0,0 0 0,0 0 0,0 0 0,0 0 0,0 0 0,0 0 0,0 0 0,0 0 0,0 0 0,0 0 0,0 0 0,0 1 0,0-1 0,0 0 0,0 0 0,0 0 0,0 0 0,0 0 0,0 0 0,0 0 0,-1 2 0,-1 1 0,-2 0 0,-1 0 0,-1 0 0,0 0 0,1 0 0,0-1 0,1 1 0,0-1 0,2-1 0,2-1 0,0 0 0,0 0 0,0 0 0,0 0 0,0 0 0,0 0 0,0 0 0,0 0 0,0 0 0,0 0 0,0 0 0,0 0 0,0 0 0,0 0 0,0 0 0,0 0 0,0 0 0,0 0 0,0 0 0,0 0 0,0 0 0,0 0 0,0 0 0,0 0 0,0 0 0,0 0 0,0 0 0,0 0 0,0 0 0,0 0 0,0 0 0,0 0 0,0 0 0,0 0 0,0 0 0,0 0 0,0 0 0,0 0 0,0 0 0,0 0 0,0 0 0,0 0 0,0 1 0,0-1 0,0 0 0,2 0 0,1 0 0,1 0 0,0 0 0,0 0 0,0 0 0,0 0 0,-1 0 0,1 0 0,0 0 0,-1 0 0,1 0 0,0 1 0,0 1 0,0-1 0,0 0 0,-1 0 0,1 0 0,-1-1 0,0 2 0,-1-1 0,0 0 0,-1 0 0,1 1 0,-1-1 0,1 0 0,-1 1 0,-1 1 0,0-1 0,0 0 0,-2-1 0,2-1 0,0 1 0,0-1 0,-1 0 0,1 0 0,0 0 0,-1 1 0,-2-1 0,0 1 0,0-1 0,0 0 0,-1 0 0,2-1 0,-1 1 0,1-1 0,0 0 0,-1-1 0,0 1 0,1 0 0,-1-1 0,1 1 0,0 0 0,0-1 0,0 1 0,0 1 0,0-1 0,0 0 0,0 0 0,2 1 0,0 0 0,0 0 0,0 0 0,0 0 0,0 0 0,0 0 0,0 0 0,0 0 0,0 0 0,0-1 0,0 1 0,0 0 0,0 0 0,0 0 0,0 0 0,0 0 0,0-1 0,0 1 0,0 0 0,0 0 0,0 0 0,0 0 0,0 0 0,0 0 0,0-1 0,2-1 0,1 0 0,0 0 0,2-1 0,-1 0 0,1 0 0,0 1 0,-1 0 0,0 0 0,0 0 0,-1 0 0,0-1 0,0 1 0,0 0 0,-1 0 0,1-1 0,-1 1 0,1-1 0,-1 1 0,1 0 0,-1-1 0,0 1 0,0-1 0,1 1 0,-1-1 0,0 0 0,-1 0 0,1 1 0,0-1 0,0 0 0,1-1 0,-1 1 0,1-1 0,-1 0 0,0 0 0,0 0 0,-1 1 0,1 0 0,-1 1 0,0-1 0,1 1 0,-1 0 0,-1-1 0,1 0 0,-1 0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32.01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2234.33984"/>
      <inkml:brushProperty name="anchorY" value="-53616.27734"/>
      <inkml:brushProperty name="scaleFactor" value="0.5"/>
    </inkml:brush>
  </inkml:definitions>
  <inkml:trace contextRef="#ctx0" brushRef="#br0">185 18 24575,'0'0'0,"0"0"0,-2 2 0,1-1 0,-2 0 0,1 0 0,0 0 0,0 0 0,-1 1 0,0-1 0,1 0 0,-1 1 0,0-1 0,0 1 0,0-1 0,0 0 0,0 0 0,0-1 0,0 1 0,-1 0 0,1 0 0,-1 0 0,1-1 0,-1 1 0,0 1 0,1-1 0,-1 0 0,0-1 0,1 1 0,-1-1 0,1 1 0,0 0 0,0-1 0,0 1 0,0-1 0,0 0 0,0 0 0,1 0 0,-1 0 0,0 0 0,0 0 0,0 0 0,0 0 0,0 0 0,0 0 0,0 0 0,0-1 0,1 1 0,-1-2 0,0 1 0,1-1 0,0 0 0,-1 0 0,1 0 0,0 0 0,0 0 0,0 0 0,1 1 0,-1-1 0,0 1 0,1 0 0,-1 0 0,0-1 0,0 0 0,0 0 0,0 0 0,1 0 0,-1 0 0,0 1 0,1-1 0,-1 1 0,0 0 0,1-1 0,0 0 0,1 1 0,0 0 0,0 1 0,0 0 0,0 0 0,0 0 0,0 0 0,0 0 0,0 0 0,1 0 0,-1-1 0,0 1 0,0 0 0,2-1 0,0 1 0,1-1 0,-1 1 0,1 0 0,1 0 0,-2 1 0,0-1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1:15.98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5117.64355"/>
      <inkml:brushProperty name="anchorY" value="-48517.35156"/>
      <inkml:brushProperty name="scaleFactor" value="0.5"/>
    </inkml:brush>
  </inkml:definitions>
  <inkml:trace contextRef="#ctx0" brushRef="#br0">551 184 24575,'0'0'0,"0"8"0,0 14 0,0 8 0,0 9 0,0 6 0,0 4 0,0 2 0,0 1 0,0-1 0,0 1 0,0-1 0,0-1 0,0 1 0,0-1 0,0 0 0,0-1 0,0 1 0,0 0 0,0 0 0,0-1 0,0 1 0,0 0 0,0-1 0,0 1 0,0 0 0,10-10 0,1-1 0,-1 1 0,-2 2 0,-1 1 0,6-7 0,0 2 0,-2 1 0,-3 2 0,-2 3 0,-3 2 0,-1 2 0,-2 2 0,0 0 0,-1 0 0,1 0 0,-1 0 0,1 1 0,0-1 0,0 0 0,0 0 0,0-1 0,0 1 0,0 0 0,0 0 0,-10-10 0,0-1 0,-10-9 0,1 1 0,3 2 0,3 5 0,-5-6 0,3-17 0,15-15 0,0 0 0,0 0 0,-1 0 0,1 0 0,-1 0 0,1 0 0,0 1 0,-1-1 0,1 0 0,-1 0 0,1 0 0,-1 0 0,1 0 0,0 0 0,-1 0 0,1-1 0,-1 1 0,1 0 0,-1 0 0,1 0 0,0 0 0,-1 0 0,1-1 0,0 1 0,-1 0 0,1 0 0,0 0 0,-1-1 0,1 1 0,0 0 0,-1-1 0,-8-19 0,3-14 0,3-9 0,2-6 0,1-3 0,0-1 0,1 0 0,0 0 0,-1 1 0,1 1 0,-1 1 0,0-1 0,0 2 0,0-1 0,0 0 0,0 0 0,0 1 0,0-1 0,0 0 0,0 1 0,0-1 0,0 0 0,-10 10 0,-1 1 0,1-1 0,1-1 0,3-3 0,2-2 0,2-2 0,1-1 0,1-1 0,-9 10 0,-1 0 0,0 0 0,-8 8 0,2-1 0,2-3 0,4-3 0,3-4 0,-7 7 0,2-2 0,1-1 0,3-3 0,3-2 0,2-3 0,-9-1 0,1-1 0,1-1 0,2-1 0,2 1 0,-7 10 0,1 20 0,13 20 0,-2 0 0,1-1 0,0 1 0,0 0 0,0 0 0,-1 0 0,1-1 0,0 1 0,-1 0 0,1 0 0,0 0 0,0 0 0,-1 0 0,1 0 0,0 0 0,-1 0 0,1-1 0,0 1 0,0 0 0,-1 0 0,1 0 0,0 0 0,-1 0 0,1 1 0,0-1 0,-1 0 0,1 0 0,0 0 0,0 0 0,-1 0 0,1 0 0,0 0 0,0 1 0,-1-1 0,1 0 0,0 0 0,0 0 0,-1 0 0,1 1 0,0-1 0,-19 30 0,3 14 0,2 19 0,-5-4 0,2 10 0,3-3 0,4-3 0,-6-3 0,2-3 0,3-4 0,2-1 0,-6-2 0,1-1 0,3 0 0,2 0 0,3 0 0,2 0 0,3 1 0,0 0 0,2-1 0,-1 1 0,1 0 0,-1 0 0,1 0 0,9-10 0,10-10 0,11-10 0,-2 0 0,-5 5 0,4 7 0,-5 5 0,-6 6 0,-6 3 0,-4 4 0,-3 0 0,-3 1 0,-2 0 0,0 0 0,0 0 0,0-1 0,0 0 0,1 0 0,0 0 0,9-1 0,1 1 0,0 0 0,-1 0 0,-3-20 0,-3-21 0,0-20 0,-2-16 0,-1-13 0,-1-8 0,1-4 0,-1-2 0,1 1 0,0-1 0,0 2 0,0 0 0,0 2 0,0-1 0,0 2 0,0-1 0,0 0 0,0 0 0,0 1 0,0-1 0,0 0 0,0 1 0,0-1 0,0 0 0,0 0 0,0 1 0,10 9 0,0 0 0,1 0 0,-3-1 0,-2-3 0,-2-2 0,-1-2 0,-3 0 0,1-2 0,-2 0 0,1 0 0,-1 0 0,1-1 0,0 1 0,-1 0 0,1 0 0,0 0 0,0 0 0,0 1 0,10 9 0,0 1 0,0-1 0,-1-1 0,-3-3 0,-3-2 0,-1-2 0,-1-1 0,-1 0 0,0-2 0,0 1 0,-1 0 0,1-1 0,-10 11 0,-10 11 0,20 29 0,-1-1 0,0 0 0,0 0 0,-1 0 0,1 0 0,0 0 0,-1 1 0,1-1 0,0 0 0,-1 1 0,1-1 0,-1 1 0,1-1 0,-3 1 0,-15-1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1:21.78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3578.91602"/>
      <inkml:brushProperty name="anchorY" value="-47064.20313"/>
      <inkml:brushProperty name="scaleFactor" value="0.5"/>
    </inkml:brush>
  </inkml:definitions>
  <inkml:trace contextRef="#ctx0" brushRef="#br0">1 1299 24575,'0'0'0,"8"0"0,14 0 0,9 0 0,7 0 0,7 0 0,4 0 0,2 0 0,1 0 0,0 0 0,0 0 0,-2 0 0,1 0 0,-1 0 0,0 0 0,10 0 0,-10-10 0,0 0 0,-2-1 0,-1 3 0,1 1 0,0 4 0,0 0 0,1 2 0,0 1 0,11 1 0,0-1 0,0 1 0,-1-1 0,-3 0 0,-2 0 0,-2-9 0,-2-1 0,0 0 0,0 1 0,9 3 0,0-7 0,1 0 0,-2 2 0,-2 2 0,-3 3 0,-1 2 0,-1 3 0,-1 0 0,-1 1 0,1 1 0,-1-1 0,0 1 0,1-1 0,0 1 0,-1-1 0,1 0 0,0 0 0,0 0 0,0 0 0,-10-10 0,-1 0 0,1 0 0,1 2 0,3 2 0,2 2 0,1 2 0,2 1 0,1 1 0,0 0 0,0 0 0,1 1 0,-1-1 0,0-10 0,0 0 0,0 0 0,-1 1 0,1 3 0,0 2 0,0 2 0,0 1 0,-10-9 0,-21 0 0,-19 11 0,0-2 0,1 1 0,-1 0 0,0 0 0,0 0 0,0 0 0,0-1 0,1 1 0,-1 0 0,0 0 0,0-1 0,0 1 0,0 0 0,0 0 0,0-1 0,0 1 0,0 0 0,0 0 0,0-1 0,0 1 0,0 0 0,0 0 0,0-1 0,0 1 0,0 0 0,0 0 0,0-1 0,0 1 0,0 0 0,0 0 0,0-1 0,0 1 0,0 0 0,0 0 0,-1-1 0,1 1 0,0 0 0,0 0 0,0 0 0,0-1 0,-1 1 0,1 0 0,0 0 0,-1 0 0,-18-8 0,-5-8 0,-9 2 0,-17 2 0,-5 3 0,-2 2 0,-1 4 0,1 1 0,2 1 0,2 2 0,1-1 0,2 1 0,-1-1 0,2 1 0,-1-1 0,1 0 0,-1 0 0,1 0 0,-1 0 0,1 0 0,-1 0 0,0 0 0,0 0 0,0 0 0,1 0 0,-1 0 0,0 0 0,0 0 0,0 0 0,0 0 0,1 0 0,-1 0 0,0 0 0,0 0 0,0 0 0,1 0 0,-1 0 0,0 0 0,0 0 0,0-10 0,1 0 0,-1 0 0,10-8 0,1 1 0,-1 3 0,-1 4 0,7-7 0,-2 3 0,-1 2 0,6-7 0,-2-7 0,6-7 0,18 3 0,9 29 0,0-1 0,0 1 0,0-1 0,0 0 0,0 1 0,1-1 0,-1 1 0,0-1 0,1 0 0,-1 1 0,1-1 0,0 1 0,0-1 0,1-1 0,1 1 0,-1 0 0,1 0 0,-1 0 0,1 1 0,0-1 0,-1 1 0,1-1 0,0 1 0,6-2 0,36-8 0,10 5 0,12 3 0,2 3 0,8 1 0,-4 0 0,-3 0 0,-6 0 0,-5 0 0,-4 0 0,-3-1 0,-2 0 0,-1 0 0,0 0 0,0 0 0,-1 0 0,1-10 0,1-1 0,-1 1 0,11 1 0,-9-7 0,-2 2 0,-1 2 0,0 3 0,0 3 0,0 2 0,0 3 0,1 0 0,0 1 0,1 1 0,0 0 0,0-1 0,0 1 0,0-1 0,0 0 0,-11-10 0,1-1 0,-40 10 0,2 0 0,0-1 0,0 1 0,0 0 0,-1-1 0,1 1 0,0-1 0,-1 1 0,1-1 0,-1 0 0,2-2 0,-3 5 0,0-2 0,1 0 0,-1 0 0,0 1 0,1-1 0,-1 0 0,0 0 0,0 0 0,1 0 0,-1 0 0,0 0 0,0 0 0,0 0 0,0 1 0,0-1 0,0 0 0,-1 0 0,1 0 0,0 0 0,-1-1 0,-16-15 0,-25 5 0,-10 4 0,-7 3 0,-11 3 0,-10 2 0,-7 0 0,-7 1 0,6-1 0,8 1 0,0 0 0,6-1 0,8 0 0,5 0 0,5 0 0,4 0 0,2 0 0,1 0 0,0 0 0,-9 0 0,-1 0 0,-10 0 0,1 0 0,2-10 0,4 0 0,4-1 0,4 3 0,11-8 0,3 2 0,11-9 0,8-6 0,21 28 0,0-1 0,-1 0 0,0 0 0,1 0 0,0 0 0,-1 0 0,1 0 0,0 0 0,0 0 0,0-1 0,0-2 0,3 2 0,-1 0 0,-1 0 0,1 0 0,0 0 0,-1 0 0,1 1 0,0-1 0,1 1 0,3-4 0,33-21 0,20-3 0,16 5 0,1 7 0,-1-5 0,-5 5 0,-6 5 0,4 3 0,-4-5 0,8 1 0,-4-7 0,-3 3 0,15 2 0,-2 5 0,-4 4 0,-6 3 0,5 2 0,-6 2 0,-4 0 0,-4 1 0,-3 0 0,-4-1 0,-1 1 0,-1-1 0,-1 0 0,-20 0 0,-20 0 0,-21 0 0,-6 10 0,-12 0 0,-8 0 0,-5-2 0,-5 8 0,-2-1 0,9 7 0,-10-3 0,0-2 0,-2-5 0,0-5 0,0-2 0,1-3 0,1-2 0,0-1 0,21 0 0,20 1 0,31-1 0,37 0 0,23 1 0,26 0 0,9 0 0,-8 0 0,-11 0 0,-4 0 0,-12 0 0,-11 0 0,2 0 0,-6 0 0,6 0 0,-4 0 0,-4 0 0,6 0 0,-3 0 0,-4 0 0,-3 10 0,-4 1 0,-3-1 0,-2-2 0,-1-1 0,-1-3 0,0-2 0,0-1 0,0-1 0,0 0 0,1-1 0,0 1 0,0 9 0,0 1 0,-11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42.17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3179.82227"/>
      <inkml:brushProperty name="anchorY" value="4981.57764"/>
      <inkml:brushProperty name="scaleFactor" value="0.5"/>
    </inkml:brush>
  </inkml:definitions>
  <inkml:trace contextRef="#ctx0" brushRef="#br0">102 871 24575,'0'0'0,"0"8"0,0 13 0,0 10 0,0 7 0,0 7 0,0 4 0,0 2 0,0 0 0,0 1 0,0 0 0,0-1 0,0 0 0,0 9 0,0 0 0,0 0 0,0-2 0,0-2 0,0-2 0,0-2 0,0-2 0,0 0 0,-10 0 0,-1-1 0,1 1 0,1-1 0,3 10 0,2 1 0,-8 10 0,1-2 0,1 8 0,2-3 0,3-5 0,1 5 0,3-5 0,0-3 0,1-5 0,1-4 0,-1-3 0,0-2 0,1-2 0,-1 10 0,0 1 0,0-1 0,0-2 0,0-1 0,0-3 0,0-1 0,10-11 0,0-2 0,0 1 0,-2 1 0,-2 2 0,-2 3 0,-2 1 0,-1 2 0,-1 1 0,10-10 0,0 0 0,0 0 0,-2 1 0,-2 3 0,-2 2 0,-2 12 0,9 1 0,-1 1 0,10-1 0,-2-3 0,-2-2 0,-4-2 0,-4-1 0,6-1 0,-1 0 0,-3-1 0,-2 1 0,-3-1 0,8 1 0,-1-1 0,-1 1 0,-3 0 0,-2 0 0,-2 0 0,-3 9 0,0 1 0,-1 0 0,-1-2 0,1-2 0,-1-2 0,1-2 0,0-1 0,0-1 0,-1-1 0,1 1 0,0-1 0,0 0 0,0 1 0,0-1 0,1 1 0,-1 0 0,0 0 0,0 0 0,0 0 0,0-1 0,0 1 0,0 0 0,0 0 0,0 0 0,0-1 0,0 1 0,0 0 0,0 0 0,0-1 0,0 1 0,0 0 0,0 0 0,0 0 0,0-1 0,-11-9 0,1 0 0,0-1 0,1 3 0,3 1 0,2 3 0,2 2 0,1 1 0,1 1 0,-10 0 0,1 0 0,-1 1 0,2-1 0,2 0 0,3 0 0,1-1 0,1 1 0,1 0 0,0 0 0,1 0 0,-1 0 0,0-1 0,1 11 0,-1 0 0,0 10 0,0-2 0,0-2 0,0-4 0,0-4 0,0-3 0,0-3 0,0-1 0,0-2 0,-10-10 0,-1 0 0,-9 0 0,1 2 0,3 2 0,4 3 0,4 1 0,3 2 0,3 1 0,1 0 0,2 1 0,-1-1 0,11-10 0,0 0 0,-1 0 0,-1 1 0,-3 3 0,-2 2 0,-2 1 0,-1 2 0,-1-19 0,0-27 0,0-6 0,-1-28 0,1-26 0,-1-31 0,1-25 0,10-8 0,0-2 0,1 3 0,-3 5 0,-1 5 0,-3 5 0,-2 2 0,-1 12 0,-1 3 0,0 9 0,-1 9 0,1-2 0,-1-5 0,1-5 0,0-7 0,0-4 0,0-4 0,0-2 0,0-2 0,0 0 0,0 0 0,0-9 0,0-10 0,0-21 0,0-17 0,0-27 0,0-23 0,0-7 0,0 6 0,0 12 0,0 25 0,0 32 0,0 31 0,0 15 0,0 18 0,0 12 0,0 9 0,0 4 0,0 4 0,0 0 0,0 0 0,0 0 0,0-1 0,0-1 0,0 0 0,0 0 0,0-1 0,0 0 0,0-10 0,0 0 0,0-10 0,0 1 0,0-7 0,0 4 0,0 4 0,0 5 0,0-5 0,0 3 0,0 4 0,0 2 0,0 4 0,0 2 0,0 2 0,0 1 0,0 1 0,0 0 0,0 0 0,0 0 0,9 9 0,2 1 0,-1-1 0,-2-1 0,-2-3 0,-2-2 0,-2-11 0,-1-3 0,9 10 0,0 2 0,0 2 0,-2 0 0,-2-10 0,-2-1 0,-2-1 0,8 0 0,0 3 0,0 1 0,-2 2 0,-3 2 0,-1 0 0,-2 0 0,-2 1 0,0-1 0,0 1 0,0-1 0,-1 0 0,1 1 0,0-1 0,-1 0 0,1 0 0,0 0 0,0 1 0,0-1 0,0 0 0,0 0 0,0 1 0,0-1 0,0 0 0,-9 10 0,-1 0 0,0 1 0,1-3 0,-7 8 0,2-2 0,1-1 0,-6 7 0,3-3 0,2-3 0,4-4 0,4-3 0,2-13 0,3-3 0,-10-1 0,1 1 0,1 3 0,1 1 0,2 3 0,3 1 0,1 1 0,1 0 0,1 1 0,-9-1 0,-1 1 0,-10 9 0,2 10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1:25.82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9424.75"/>
      <inkml:brushProperty name="anchorY" value="-47268.58594"/>
      <inkml:brushProperty name="scaleFactor" value="0.5"/>
    </inkml:brush>
  </inkml:definitions>
  <inkml:trace contextRef="#ctx0" brushRef="#br0">3628 249 24575,'0'0'0,"-9"0"0,-12 0 0,-9-10 0,-9 0 0,-5 0 0,-5 2 0,-2 2 0,-1 2 0,0 2 0,1 1 0,0 1 0,0 0 0,10-10 0,2 0 0,-1 0 0,-1 2 0,-3 2 0,-11 2 0,-3 2 0,-1 1 0,0 1 0,3 0 0,2 1 0,2-1 0,0 0 0,3 1 0,-1-1 0,1 0 0,-1 0 0,1 0 0,-1 0 0,1 0 0,-1 0 0,0 0 0,0 0 0,0 0 0,10-10 0,1 0 0,-1 0 0,-1 2 0,-3 2 0,-1 2 0,-3 2 0,-1 1 0,-1 1 0,0 0 0,0 1 0,-1-1 0,1 0 0,0 1 0,0-1 0,0 0 0,1-10 0,-1 0 0,0 0 0,0 2 0,0 2 0,0 2 0,1 2 0,-1 1 0,0 1 0,0 0 0,0 1 0,1-1 0,-1 1 0,0-1 0,0 0 0,1 0 0,-1 0 0,0 0 0,0 0 0,0 0 0,0 0 0,0 0 0,10-10 0,11-10 0,10-1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1:29.59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4527.5127"/>
      <inkml:brushProperty name="anchorY" value="-45750.08594"/>
      <inkml:brushProperty name="scaleFactor" value="0.5"/>
    </inkml:brush>
  </inkml:definitions>
  <inkml:trace contextRef="#ctx0" brushRef="#br0">868 304 24575,'0'0'0,"0"-8"0,0-14 0,0-8 0,10 1 0,0-5 0,1-5 0,-3-3 0,-11 6 0,1 34 0,1 0 0,0-1 0,0 0 0,0 1 0,0-1 0,-1 1 0,0-1 0,1 1 0,-4-3 0,-23-14 0,-10 8 0,-7 5 0,-4 14 0,-2 2 0,9 12 0,0-2 0,0-2 0,-1 5 0,-1 6 0,-3-3 0,-1 5 0,-1-6 0,-1-5 0,10 3 0,0-4 0,0-5 0,-1 6 0,7 6 0,-2-3 0,9 7 0,16-6 0,11-23 0,0 0 0,0 0 0,0 0 0,0 0 0,1 0 0,-1 0 0,0 0 0,0 0 0,0 0 0,1 0 0,-1 0 0,0 0 0,1 0 0,-1 0 0,1 0 0,0 0 0,-1 0 0,2 1 0,21 12 0,12-6 0,9-4 0,6-2 0,2-2 0,1-1 0,0 0 0,0 0 0,-1 0 0,-1 0 0,-1-9 0,0-1 0,0-9 0,0 1 0,-1 3 0,1 4 0,0 4 0,-1 3 0,1 3 0,-10-9 0,0 1 0,-1 0 0,3 3 0,2 1 0,-8-7 0,1 1 0,2 1 0,2 3 0,3 2 0,-8-7 0,2 1 0,-9-9 0,2 3 0,-7-8 0,-15 4 0,-10 22 0,1-1 0,0 0 0,0 0 0,0 0 0,0 0 0,-1 0 0,1 0 0,0 0 0,-1 0 0,1 0 0,-1 0 0,1 0 0,-1 1 0,1-1 0,-1 0 0,1 0 0,-1 0 0,-1 0 0,-22-12 0,-12 5 0,-8 4 0,-5 2 0,-3 2 0,-11 1 0,0 0 0,-9 0 0,1-1 0,4 1 0,4-1 0,5 1 0,3-1 0,3 9 0,2 1 0,1 10 0,0-2 0,0-2 0,10 7 0,0-5 0,0-3 0,-2 6 0,-3-4 0,-2-4 0,8 7 0,-1-3 0,0-4 0,-3 7 0,18-4 0,24-16 0,0 0 0,-1 1 0,1-1 0,-1 1 0,1-1 0,-1 1 0,1-1 0,0 1 0,-1-1 0,1 1 0,-1 0 0,1-1 0,0 1 0,0-1 0,-1 1 0,1 0 0,0-1 0,0 1 0,0 0 0,0-1 0,0 1 0,0 1 0,2 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1:34.72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2471.05078"/>
      <inkml:brushProperty name="anchorY" value="-44572.19141"/>
      <inkml:brushProperty name="scaleFactor" value="0.5"/>
    </inkml:brush>
  </inkml:definitions>
  <inkml:trace contextRef="#ctx0" brushRef="#br0">1 1350 24575,'0'0'0,"0"-9"0,10-3 0,10 2 0,0-9 0,9 3 0,6 2 0,-5-6 0,4 2 0,4-6 0,3 4 0,3-7 0,4 5 0,0 4 0,-8-5 0,0 6 0,1 2 0,1-4 0,2 2 0,-7-6 0,0 3 0,2 4 0,3 5 0,-8-7 0,2 4 0,2 2 0,3 3 0,12-6 0,4 2 0,1-9 0,0-6 0,-2 1 0,-1 6 0,-13-5 0,-1 6 0,-1 4 0,1 5 0,-7-5 0,1 2 0,2 3 0,-7-7 0,4 2 0,1-7 0,5 3 0,4-6 0,2 4 0,2 4 0,-8-5 0,0 5 0,0 4 0,3-6 0,-9-7 0,2 4 0,2 3 0,2 5 0,-6-4 0,2 4 0,2-7 0,3 3 0,3 3 0,-8-5 0,2 3 0,2-5 0,1 3 0,-6-7 0,1 5 0,-8-5 0,3 5 0,2 4 0,5-5 0,4 5 0,-16 4 0,-19 4 0,-18 4 0,-16 3 0,-12 2 0,-8 1 0,-4 1 0,-2 0 0,-1-1 0,1 1 0,1 0 0,0-1 0,-8 0 0,-1 0 0,1 0 0,2 0 0,2 0 0,3 0 0,1 0 0,1 0 0,1 0 0,1 0 0,9 10 0,1 0 0,0 1 0,-2-3 0,-3-1 0,8 6 0,-1 0 0,8 8 0,-1-3 0,-4-1 0,-4-6 0,5 7 0,-2-3 0,-3 6 0,-2-2 0,-5 7 0,-1-4 0,7 5 0,0-4 0,8 5 0,0-5 0,-3 4 0,-4-4 0,-4 5 0,-4-6 0,-1-4 0,-3 4 0,0-5 0,10 7 0,-1-4 0,1-4 0,-2-4 0,8 5 0,-2-3 0,-2-3 0,-3-2 0,-2-4 0,-3-2 0,8 8 0,9 9 0,9 10 0,8 9 0,7 5 0,13-6 0,13 2 0,11-8 0,9 1 0,5-8 0,4-7 0,2-6 0,10-5 0,0-4 0,0-2 0,8-2 0,7 0 0,-3-1 0,-3 1 0,-6 0 0,-5-9 0,5-10 0,8-1 0,-2 2 0,-4-5 0,6-6 0,6-6 0,-4-6 0,-4 6 0,-6 8 0,-6-1 0,-4 6 0,-13-3 0,-2 5 0,-11-5 0,1-5 0,3 4 0,-7-5 0,-15 6 0,-11 26 0,0-1 0,0 0 0,0 0 0,0 0 0,0-1 0,0 1 0,0 0 0,0 0 0,-1 0 0,1 0 0,0 0 0,-1 0 0,1 0 0,-1 0 0,1 0 0,-1 0 0,1 1 0,-2-3 0,-20-10 0,-2 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9:14.50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0"/>
      <inkml:brushProperty name="anchorY" value="0"/>
      <inkml:brushProperty name="scaleFactor" value="0.5"/>
    </inkml:brush>
  </inkml:definitions>
  <inkml:trace contextRef="#ctx0" brushRef="#br0">1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19.18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0299.49219"/>
      <inkml:brushProperty name="anchorY" value="1987.60315"/>
      <inkml:brushProperty name="scaleFactor" value="0.5"/>
    </inkml:brush>
  </inkml:definitions>
  <inkml:trace contextRef="#ctx0" brushRef="#br0">3445 4726 24575,'0'0'0,"0"-8"0,-11-4 0,0-9 0,0-9 0,2-7 0,3-8 0,2-3 0,2-4 0,1-1 0,0-1 0,2 1 0,-1-1 0,1 2 0,-1-1 0,0 1 0,1 0 0,-1 0 0,0 1 0,-10-1 0,-1 0 0,1 0 0,1 0 0,3 0 0,2 1 0,2-1 0,1 0 0,1 0 0,0 0 0,0 0 0,1 1 0,-1-1 0,0 0 0,1 0 0,-1 0 0,0 1 0,0-1 0,0 0 0,0 0 0,0 0 0,0 0 0,0 0 0,10 1 0,0-1 0,1 0 0,8 0 0,-2 0 0,-2 0 0,-4 1 0,-4-1 0,-2 0 0,-4 0 0,0 0 0,-1-10 0,-1-1 0,0 1 0,1 2 0,-1 1 0,11 14 0,0 1 0,1 2 0,-3-1 0,-2-2 0,-2-3 0,-2-1 0,-1-1 0,0-1 0,-2-1 0,1-1 0,-1 1 0,1 0 0,0 0 0,0 0 0,-1-1 0,1 2 0,0-1 0,0 0 0,0 0 0,0 0 0,0 1 0,0-1 0,0 0 0,0 0 0,0 0 0,0 0 0,0 1 0,0-1 0,0 0 0,0 0 0,0 0 0,0 1 0,0-1 0,0 0 0,4 49 0,-2-2 0,-1 0 0,1 1 0,-1-1 0,1 1 0,0 0 0,5-7 0,-5 7 0,1 0 0,0 1 0,1-1 0,-1 1 0,1 0 0,-1 0 0,7-4 0,32-13 0,7 8 0,4 7 0,2 4 0,0 2 0,0 1 0,-1 0 0,-1 0 0,0-1 0,10 0 0,-1 0 0,11-1 0,-2 0 0,-2 0 0,-5 0 0,-3 0 0,-5 0 0,-1 0 0,-3 0 0,0 0 0,-1 0 0,0 0 0,0 0 0,0 0 0,0 0 0,1 0 0,0 0 0,-1 0 0,1 0 0,0 0 0,0 0 0,-10 10 0,-39-8 0,1-1 0,-1 1 0,0 0 0,1 0 0,-1 0 0,0 0 0,5 6 0,-8-9 0,1 2 0,0 1 0,0-1 0,0 0 0,0 0 0,-1 1 0,1-1 0,0 0 0,-1 1 0,1-1 0,-1 1 0,1-1 0,-1 1 0,0-1 0,1 2 0,-1-2 0,0 0 0,0 0 0,-1 0 0,1 0 0,0 0 0,0 0 0,-1 0 0,1 0 0,-1 0 0,1 0 0,-1 0 0,1 0 0,-1 0 0,0 0 0,1 0 0,-1 0 0,0 0 0,-1 1 0,-24 13 0,-13-5 0,-20 7 0,-4-4 0,-13-1 0,10 7 0,5-3 0,-6-2 0,3 6 0,-8-3 0,1-2 0,4 5 0,4-3 0,3 8 0,4-4 0,2-4 0,2 5 0,1-3 0,0-4 0,0-5 0,0-4 0,-11-2 0,0-3 0,0-1 0,1-1 0,3 0 0,2 1 0,2-1 0,1 0 0,1 1 0,1 0 0,-1 0 0,1 0 0,-11 0 0,0 0 0,0 0 0,1 0 0,3 0 0,-8 0 0,1 0 0,-8 0 0,1 0 0,-7-10 0,4-1 0,5 1 0,4 1 0,-4 3 0,3 2 0,3 2 0,-7 1 0,-8 1 0,3 0 0,4-10 0,5 0 0,-5-1 0,4 3 0,-7 1 0,3 3 0,4 2 0,4 1 0,5 1 0,3 0 0,-8 1 0,1-1 0,-9 1 0,2-1 0,-8 0 0,3 0 0,5 0 0,4 0 0,6 0 0,-7 0 0,3 0 0,1 0 0,3 0 0,3 0 0,2 0 0,2 0 0,1-10 0,0 0 0,11-11 0,1 2 0,-1 2 0,-2 5 0,8-7 0,-2 3 0,-2 3 0,7-7 0,18 4 0,8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2.00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585.23193"/>
      <inkml:brushProperty name="anchorY" value="7851.19629"/>
      <inkml:brushProperty name="scaleFactor" value="0.5"/>
    </inkml:brush>
  </inkml:definitions>
  <inkml:trace contextRef="#ctx0" brushRef="#br0">25 4842 24575,'0'0'0,"0"-8"0,0-15 0,0-8 0,0-9 0,0-7 0,0-3 0,0-13 0,0-12 0,0-1 0,0 3 0,0 5 0,0-5 0,0 3 0,0 5 0,0-7 0,0 3 0,0 3 0,0-6 0,0-7 0,0 2 0,0 5 0,0 5 0,0-16 0,0 5 0,0-8 0,10-5 0,1-4 0,-1-15 0,-1-13 0,-3-2 0,-2 2 0,-2 3 0,10 15 0,-1-5 0,-1 13 0,-1 11 0,-3 11 0,-3 0 0,-1 6 0,-1 5 0,-1 5 0,0 3 0,-1 2 0,1-8 0,0 0 0,-1-10 0,1 2 0,0-9 0,0 5 0,0 3 0,0 5 0,0 6 0,0 4 0,0 2 0,0 2 0,0 1 0,0 0 0,0 0 0,0 0 0,0 0 0,0-1 0,-10 1 0,-1-1 0,0 0 0,-8 11 0,2 0 0,2 0 0,4-2 0,4-3 0,3-2 0,2-2 0,-9 9 0,1 11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3.82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290.77588"/>
      <inkml:brushProperty name="anchorY" value="13963.00781"/>
      <inkml:brushProperty name="scaleFactor" value="0.5"/>
    </inkml:brush>
  </inkml:definitions>
  <inkml:trace contextRef="#ctx0" brushRef="#br0">0 780 24575,'0'0'0,"0"-9"0,21-4 0,10 3 0,12 1 0,-4-8 0,3 2 0,2 3 0,2 2 0,3 4 0,1-8 0,1-9 0,0 1 0,1 3 0,1-6 0,-1 5 0,0-7 0,0-6 0,1 5 0,9-6 0,11 7 0,0 7 0,8-5 0,-3 6 0,-5-6 0,-7 4 0,-4 5 0,-5 4 0,-3 5 0,-2-7 0,9 2 0,-10-9 0,-1 2 0,10 3 0,-1 4 0,1 4 0,-2-6 0,-1 1 0,-2 2 0,-1 3 0,-1-8 0,-1 2 0,-1 2 0,1-8 0,-1 3 0,1 3 0,-1 4 0,1 3 0,0 4 0,-11 11 0,-10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4.3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175.55811"/>
      <inkml:brushProperty name="anchorY" value="13453.49316"/>
      <inkml:brushProperty name="scaleFactor" value="0.5"/>
    </inkml:brush>
  </inkml:definitions>
  <inkml:trace contextRef="#ctx0" brushRef="#br0">0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7.17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445.55859"/>
      <inkml:brushProperty name="anchorY" value="12183.49316"/>
      <inkml:brushProperty name="scaleFactor" value="0.5"/>
    </inkml:brush>
  </inkml:definitions>
  <inkml:trace contextRef="#ctx0" brushRef="#br0">1 1 24575,'0'0'0,"0"9"0,0 13 0,0 9 0,0 10 0,0 6 0,0 3 0,0 3 0,0 1 0,0 0 0,0-1 0,0 1 0,0-2 0,0 1 0,10-11 0,0-1 0,1 0 0,-3 2 0,-2 3 0,-2 1 0,9 3 0,-1 1 0,9-10 0,-2 0 0,-2 1 0,5 1 0,-3 3 0,-3 2 0,5 2 0,-4 1 0,-2 1 0,-5 0 0,6-10 0,-1 0 0,-3 0 0,-3 1 0,7-8 0,-2 2 0,-2 13 0,-3 2 0,7 5 0,-2 10 0,-1 0 0,-4-1 0,-3 7 0,-2-2 0,-3 6 0,0-3 0,-2 6 0,1-5 0,-1-5 0,1-5 0,-1-5 0,11-14 0,1-3 0,-1 8 0,-2 2 0,9-8 0,-3 0 0,-1-1 0,-4 2 0,-2 1 0,-3 2 0,-3 1 0,0 1 0,-2 1 0,1 0 0,-1 0 0,1 0 0,-1 0 0,1 0 0,0 0 0,0 0 0,0 0 0,10-11 0,1 0 0,0 1 0,-2 1 0,-3 2 0,-1 3 0,-3 2 0,-1 1 0,-1 1 0,10-11 0,0-9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30.52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1307.72949"/>
      <inkml:brushProperty name="anchorY" value="6744.70898"/>
      <inkml:brushProperty name="scaleFactor" value="0.5"/>
    </inkml:brush>
  </inkml:definitions>
  <inkml:trace contextRef="#ctx0" brushRef="#br0">55 1 24575,'0'0'0,"0"8"0,0 25 0,0 19 0,0 20 0,0 5 0,0 10 0,0 5 0,0 6 0,0-6 0,0 1 0,0-10 0,0 3 0,0 2 0,0-6 0,0-7 0,0 3 0,-10-6 0,-1-5 0,0-5 0,2-4 0,3-4 0,2-1 0,1-2 0,2 0 0,1 0 0,1 0 0,-1 0 0,0 1 0,1-1 0,-1 1 0,0 0 0,0-1 0,0 1 0,1 0 0,-2 0 0,1 0 0,0 0 0,0 0 0,0-1 0,0 1 0,0 0 0,0 0 0,0 0 0,0 0 0,0 10 0,0 0 0,0 1 0,0-3 0,0-2 0,0-2 0,0-2 0,0-1 0,0-1 0,0 0 0,0-1 0,0 0 0,11-10 0,-9-38 0,-1 1 0,1-1 0,0 0 0,0 0 0,0 1 0,1-1 0,4 5 0,25 12 0,-29-21 0,1 2 0,0 0 0,0-1 0,1 1 0,-1-1 0,0 0 0,0 0 0,4-1 0,39-5 0,-6-14 0,1 0 0,1 1 0,2 4 0,-8-6 0,1 4 0,2 4 0,3-7 0,3-7 0,2 2 0,2 4 0,1 6 0,1 5 0,1 5 0,-1 2 0,0 3 0,0 0 0,0 1 0,0 1 0,0-2 0,11 1 0,-1 10 0,1 0 0,-3 0 0,-1-2 0,-3-2 0,-3 7 0,0-1 0,9-2 0,-10 8 0,0-3 0,7-2 0,1-4 0,0-3 0,-1-3 0,-3-3 0,-1 0 0,-12 9 0,-1 0 0,-1 0 0,2-1 0,3-3 0,-9-3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58.05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0230.69043"/>
      <inkml:brushProperty name="anchorY" value="-3635.29175"/>
      <inkml:brushProperty name="scaleFactor" value="0.5"/>
    </inkml:brush>
  </inkml:definitions>
  <inkml:trace contextRef="#ctx0" brushRef="#br0">202 7563 24575,'0'0'0,"0"-8"0,0-14 0,0-9 0,0-8 0,0-5 0,0-5 0,0-2 0,0 0 0,0-1 0,0 0 0,0 1 0,0 0 0,0 1 0,0 0 0,-10 10 0,0 0 0,-1 1 0,3-2 0,2-3 0,-8 8 0,2-1 0,1-2 0,2-2 0,4-3 0,1-3 0,-7-1 0,0-1 0,0-1 0,3-1 0,3 1 0,1 0 0,2 0 0,2 0 0,0 0 0,0 0 0,0 0 0,1 0 0,-1 1 0,1-1 0,-1 0 0,0 0 0,0 0 0,0 1 0,0-1 0,0 0 0,0 1 0,0-1 0,0 0 0,0 0 0,0 0 0,0 0 0,0 0 0,0 0 0,0 0 0,0 1 0,-10 9 0,0 1 0,0-1 0,2-1 0,2-3 0,2-2 0,2-2 0,1-10 0,1-3 0,0 1 0,0 2 0,1-8 0,-1 1 0,1 3 0,-1-7 0,0 2 0,0-7 0,0 4 0,0 4 0,0 4 0,0 4 0,0 5 0,0 1 0,0 2 0,0-9 0,0 0 0,0 0 0,0-9 0,0 2 0,0 3 0,0 3 0,0 4 0,0 2 0,0 2 0,0 2 0,0 0 0,0 1 0,0 0 0,0 0 0,0-1 0,0 1 0,0-1 0,0 0 0,0 1 0,0-1 0,0 0 0,0 0 0,0 0 0,0 1 0,0-1 0,0 0 0,0 0 0,0 0 0,0 1 0,0-1 0,0 0 0,0 0 0,0 1 0,0-1 0,0 0 0,9 10 0,2 0 0,-1 1 0,-2-3 0,-2-2 0,-2-2 0,8 8 0,-1 0 0,0-1 0,7 7 0,-2-2 0,-3-2 0,-3-4 0,7-3 0,-3-3 0,-2-2 0,7-1 0,-3-2 0,-3 1 0,-3-1 0,-4 1 0,-2 0 0,-3 0 0,-1 0 0,0 0 0,-1 0 0,1 1 0,-1-1 0,1 0 0,-1 0 0,1 0 0,0 0 0,0 0 0,0 1 0,0-1 0,0 0 0,0 0 0,10 10 0,10 11 0,1 9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32.24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852.11426"/>
      <inkml:brushProperty name="anchorY" value="2054.99097"/>
      <inkml:brushProperty name="scaleFactor" value="0.5"/>
    </inkml:brush>
  </inkml:definitions>
  <inkml:trace contextRef="#ctx0" brushRef="#br0">0 1 24575,'0'0'0,"9"0"0,13 0 0,10 0 0,8 0 0,6 0 0,5 0 0,2 0 0,11 0 0,1 0 0,9 0 0,-1 0 0,-3 10 0,-5 1 0,-5 0 0,-3-2 0,-3-3 0,-2 8 0,0-1 0,9-1 0,1-4 0,-11 8 0,-1-2 0,-3-2 0,0-2 0,1-4 0,0-3 0,2-1 0,0-2 0,2 0 0,-1-1 0,1 1 0,0-1 0,1 1 0,-1-1 0,0 1 0,0 0 0,-1 0 0,1 0 0,0 11 0,0 0 0,-1 0 0,-9-2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33.99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8290.90625"/>
      <inkml:brushProperty name="anchorY" value="589.04108"/>
      <inkml:brushProperty name="scaleFactor" value="0.5"/>
    </inkml:brush>
  </inkml:definitions>
  <inkml:trace contextRef="#ctx0" brushRef="#br0">0 0 24575,'0'0'0,"9"0"0,14 0 0,8 0 0,9 0 0,7 0 0,4 0 0,12 0 0,2 0 0,10 0 0,-2 0 0,-3 0 0,-5 0 0,-4 0 0,-4 0 0,-3 0 0,-1 0 0,-2 0 0,0 0 0,0 0 0,0 0 0,1 0 0,9 0 0,2 0 0,-1 0 0,-2 0 0,-2 0 0,-2 0 0,-2 0 0,-1 0 0,10 0 0,-1 0 0,10 0 0,-1 0 0,7 0 0,-3 0 0,7 0 0,-6 0 0,-5 0 0,-6 0 0,-5 0 0,-4 0 0,-2 0 0,-2 0 0,-2 0 0,1 0 0,0 0 0,0 0 0,0 0 0,0 0 0,1 0 0,0 0 0,-10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36.88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2508.49805"/>
      <inkml:brushProperty name="anchorY" value="-680.95892"/>
      <inkml:brushProperty name="scaleFactor" value="0.5"/>
    </inkml:brush>
  </inkml:definitions>
  <inkml:trace contextRef="#ctx0" brushRef="#br0">0 0 24575,'0'0'0,"0"18"0,0 17 0,0 7 0,0 18 0,0 14 0,0 2 0,0-1 0,0 15 0,0-4 0,0 5 0,0-7 0,0 3 0,0 2 0,0-5 0,0-8 0,0 2 0,0 5 0,0-5 0,0-5 0,0 4 0,11 5 0,0-4 0,-1 5 0,9 5 0,-2-6 0,9-5 0,-5 2 0,-3-6 0,-5-5 0,-4-6 0,-5 7 0,-2-4 0,-2 8 0,0-2 0,-1-3 0,0-5 0,0-3 0,0-4 0,1-2 0,0-2 0,0 0 0,0-2 0,10 1 0,0 0 0,11 1 0,-1-1 0,7-10 0,7-10 0,6-11 0,-35-20 0,0 1 0,0 0 0,0-1 0,0 1 0,1-1 0,9-2 0,34-3 0,2-4 0,1-1 0,-9-9 0,-1 2 0,1 3 0,0 2 0,14 5 0,2 3 0,12 2 0,10 1 0,19 1 0,17 1 0,16 0 0,1-1 0,7 11 0,-6 11 0,-16-1 0,-19-1 0,-7-5 0,-4-5 0,-8 7 0,-9-3 0,-8 8 0,-5-3 0,-5-3 0,-2-4 0,-1-5 0,-11 8 0,0-2 0,0-2 0,-8-2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39.01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6479.96094"/>
      <inkml:brushProperty name="anchorY" value="-5365.29541"/>
      <inkml:brushProperty name="scaleFactor" value="0.5"/>
    </inkml:brush>
  </inkml:definitions>
  <inkml:trace contextRef="#ctx0" brushRef="#br0">1 420 24575,'0'0'0,"9"-9"0,13-3 0,10-9 0,18-9 0,18 2 0,14-6 0,32 6 0,18-4 0,15 7 0,9 5 0,4-3 0,-9 4 0,-21 5 0,-12 4 0,-21 4 0,-16-8 0,-13 3 0,-10-10 0,-5 2 0,-3 3 0,-1 4 0,-1 4 0,1 4 0,1 1 0,1 3 0,0 0 0,-10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41.91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9867.17578"/>
      <inkml:brushProperty name="anchorY" value="-6217.36768"/>
      <inkml:brushProperty name="scaleFactor" value="0.5"/>
    </inkml:brush>
  </inkml:definitions>
  <inkml:trace contextRef="#ctx0" brushRef="#br0">1 517 24575,'0'0'0,"9"0"0,13-11 0,20 0 0,9-10 0,6-9 0,3-8 0,-1-6 0,9 5 0,-1 8 0,-2 0 0,7-4 0,8 7 0,7 6 0,8-3 0,4 5 0,14 5 0,1 5 0,13 4 0,8 4 0,18 1 0,7 1 0,14 1 0,12 0 0,-2 0 0,7-1 0,-16 1 0,-17-1 0,-19 0 0,-14 0 0,-21 0 0,-8 0 0,-15 0 0,-10 0 0,1-10 0,-5-1 0,6 0 0,-13-8 0,-4 2 0,-5 2 0,-1 5 0,-11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45.71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5024.64844"/>
      <inkml:brushProperty name="anchorY" value="-6971.19141"/>
      <inkml:brushProperty name="scaleFactor" value="0.5"/>
    </inkml:brush>
  </inkml:definitions>
  <inkml:trace contextRef="#ctx0" brushRef="#br0">520 4109 24575,'0'0'0,"0"-9"0,0-14 0,0-9 0,0-8 0,0-7 0,0-4 0,0-2 0,0-1 0,0 0 0,0 1 0,0 0 0,0 0 0,0 1 0,0 0 0,0 0 0,0 0 0,0 0 0,0 0 0,0 1 0,0-1 0,0 0 0,0 0 0,0 0 0,0-10 0,0 0 0,0-11 0,0 2 0,-10-8 0,-11-7 0,-1 4 0,3 6 0,4 7 0,5 6 0,3 5 0,4 4 0,2 2 0,-9 11 0,0 2 0,0-1 0,2-2 0,2-3 0,-8 8 0,2-2 0,-10-1 0,2-3 0,4-2 0,3-14 0,-5-2 0,3-11 0,2-10 0,4 2 0,3 4 0,3 6 0,2 7 0,1 4 0,0 5 0,-9 1 0,-1 2 0,0 0 0,-9 1 0,2-1 0,3 0 0,3-1 0,3 1 0,4-1 0,2 0 0,1 1 0,2-1 0,-11 10 0,1 1 0,-1 0 0,-9 8 0,2-2 0,3-2 0,3-4 0,3-4 0,4-2 0,13 7 0,1 20 0,-10 20 0,0 0 0,0 0 0,0-1 0,1 1 0,-1 0 0,0 0 0,0 0 0,1-1 0,-1 1 0,0 0 0,1 0 0,-1 0 0,0 0 0,1 0 0,-1 0 0,0 0 0,1 0 0,-1-1 0,0 1 0,1 0 0,-1 1 0,0-1 0,1 0 0,-1 0 0,0 0 0,1 0 0,-1 0 0,0 0 0,1 0 0,-1 0 0,0 0 0,0 1 0,1-1 0,-1 0 0,0 0 0,0 0 0,1 1 0,-1-1 0,10 20 0,7 14 0,-2 11 0,9-4 0,-3 3 0,-4 12 0,-4 2 0,-5 1 0,-3 0 0,-3 8 0,-2 0 0,-1-2 0,0-4 0,1-2 0,-1-3 0,0-2 0,11-12 0,0-1 0,1 0 0,-3 1 0,9 3 0,-3 12 0,9 3 0,-2 1 0,-4 0 0,6-3 0,6-1 0,7 8 0,6-1 0,-5-1 0,-8-3 0,13-2 0,2 7 0,15 0 0,-7 8 0,11 9 0,-1-3 0,-1 6 0,-1-6 0,7 5 0,0-7 0,-3-6 0,-3 5 0,-3-6 0,-2-3 0,-2-6 0,-2-3 0,-11-3 0,-1-12 0,1 8 0,1-10 0,-7 1 0,2-10 0,-8 13 0,2-9 0,-6 4 0,3-8 0,6 12 0,-6 4 0,5-7 0,-6 2 0,3 0 0,5 3 0,5-9 0,-6 1 0,4-9 0,-9 3 0,3 3 0,4 4 0,3 5 0,6-7 0,-8 2 0,2-8 0,-8 2 0,-9 2 0,4-5 0,3-7 0,-4 3 0,5-5 0,-5-16 0,-24-6 0,0 1 0,1 0 0,-1-1 0,0 1 0,0 0 0,1-1 0,-1 1 0,0-1 0,0 0 0,0 1 0,0-1 0,0 0 0,0 1 0,0-1 0,0 0 0,1-1 0,12-24 0,-6-11 0,-4-9 0,-3-16 0,-1-2 0,-1-2 0,0 3 0,0 2 0,0 4 0,0 1 0,1 3 0,0 1 0,0 0 0,0-9 0,0-2 0,0-9 0,0 1 0,0 3 0,0 3 0,0-5 0,0 2 0,0 3 0,0-6 0,0 2 0,0 3 0,0 4 0,0-6 0,0 2 0,0 2 0,0-7 0,0 2 0,0 3 0,0 4 0,0-6 0,0 2 0,0-8 0,0 2 0,0-7 0,0 5 0,0 3 0,0 6 0,0-5 0,0 3 0,0 3 0,0-7 0,10 3 0,1 2 0,-1 5 0,-1 2 0,-3 4 0,-2 1 0,-2 2 0,-1 1 0,-1 0 0,0 0 0,-1-1 0,1 1 0,-1 0 0,1-1 0,0 11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51.54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8367.52734"/>
      <inkml:brushProperty name="anchorY" value="-4464.06152"/>
      <inkml:brushProperty name="scaleFactor" value="0.5"/>
    </inkml:brush>
  </inkml:definitions>
  <inkml:trace contextRef="#ctx0" brushRef="#br0">106 3944 24575,'0'0'0,"0"-8"0,0-15 0,0-8 0,0-20 0,0-6 0,0-4 0,0-11 0,0 1 0,0 2 0,0 5 0,0 3 0,0-6 0,-11-9 0,1-8 0,-1-7 0,2-7 0,2-14 0,3-13 0,2-12 0,1 2 0,1-7 0,0-3 0,1 17 0,-1 8 0,1 19 0,-1 16 0,0 13 0,0 11 0,0 7 0,0 3 0,0 2 0,0 0 0,0 0 0,0 0 0,0-2 0,0 0 0,0 0 0,0-1 0,0 1 0,0-1 0,0 0 0,-10 0 0,-1-11 0,1 0 0,1-9 0,3 1 0,2 2 0,2 4 0,1 5 0,1 3 0,0 3 0,1 2 0,-1 0 0,1 1 0,9 10 0,-8 38 0,0 0 0,-1 0 0,1-1 0,0 1 0,0 0 0,1 0 0,-1 1 0,3-4 0,27-13 0,-2-3 0,5 6 0,5 4 0,4 5 0,4 2 0,2 3 0,1 2 0,2 0 0,-1 1 0,1 0 0,-11 10 0,0 0 0,0 11 0,1-3 0,3 9 0,-9 5 0,2-3 0,-9 5 0,2-7 0,3 4 0,5-7 0,-7 5 0,4-6 0,-9 4 0,5-5 0,-8 6 0,4 4 0,5-4 0,4 4 0,6-6 0,-6 4 0,-9 4 0,1-5 0,3-7 0,-5 3 0,3-5 0,-5 5 0,3-5 0,-5 6 0,5 6 0,4-4 0,-4 4 0,5-6 0,-7 4 0,4-6 0,-7 5 0,6 4 0,3 5 0,-4 5 0,5-6 0,-7 1 0,-7 2 0,5 3 0,-7 2 0,-3 3 0,5 2 0,7 0 0,-3 1 0,-3 1 0,-7-1 0,-4 0 0,-5 1 0,-3-1 0,-1 0 0,-2 0 0,0-1 0,0 1 0,0 0 0,-10-11 0,0 0 0,1 1 0,1 1 0,3 2 0,-9-7 0,2 11 0,2 2 0,-8-8 0,2 1 0,3 0 0,-7 1 0,-7 2 0,3 2 0,4 2 0,-5-10 0,5 0 0,5 0 0,-6-8 0,5 3 0,3 1 0,-6-6 0,3 3 0,-7-7 0,3 4 0,4 3 0,-5-5 0,3 4 0,4 4 0,-6-6 0,4 3 0,3 4 0,-6-6 0,3 3 0,-8 3 0,5 4 0,-7-7 0,4 3 0,-6-9 0,6 3 0,-6 4 0,-5-7 0,4 4 0,-3-6 0,-5 3 0,-4-6 0,-4-5 0,-2-6 0,-3-6 0,9 7 0,0-3 0,0-1 0,-1-2 0,-3-3 0,-3-2 0,0-2 0,-3 0 0,1-2 0,-2 1 0,1-1 0,0 1 0,0 0 0,-1-1 0,1 1 0,1 0 0,9 11 0,12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08.173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39665.21094"/>
      <inkml:brushProperty name="anchorY" value="-5651.57959"/>
      <inkml:brushProperty name="scaleFactor" value="0.5"/>
    </inkml:brush>
  </inkml:definitions>
  <inkml:trace contextRef="#ctx0" brushRef="#br0">1 0 24575,'0'0'0,"0"18"0,10 17 0,22 17 0,10 29 0,20 24 0,14 22 0,23 26 0,19 20 0,17 27 0,-10 1 0,7 6-706,4 2 908,-4 0-303,14 21 101,5 10 0,15 21 0,12-3 0,13 13-1147,7 0 1054,-3-1 50,-19-32-17,-29-25 60,-20-33-619,-25-40 796,-30-32-265,-16-36 88,-10-9 639,-4-21-821,-10-4 1420,1-11-1144,1 1 633,6-7-862,3-6 232,4-5-97,2-15 0,2-3 0,-47 3 0,2 3 0,-1-1 0,0 0 0,0 0 0,0-1 0,7-7 0,30-19 0,-10-9 0,1 6 0,-8-14 0,3 7 0,5-3 0,-5-11 0,15-4 0,-6-11 0,4 0 0,2-10 0,4-6 0,1 3 0,3-5 0,10 7 0,2-4 0,20-24 0,31-6 0,28-25 0,16 0 0,30-17 0,24-15 0,9-4-1147,14 1 1382,-10 14-372,-5 4 124,-15 14 13,-25 23 0,-24 10-259,-22 19 333,-15 13-111,-11 2 37,-5 7 0,-4-6 0,0 5 1146,1 14-1395,0-6 664,-9 2-482,11 13 106,-9 11-39,-8 12 0,0 0 0,-9 7 0,-6 5 0,3-7 0,6 3 0,-4 2 0,-3 4 0,4 4 0,-4 1 0,-5 3 0,6 1 0,7 0 0,-4 1 0,-3-1 0,-7 1 0,6-1 0,-4 1 0,7-1 0,-3 0 0,-4 0 0,-5 0 0,-4 0 0,-13 10 0,-3 1 0,-2 0 0,2-2 0,1 7 0,4-1 0,0 8 0,3-2 0,-10 6 0,1-4 0,-11 6 0,1-5 0,4 5 0,-7 6 0,-7 4 0,4-5 0,-7 4 0,-4 2 0,6-7 0,-4 2 0,-3 3 0,-5 4 0,7-7 0,-2 13 0,8-8 0,-2 3 0,7 11 0,6 14 0,6 1 0,6 11 0,14-4 0,3-3 0,11 4 0,-1-5 0,-2-4 0,7 6 0,-6-5 0,18 7 0,-4-4 0,-5-3 0,3 5 0,-7-4 0,5 7 0,5-15 0,-6 7 0,5-5 0,-6-3 0,3-2 0,-5-4 0,-7-1 0,5-12 0,-5 9 0,-4-10 0,-4 2 0,6 0 0,-2-8 0,-3-9 0,7 1 0,-1 4 0,-4-5 0,-3 5 0,-3-5 0,6-7 0,0 5 0,8-6 0,-2-3 0,-3 5 0,-4-4 0,-5-3 0,8-3 0,-2-4 0,-3-3 0,-1-2 0,-4 0 0,9-2 0,8 0 0,-11-10 0,-3 0 0,-4 0 0,-3 3 0,-2 1 0,-10-7 0,-2 1 0,12 2 0,2-8 0,2 2 0,1-7 0,0 3 0,-11-7 0,8 4 0,-10-5 0,1 5 0,-1-5 0,3-5 0,1 5 0,-8-5 0,11-3 0,-9-5 0,2 6 0,-10-2 0,12-2 0,-7-3 0,2 7 0,3-1 0,1-3 0,-7-3 0,12 8 0,-8-3 0,2-2 0,-9-3 0,12 8 0,-9-3 0,4-2 0,2 8 0,2-14 0,2-2 0,3 6 0,0-1 0,-9-1 0,11 9 0,-10-12 0,12 8 0,11-2 0,2-3 0,0-1 0,-3 8 0,-3-2 0,-3 9 0,-14-2 0,-1 7 0,-2-4 0,2-4 0,-9-5 0,3 5 0,1 7 0,4 7 0,-7-2 0,2 4 0,-7-6 0,2 4 0,3 3 0,4 5 0,6 4 0,2 3 0,3 2 0,-9 12 0,0 2 0,-9 9 0,-9 10 0,-8 7 0,3 7 0,-4 4 0,7 3 0,-2 1 0,6 1 0,-3-1 0,6-10 0,6 9 0,16 1 0,5 11 0,14-9 0,2 9 0,-2-1 0,-4-2 0,7-13 0,-13-1 0,-4-3 0,-4 0 0,-2 2 0,0-8 0,-10 0 0,11-8 0,-10 2 0,2-8 0,12 5 0,1 4 0,3-5 0,0-5 0,-1 2 0,-2-4 0,0-6 0,-2-4 0,-1-5 0,0-3 0,0-2 0,-1-2 0,1 0 0,9 0 0,2 0 0,-1-9 0,-1-1 0,-3 0 0,-2-8 0,-2 2 0,-1 3 0,-1 3 0,10-6 0,0-8 0,10 1 0,-1-6 0,8-6 0,6-5 0,7-5 0,5-3 0,14-23 0,3-2 0,53-11 0,62-16 0,51-7 0,41-4-1147,-3 0 335,-15 11 974,-26 13-325,-33 23-609,-42 10 993,-25 8-331,-17 3 110,-21 10 0,-15 9 0,1-1 0,2 7 1146,8-5-415,-5-6-16,7 3-808,-7-5 215,-5 6-122,-7 6 0,5-5 0,-4 6 0,-4-6 0,-2 4 0,-4 4 0,-3 5 0,-2 5 0,0-7 0,-1 2 0,-11 2 0,1 2 0,0 2 0,-9 3 0,-8 2 0,2 1 0,4 0 0,-5 0 0,-4 1 0,3-1 0,-4 1 0,5-1 0,-15 10 0,-4 1 0,-5-1 0,-2-1 0,-2-3 0,-10 8 0,0-1 0,1-1 0,2-3 0,3-3 0,-8-2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11.98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67314.30469"/>
      <inkml:brushProperty name="anchorY" value="-8581.2041"/>
      <inkml:brushProperty name="scaleFactor" value="0.5"/>
    </inkml:brush>
  </inkml:definitions>
  <inkml:trace contextRef="#ctx0" brushRef="#br0">1 657 24575,'0'0'0,"0"9"0,10 3 0,11 9 0,10-2 0,-1 9 0,6-5 0,-7 6 0,5-5 0,3 6 0,4-6 0,4-5 0,4 4 0,12 6 0,1-4 0,-9 6 0,-3-5 0,-1 4 0,-2-5 0,1-6 0,1-6 0,11 5 0,-8 7 0,-1-3 0,9-2 0,0 4 0,1-4 0,-2 6 0,-2-4 0,-2 5 0,9-4 0,-1-5 0,0 5 0,-3-5 0,-2-3 0,-3-5 0,-1 6 0,-1-2 0,-1-2 0,-1-3 0,11-3 0,0-3 0,0-1 0,-2-2 0,-2-1 0,-2 1 0,-2-1 0,-1 1 0,-1-1 0,-1 1 0,1 0 0,-1 0 0,0 0 0,1 0 0,-1 0 0,1 0 0,0 0 0,0 0 0,0 0 0,0 0 0,0 0 0,-11-10 0,0-1 0,0 0 0,2 2 0,-8-8 0,3 3 0,0-9 0,5 3 0,2 3 0,-7-6 0,2 4 0,0 4 0,4-6 0,2 4 0,3 3 0,-9-7 0,0 4 0,1-7 0,3 3 0,2-6 0,2 4 0,2 4 0,-9-4 0,0-6 0,1 3 0,1 5 0,3-4 0,3-6 0,1 5 0,0 4 0,-8-3 0,-1-6 0,1 5 0,1 5 0,3 6 0,-8-5 0,1 4 0,1 4 0,4 3 0,-9-7 0,3 2 0,2 3 0,-8-8 0,3 2 0,3-7 0,3 3 0,-6-7 0,2 5 0,2-6 0,4-5 0,3 4 0,-8-4 0,-8-3 0,0 5 0,-8-3 0,5-3 0,-6-4 0,-4-4 0,4 8 0,-3-1 0,6 8 0,-4-2 0,7 8 0,-4 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13.74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74038.27344"/>
      <inkml:brushProperty name="anchorY" value="-9194.08496"/>
      <inkml:brushProperty name="scaleFactor" value="0.5"/>
    </inkml:brush>
  </inkml:definitions>
  <inkml:trace contextRef="#ctx0" brushRef="#br0">116 665 24575,'0'0'0,"-8"0"0,-4 10 0,-9 0 0,2 11 0,2 9 0,5 8 0,-7-4 0,14-6 0,2-18 0,15-18 0,11-17 0,12-3 0,8 3 0,-5-6 0,3 7 0,2 4 0,-8-3 0,3 4 0,-10-6 0,4 4 0,3 5 0,-6-6 0,4 3 0,4-5 0,-6-7 0,3 3 0,-6-5 0,3 6 0,3-4 0,-4-4 0,3 5 0,-6-4 0,3-4 0,-5-3 0,-6-5 0,-7-3 0,-4-1 0,-5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4:12.84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1600.09277"/>
      <inkml:brushProperty name="anchorY" value="2657.62939"/>
      <inkml:brushProperty name="scaleFactor" value="0.5"/>
    </inkml:brush>
  </inkml:definitions>
  <inkml:trace contextRef="#ctx0" brushRef="#br0">253 1 24575,'0'0'0,"0"9"0,0 12 0,0 10 0,0 8 0,0 5 0,0 5 0,0 2 0,0 1 0,0-1 0,0 1 0,0-1 0,0 0 0,0-1 0,0 0 0,0 0 0,0 0 0,-10 0 0,0-1 0,-1 1 0,-7-10 0,2-1 0,2 1 0,3 1 0,-6-7 0,3 2 0,2 1 0,3 4 0,3 2 0,-7-6 0,1 1 0,2 1 0,2 2 0,3 4 0,2 1 0,1 2 0,1 2 0,2 0 0,-1 0 0,1 0 0,-1 1 0,0-1 0,1 0 0,-1 0 0,0 0 0,0 0 0,0-1 0,0 1 0,0 0 0,0-1 0,-10-9 0,-1 0 0,1-1 0,1 3 0,3 2 0,2 2 0,2 2 0,1 0 0,1 2 0,0 0 0,1 0 0,-1 10 0,0 1 0,1 9 0,-1-1 0,0 7 0,0 6 0,0-3 0,0 4 0,0-6 0,0-7 0,0-6 0,0-6 0,0-4 0,0-3 0,0-2 0,0 0 0,0-1 0,0 1 0,0 0 0,0 0 0,0 0 0,0 1 0,0 0 0,10-10 0,1 0 0,-1-1 0,-1 3 0,-3 2 0,-2 2 0,-2 1 0,-1 2 0,-1 0 0,0 2 0,-1-1 0,1 0 0,-1 0 0,1 0 0,0 0 0,0 0 0,0 0 0,0 0 0,0 0 0,0-1 0,9-9 0,2 0 0,-1-1 0,-2 3 0,-2 1 0,-2 3 0,-2 2 0,-1 1 0,-1 1 0,-1 0 0,1 0 0,0 1 0,-1-1 0,1 0 0,0 0 0,0-1 0,0 1 0,0 0 0,0 0 0,0 0 0,0 0 0,10 0 0,0-1 0,1 1 0,7-10 0,-2-1 0,-2 1 0,-3 1 0,-4 3 0,-4 2 0,-1 2 0,-1 1 0,-2 0 0,1 2 0,-1-1 0,0 0 0,-9-10 0,0 0 0,-11-10 0,-7-9 0,1 2 0,5-5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39.30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14209.67188"/>
      <inkml:brushProperty name="anchorY" value="-10498.15137"/>
      <inkml:brushProperty name="scaleFactor" value="0.5"/>
    </inkml:brush>
  </inkml:definitions>
  <inkml:trace contextRef="#ctx0" brushRef="#br0">1 0 24575,'0'0'0,"9"0"0,13 0 0,10 0 0,19 0 0,7 0 0,13 0 0,2 11 0,-2 0 0,6-1 0,-5-1 0,-3-2 0,5 7 0,-4-1 0,-3-2 0,5-2 0,-3-3 0,7-3 0,-3-1 0,5-2 0,18 0 0,16 0 0,16-1 0,23 1 0,9-1 0,5 1 0,12 0 0,-1 10 0,-13 1 0,-15 0 0,-5-2 0,-12-2 0,2 7 0,-19-1 0,5-2 0,-5 8 0,-3-3 0,8 9 0,8-4 0,-1 7 0,8 5 0,-5 7 0,5-6 0,-5 14 0,5 4 0,-6 2 0,-5 11 0,-7-9 0,6 9 0,-4 8 0,-3 10 0,-3-3 0,8 6 0,7-5 0,10 3 0,7 4 0,16-16 0,4 4 0,13 2 0,20 7 0,-1-4 0,-5-6 0,2 4 0,-8-16 0,-8 5 0,3-6 0,4 9 0,7-14 0,5-2 0,16-3 0,-7-13 0,2-10 0,-1-12 0,-10-7 0,-11-6 0,-10-4 0,-9-1 0,-5-1 0,-5-1 0,-1-8 0,-12-12 0,0-9 0,10 2 0,3 4 0,34-4 0,33-3 0,10-16 0,5-5-973,17-14 1251,16-12-417,24-20 139,12-8 0,8-4 0,-16-1-1146,-12 1 1030,-32 12 79,-30 3-26,-16 11-176,-42 11 308,-35 9-103,-21 17 34,-34 6 0,-17 12 895,-11 11-1151,-5-2 1531,-1 5-1111,0 5 126,3 4-296,1 4 44,2-9-38,12 2 0,1 1 0,11 3 0,-1 1 0,7 3 0,-3 1 0,-5 2 0,5 0 0,-5 0 0,-3 1 0,4-1 0,8 11 0,-4-1 0,-3 1 0,4 8 0,-5-2 0,-4-2 0,5-4 0,6-3 0,-3-4 0,-3-2 0,-6-2 0,15 0 0,17-1 0,18 0 0,26 1 0,23-1 0,28 1 0,34 0 0,30 0 0,14 10-934,6 0 1201,-11 11-401,7-2 134,7 18 0,-3-3 0,9 6 0,-15 4 0,-15-8 0,-5 3 0,-24 1 0,-32-7 0,-30 2 0,-25-7 0,-30-7 0,-12-8 0,-19-5 0,-11 6 0,1-3 935,5 9-1202,-3-1 400,-3-4-133,5-3 0,-4-4 0,-3 6 0,6-1 0,-4-2 0,-3-3 0,-4-3 0,-4 9 0,-3-2 0,9-2 0,-2-1 0,0-4 0,8-1 0,-1 8 0,-3 0 0,6-2 0,-2-1 0,6 7 0,-2-2 0,5-2 0,-4-2 0,-4-4 0,4-3 0,6-1 0,6-2 0,-3 0 0,14 10 0,-7 0 0,4 1 0,-9-3 0,-8-2 0,1-2 0,-7-1 0,-5-3 0,5 1 0,16-2 0,-1 1 0,5-1 0,-6 1 0,2 0 0,3 0 0,-7-1 0,-7 1 0,2 0 0,55 0 0,80 0 0,80 0 0,79 0-1147,22 1 328,3-1 420,-34-11 396,-51 0-1225,-62-10 1251,-43 2-100,-43 2 34,-20 4 43,-9 5 0,-23 3 0,-8 2 1146,-5 3-326,-3-10 163,0 0-278,1 0-790,-8-9 209,-10 3-124,11 2 0,-6 3 0,-7 4 0,3 3 0,3-8 0,-4 1 0,4 1 0,4-9 0,-6 3 0,-6 2 0,-7-7 0,-7 3 0,6-6 0,6-8 0,-1-17 0,-13 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41.835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46600.48438"/>
      <inkml:brushProperty name="anchorY" value="-12948.93359"/>
      <inkml:brushProperty name="scaleFactor" value="0.5"/>
    </inkml:brush>
  </inkml:definitions>
  <inkml:trace contextRef="#ctx0" brushRef="#br0">1 627 24575,'0'0'0,"0"-9"0,10-3 0,11 2 0,0-9 0,9 1 0,6 4 0,-4-8 0,4 5 0,3 2 0,-6-6 0,2 3 0,4 4 0,3 3 0,3 5 0,-7-8 0,1 2 0,-8-9 0,2 2 0,3 3 0,4 4 0,4-7 0,3 4 0,3 3 0,1 3 0,1 3 0,1 3 0,-11-9 0,0 1 0,0 0 0,-9-7 0,2 2 0,-8-9 0,3 4 0,-6-7 0,4 5 0,5 4 0,6 6 0,-6-6 0,4 4 0,2 3 0,5 3 0,2 3 0,-17 3 0,-21 2 0,-9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51.946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nkEffects" value="lava"/>
      <inkml:brushProperty name="anchorX" value="-149413.54688"/>
      <inkml:brushProperty name="anchorY" value="-13592.85645"/>
      <inkml:brushProperty name="scaleFactor" value="0.5"/>
    </inkml:brush>
  </inkml:definitions>
  <inkml:trace contextRef="#ctx0" brushRef="#br0">0 0 24575,'0'0'0,"35"9"0,66 23 0,57 21 0,35 19 0,45 4 0,0 1 0,11 5-1147,-26-5 1221,-19-5-165,-29-16 397,-16 4-404,-19-4 147,-5-1-49,0-1 0,-7-1 0,4 9 1058,5 1-1360,-5-1 453,15 9-151,-6-2 0,4-3 0,-8-3 0,2 6 0,3-2 0,3 7 0,-7-2 0,3 17 0,13-3 0,-7 15 0,2-6 0,11 13 0,3-9 0,-10 1 0,9 0 0,-11-10 0,-11 0 0,-11-20 0,-10 2 0,2-17 0,-4 6 0,-4-4 0,-2-11 0,-3-1 0,18 8 0,10 2 0,20 2 0,27 9 0,16 22 0,20 9 0,15 18-934,3-7 1201,-14-9-401,-5-2 134,-28-23 0,-15-11-109,-21-8 140,-20-5-46,-13-12 15,-11-12 0,-6-9 0,-3-9 930,-1-5-1196,10-3 512,1-1-278,1-2 48,10 1-16,8 1 0,-1 0 0,-4 0 0,5 0 0,-5 1 0,-5 0 0,-15 0 0,6 0 0,-4 1 0,-11-1 0,-1 0 0,-10 0 0,10 0 0,13 0 0,5 0 0,1-10 0,-1-1 0,-1 1 0,-3 1 0,-2 3 0,9 2 0,-1 2 0,-1-10 0,-12 1 0,-3-9 0,-13 1 0,1-8 0,-10 3 0,2 5 0,6-14 0,14-8 0,38-5 0,35-26 0,54-13 0,36-11 0,18-7-1147,-13 6 1177,-33 10-109,-38 11 37,-34 20 42,-37 7 0,-30 16 0,-22 0 0,-15 10 0,-8 7 0,-14-4 1147,-2-6-1177,1 3 109,-7-7-37,14 6-42,-6-6 0,3-5 0,25 6 0,2-16 0,14-3 0,18-4 0,8-3 0,5 0 0,1 1 0,-1-1 0,-1 12 0,-13 1 0,-11 0 0,-3 9 0,-8-2 0,2-2 0,-4 7 0,4-4 0,-14-3 0,5 7 0,-5 6 0,-2-3 0,7-4 0,-1 5 0,-3-5 0,7-5 0,8 5 0,8-3 0,7-4 0,16-4 0,33-4 0,4 8 0,9-12 0,3 8 0,1-2 0,-11 10 0,-12-2 0,-11-1 0,-19 7 0,-8 7 0,5-3 0,-9-5 0,10 6 0,11-6 0,23-5 0,32 6 0,29-5 0,35-3 0,9 6 0,0-3 0,-5 7 0,-19-3 0,-29 7 0,-17-6 0,-35 7 0,-8 5 0,-13 6 0,-8 4 0,6-5 0,-2 1 0,-2 2 0,-2 2 0,-3 3 0,-1 2 0,-1 2 0,9 0 0,0 2 0,-10-1 0,-2 1 0,-3-1 0,-11 0 0,-9 1 0,-10-1 0,-8 0 0,-5 0 0,-4 0 0,-2 0 0,0 0 0,0 0 0,0 10 0,11 0 0,1 1 0,0-3 0,9-1 0,8 7 0,19 9 0,17 10 0,27-2 0,12 4 0,8-5 0,-8 3 0,-11-7 0,-11 4 0,-2-6 0,24 5 0,57 4 0,39 7 0,42-7-1147,12-6 1450,11-8-460,-17-7 153,-31 4 4,-33-3 0,-31 7 0,-22-2 0,-16-3 0,-20-4 0,-15-4 0,-3 8 0,-7-2 0,-6-2 1147,7-3-1449,-14-2 459,-3-3-154,-2 9-3,-1-1 0,-1-1 0,-9-2 0,-10-2 0,-1-3 0,4-1 0,-6-1 0,-6-1 0,-6-1 0,5 1 0,-5-1 0,-2 1 0,-3 0 0,-4 0 0,-3 0 0,9 0 0,0 0 0,-1 0 0,-2 0 0,7-10 0,10-1 0,-2-10 0,-3 2 0,-5 2 0,-5 4 0,-5-6 0,-13 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57.08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nkEffects" value="lava"/>
      <inkml:brushProperty name="anchorX" value="-182508.65625"/>
      <inkml:brushProperty name="anchorY" value="-16291.16406"/>
      <inkml:brushProperty name="scaleFactor" value="0.5"/>
    </inkml:brush>
  </inkml:definitions>
  <inkml:trace contextRef="#ctx0" brushRef="#br0">0 263 24575,'0'0'0,"9"9"0,13 13 0,0 9 0,7-1 0,-3 17 0,5-7 0,5 4 0,5 2 0,-5 2 0,2 1 0,2-9 0,3 11 0,4 1 0,2 2 0,1 0 0,2-10 0,0 10 0,0-1 0,0-8 0,1-1 0,-11 0 0,-1 1 0,1 2 0,1 1 0,3 2 0,-9 1 0,13 0 0,1 1 0,2 0 0,1 1 0,11-1 0,-10 0 0,-2 0 0,-2 0 0,-1-10 0,0-11 0,0-1 0,-10 3 0,0-7 0,1 5 0,2-6 0,2-7 0,3-5 0,2-5 0,0-15 0,2-13 0,1-1 0,-1 0 0,-10-5 0,0 4 0,-1-16 0,3 4 0,-9-6 0,2 8 0,-8-14 0,13 8 0,-7-4 0,4 9 0,2-12 0,4 8 0,3-4 0,2-12 0,1 7 0,1-1 0,-10-1 0,0 10 0,0-1 0,1 10 0,3-3 0,2-3 0,1-4 0,2 6 0,1-3 0,0-3 0,0 6 0,-10-2 0,0 7 0,-1 7 0,13-3 0,2-5 0,13-6 0,0 4 0,-1-4 0,6 7 0,-2 6 0,-4 8 0,16-5 0,-3 4 0,-5 3 0,-5-7 0,4 3 0,-5 3 0,-4 4 0,16-8 0,-2 2 0,-4-7 0,-6 2 0,-5 4 0,-6 4 0,-4 4 0,-13-7 0,-1 2 0,-1 2 0,2 3 0,-8-8 0,3 2 0,1 2 0,-7-7 0,4 2 0,3 3 0,3 3 0,4 4 0,3 3 0,2 3 0,2 0 0,0 2 0,11 0 0,0-1 0,1 1 0,7-1 0,-2 1 0,8-1 0,-3 0 0,5 0 0,-3 0 0,-6 0 0,-4 0 0,-6 0 0,-4 0 0,-3 0 0,-1 0 0,-1 0 0,0 0 0,0 0 0,-1 0 0,12 0 0,0 0 0,0 0 0,-1 0 0,-3 0 0,8 0 0,-1 0 0,-1 0 0,-4 0 0,-2 0 0,-2 0 0,-3 0 0,0 0 0,-2 0 0,1 0 0,-1 0 0,0 0 0,1 0 0,10 10 0,10 11 0,1 1 0,-2-3 0,-4-4 0,-4-5 0,-5 7 0,-3-3 0,-13 8 0,10-3 0,-1-2 0,2 5 0,0-4 0,-10 8 0,-1-5 0,1 7 0,0-5 0,-7 5 0,1-4 0,3 5 0,2-6 0,3-4 0,3 4 0,2 5 0,2-3 0,0 6 0,10 5 0,1-5 0,0 3 0,8 5 0,9-8 0,-3-6 0,7 3 0,-5 3 0,-6 6 0,14-5 0,-5 4 0,-4 3 0,3-7 0,-6 4 0,5 2 0,-6-7 0,-4 4 0,-7-8 0,7 4 0,-4-7 0,8 5 0,8-6 0,-4 5 0,7-5 0,-7-5 0,-5-6 0,-6-4 0,3-5 0,-2-1 0,-5-3 0,-2 0 0,7 0 0,-3 0 0,9 1 0,-3-1 0,18 1 0,-4 0 0,6 0 0,4 0 0,-7 0 0,12 0 0,-8 0 0,3 0 0,1 0 0,12-10 0,13-1 0,12-10 0,10-8 0,28 1 0,5 5 0,-9-5 0,-22 6 0,-27-6 0,-14 6 0,-19 5 0,-14-5 0,-9 4 0,-8-7 0,-3 4 0,8-6 0,11 5 0,-10-7 0,-1 6 0,6-6 0,-2 5 0,10-4 0,7-6 0,-2 5 0,7 6 0,-6-4 0,-6-4 0,-6 4 0,4 5 0,-4 7 0,8-4 0,6 3 0,-3 3 0,-4 4 0,-6 4 0,-6 2 0,-4 2 0,6 1 0,-1 0 0,-1 1 0,-3 0 0,-2-1 0,-2 1 0,-1-1 0,-2 0 0,0 0 0,9 0 0,2 0 0,-1 0 0,-2 0 0,-2 0 0,-3 0 0,-1 0 0,-1 0 0,-1 0 0,-1 0 0,1 0 0,-1 0 0,1 0 0,0 0 0,-1 0 0,1 0 0,10-10 0,11-1 0,10 1 0,-1 1 0,6 3 0,4 2 0,15-8 0,3 0 0,2-9 0,0 2 0,-12 2 0,8-5 0,-11 3 0,-1 4 0,-10-6 0,11 3 0,2-6 0,-7 3 0,1-7 0,2-5 0,2 4 0,1-5 0,-7-4 0,11 7 0,-9-5 0,-9 8 0,1-3 0,-8-5 0,-7 7 0,-7 6 0,6 6 0,-4 8 0,-13-7 0,-3 4 0,-3 2 0,0 2 0,-9-7 0,0 2 0,1-9 0,4 2 0,3 4 0,-8-7 0,2 5 0,1 3 0,4 4 0,2 4 0,2 4 0,2 2 0,2 0 0,0 2 0,11 0 0,0 0 0,0-1 0,8 1 0,-2-1 0,8 0 0,-4 11 0,18-1 0,5 0 0,-4-1 0,13-3 0,43 9 0,66-2 0,84 9 0,66-3-1147,32-2 328,3-5 744,-13-4-21,-39-4 62,-40-2 34,-48-1-658,-39-2 846,-42 1-282,-32-1 94,-12 0 0,-15 1 0,2-1 0,-5 1 1147,-3 0-328,-3 0-85,-13 0-827,-2 0 221,8 0-128,-8 0 0,-8 0 0,-1 0 0,2 0 0,-7 0 0,4 0 0,-8 0 0,5 0 0,-6 0 0,-7 0 0,-4 0 0,4 0 0,-3 0 0,8 0 0,-3 0 0,-4 0 0,7 0 0,-4 0 0,7 0 0,-4-10 0,-4-1 0,-5 1 0,-14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7:59.72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nkEffects" value="lava"/>
      <inkml:brushProperty name="anchorX" value="-211969"/>
      <inkml:brushProperty name="anchorY" value="-17417.66211"/>
      <inkml:brushProperty name="scaleFactor" value="0.5"/>
    </inkml:brush>
  </inkml:definitions>
  <inkml:trace contextRef="#ctx0" brushRef="#br0">1 160 24575,'0'0'0,"8"0"0,15 0 0,8 0 0,10 0 0,5 0 0,5 0 0,2 0 0,1 0 0,0 0 0,-1 0 0,0 0 0,0 0 0,0 0 0,-1 0 0,0 0 0,-1 0 0,1 0 0,0 0 0,0 0 0,-1 0 0,1 0 0,0 0 0,0 0 0,-1 0 0,1 0 0,0 0 0,0 0 0,10-10 0,1-1 0,-1 0 0,-1 2 0,-3 2 0,-2 3 0,-2 2 0,-1 1 0,-1 1 0,-1 0 0,1 1 0,-1-1 0,1 1 0,-1-1 0,1 0 0,-1 0 0,-9-10 0,-1 0 0,0-1 0,2 3 0,-8-9 0,2 2 0,2 2 0,4 3 0,2 4 0,4 2 0,-9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8:11.475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15872.84375"/>
      <inkml:brushProperty name="anchorY" value="-18528.46875"/>
      <inkml:brushProperty name="scaleFactor" value="0.5"/>
    </inkml:brush>
  </inkml:definitions>
  <inkml:trace contextRef="#ctx0" brushRef="#br0">1 314 24575,'0'0'0,"8"9"0,15 14 0,8 8 0,-1 9 0,6-3 0,5 3 0,13 2 0,4 3 0,3-8 0,-1 2 0,-2-8 0,9 1 0,9-7 0,-1 4 0,-3 4 0,6 6 0,-6-6 0,-4-6 0,-4 1 0,-6-6 0,8-5 0,-2-6 0,9 5 0,-3-3 0,-2-2 0,-4-3 0,-5-3 0,8-2 0,-3-2 0,-1 0 0,-3-2 0,-2 1 0,-3-1 0,-2 1 0,0-11 0,-2 0 0,11 1 0,0-9 0,10-8 0,-1 1 0,-3 5 0,-3 5 0,-15-5 0,-4 5 0,-2 3 0,0-7 0,1 3 0,2-6 0,12-8 0,2 3 0,0-5 0,0 6 0,7 5 0,-1 8 0,-12-5 0,7 4 0,-3 2 0,8-5 0,0 2 0,19 3 0,18 3 0,28-7 0,26 3 0,11 2 0,14-8 0,11 4 0,-14-8 0,-6 3 0,-18 4 0,-17 5 0,-13 4 0,-23 4 0,-16 2 0,-6 2 0,11 0 0,-6 1 0,5 0 0,-8 0 0,2 0 0,14-1 0,-5 0 0,2 0 0,-8 0 0,0 0 0,3 0 0,3 0 0,-8 0 0,-7 0 0,1 0 0,-7 0 0,-5 0 0,-5 0 0,-6 0 0,-2 0 0,-3 0 0,-1 0 0,10 0 0,1 0 0,-1 0 0,-1 0 0,-2 0 0,-3 0 0,0 0 0,-3 0 0,10 0 0,1 0 0,9 0 0,-1 0 0,-3 0 0,-4 0 0,7 0 0,-3 0 0,7 0 0,-4 0 0,8 0 0,6 0 0,-4 0 0,-6 0 0,4 0 0,-6 0 0,-4 0 0,-7 0 0,-3 0 0,-5 0 0,-1 0 0,-1 0 0,-1 0 0,-1 0 0,12 0 0,0 0 0,10 0 0,-1 0 0,-2 0 0,-5 0 0,-4 0 0,-3 0 0,-3 0 0,9 0 0,-1 0 0,0 0 0,-2 0 0,-2 0 0,-3 0 0,8 0 0,1 0 0,9 10 0,8 11 0,-2 0 0,-4-2 0,-6-4 0,-6-5 0,-5 6 0,7-2 0,-3 8 0,0-2 0,18 6 0,-1 7 0,7-4 0,6 5 0,4-6 0,4 4 0,-8-7 0,2-6 0,0 4 0,12-4 0,-7-5 0,1-4 0,-10-4 0,10 7 0,2-1 0,-9 9 0,2-3 0,0 9 0,1-5 0,-7-3 0,1-6 0,2-5 0,2 7 0,14-3 0,2-1 0,3 7 0,-1-2 0,-2-2 0,-2-4 0,-2 7 0,-1-2 0,-11-3 0,-1-3 0,0-3 0,-9-3 0,-7-2 0,-10 0 0,-6-2 0,-5 1 0,7-1 0,-1 1 0,9-1 0,-2 1 0,-1 0 0,-5 0 0,7 0 0,7 0 0,-1 0 0,6-10 0,6-1 0,5 1 0,5-9 0,3 1 0,2 4 0,11 3 0,2 3 0,-1-6 0,-2 1 0,-12-8 0,-4 3 0,-1-9 0,-11 4 0,-8 5 0,1 5 0,-7 4 0,-4-6 0,14 3 0,-2 2 0,6 2 0,-4-8 0,-7 2 0,-6 2 0,-7 3 0,6 2 0,-2 4 0,-3 1 0,-3 2 0,-2 0 0,-12-10 0,-3 0 0,0 0 0,0 2 0,3 2 0,3 3 0,-10-10 0,2 1 0,1 1 0,3 3 0,2-9 0,12 3 0,-7-9 0,0 3 0,9 3 0,0 5 0,1 4 0,-2 3 0,-1-7 0,-3 1 0,-1 1 0,-12-8 0,-1 2 0,0 2 0,2 3 0,2 4 0,2 3 0,3 2 0,1 2 0,0 0 0,-9 11 0,0 1 0,0-1 0,1-1 0,3-4 0,2-1 0,2 7 0,11 0 0,1-2 0,11 9 0,-1-2 0,-3-3 0,-4-4 0,-4-2 0,-4-4 0,-3-3 0,-1 0 0,-2-1 0,0-1 0,0 0 0,0 1 0,0-1 0,1 1 0,0 0 0,-1-1 0,-9-9 0,-1-1 0,-10-10 0,2 2 0,-9-9 0,5 5 0,3 3 0,6-4 0,5 5 0,5 4 0,-9-6 0,2 5 0,1-9 0,2 5 0,3 3 0,2-5 0,1 3 0,11 5 0,2 3 0,-10-5 0,-3 1 0,-2-7 0,-1 3 0,11 2 0,2-5 0,0 3 0,0 4 0,-2 5 0,-2 3 0,-2 3 0,-2 3 0,0 1 0,10 0 0,11 1 0,10 0 0,9 0 0,6-1 0,5 0 0,11 0 0,13 1 0,21-1 0,19 0 0,37-1 0,23 1 0,40 0 0,2 0-1147,5 0 1401,-22 0-397,-24 0 132,-25 0 11,-20 0-201,-15 0 258,-10 0-85,-5 0 28,-12 0 0,-11 0 0,-10 0 1147,-9 0-1412,-14 0 624,-4 0-411,8 0 82,-8 0-30,3-10 0,-10 0 0,1-1 0,-9 3 0,4 2 0,-6 2 0,3 1 0,-4 2 0,-6 1 0,-5 1 0,5-1 0,-3 1 0,-2-1 0,-4 0 0,-3 0 0,-2 0 0,8 1 0,0-12 0,-1 0 0,8 0 0,-1 2 0,7 3 0,-3 2 0,-3 1 0,-6 2 0,7 1 0,-4 1 0,-3-1 0,-3 1 0,-3-1 0,-3 0 0,8 0 0,-1 1 0,0-1 0,-2 0 0,-2 0 0,-3 0 0,9 0 0,-1 0 0,10 0 0,-2 0 0,-3 0 0,-4 0 0,-4 0 0,-3 0 0,-3 0 0,8 0 0,1 0 0,-2 0 0,-1 0 0,-2 0 0,-13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8:16.75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47303.875"/>
      <inkml:brushProperty name="anchorY" value="-19486.96094"/>
      <inkml:brushProperty name="scaleFactor" value="0.5"/>
    </inkml:brush>
  </inkml:definitions>
  <inkml:trace contextRef="#ctx0" brushRef="#br0">1 367 24575,'0'0'0,"26"0"0,62 21 0,49 21 0,47 20 0,26 9 0,5 1 0,2-2 0,-11-5 0,-23-4 0,-24-3 0,-21-4 0,-6-11 0,0 8 0,-18-10 0,5 1 0,-4 1 0,-4-9 0,9 2 0,7 2 0,10 4 0,7-8 0,6-7 0,4 2 0,2 3 0,1 5 0,-10-5 0,0-7 0,-1-8 0,1 5 0,3 4 0,12 8 0,2-3 0,11-7 0,0 4 0,8 4 0,-4 6 0,7-6 0,-6-6 0,-5 2 0,-6-6 0,16-6 0,-4-5 0,-3 6 0,-5 7 0,5 8 0,-5 8 0,-4-4 0,17 3 0,-3-8 0,-3-8 0,-6 3 0,-6 4 0,-16 6 0,-14-5 0,-13-6 0,0 3 0,4 14 0,6-4 0,7 4 0,6 3 0,4 2 0,12 3 0,3-10 0,0-10 0,-11 1 0,6 2 0,-1 5 0,-11-7 0,-12-5 0,-12-9 0,-19-6 0,2 4 0,-14-2 0,-12-3 0,-10 8 0,10-2 0,6-3 0,-5-3 0,5-4 0,4-2 0,13-2 0,3-2 0,-8 0 0,0-1 0,-2 1 0,-9-1 0,10 1 0,-9-1 0,2 1 0,1 0 0,3 0 0,-8 0 0,-9 0 0,1-10 0,-7-1 0,4 0 0,-5 2 0,5 3 0,-4-9 0,-5 3 0,6 0 0,-5-7 0,6 2 0,-3 3 0,6 3 0,-5-6 0,-4 3 0,5 1 0,5-6 0,8 2 0,6 3 0,4-6 0,-6 2 0,1-6 0,-9 3 0,-9 3 0,-8-4 0,-7-7 0,6 3 0,-2-5 0,-3-5 0,8 5 0,9-4 0,-2 7 0,6-3 0,6-5 0,6-4 0,14-14 0,4 6 0,12-3 0,10-9 0,8-1 0,-13 10 0,-7 2 0,-19 13 0,-5-1 0,-15 11 0,1 7 0,-10-3 0,-6 5 0,4-6 0,6 3 0,-3 4 0,-4 5 0,6-6 0,-6-8 0,-3 2 0,5 3 0,-4 6 0,-3-6 0,6-6 0,-3 2 0,-3 4 0,6-5 0,-3-5 0,7 3 0,-3 5 0,-5-3 0,7 4 0,6-5 0,-4-6 0,-4 5 0,4-6 0,-4-4 0,5 5 0,6 8 0,-5-4 0,-4-3 0,13 4 0,6-4 0,15-5 0,16-16 0,11 7 0,10-4 0,7 0 0,3 0 0,2 9 0,0 10 0,0 0 0,-11-3 0,-11-3 0,-11 5 0,1-4 0,-17 7 0,-14-4 0,-5 8 0,-12-6 0,-9-3 0,14 4 0,15 6 0,19-3 0,14-5 0,13 4 0,-3-4 0,5-5 0,2 5 0,-8 7 0,-19 7 0,-10 7 0,-7-6 0,-4 3 0,-11 2 0,-11 3 0,-10 3 0,-7 3 0,-6 0 0,-3 2 0,-1 1 0,-2-1 0,1 1 0,1-1 0,-1 1 0,2 9 0,-1 1 0,1 0 0,-1-2 0,1-2 0,0-3 0,0-2 0,0 9 0,0 0 0,0 9 0,0-1 0,0-2 0,10-5 0,10 7 0,1-4 0,-2-2 0,-4-4 0,-4 7 0,-5-1 0,-3-3 0,-2-3 0,-1-3 0,-1-3 0,0-1 0,-11 8 0,1 1 0,-1-2 0,-7 10 0,1-2 0,4-3 0,-8 7 0,4-3 0,3-4 0,-6 7 0,-6 7 0,1-3 0,5-4 0,-4 4 0,4-5 0,5-4 0,-6 6 0,5-5 0,2-3 0,5 7 0,4-5 0,2-2 0,3 6 0,1-2 0,0-4 0,11-4 0,0-3 0,-10 7 0,8-2 0,-2 9 0,-2-2 0,0-3 0,-2-4 0,-1-4 0,-2-3 0,0-3 0,0-2 0,0 0 0,-1-1 0,1 0 0,0 1 0,-1-1 0,1 1 0,0-1 0,0 1 0,-1 10 0,1 1 0,11-1 0,-1-1 0,11 8 0,-2-2 0,-2-2 0,-4-3 0,-5 6 0,-3-1 0,-3-3 0,-2-3 0,0-3 0,-1-3 0,0-1 0,10-2 0,2 0 0,-2-1 0,0 1 0,-3-1 0,-3 11 0,-1 1 0,-1 0 0,-1-3 0,-11 9 0,0-2 0,0 8 0,2-3 0,2-3 0,-7 6 0,0-4 0,3-4 0,2 6 0,2-4 0,3-3 0,3-5 0,0 8 0,1-3 0,0-1 0,1 6 0,10-3 0,10 8 0,0 8 0,-2-5 0,6-4 0,-4 5 0,-4-7 0,5 6 0,-4-5 0,-4-5 0,-3-5 0,-5-5 0,-3-3 0,-13-3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37.51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6119.65234"/>
      <inkml:brushProperty name="anchorY" value="-8154.86523"/>
      <inkml:brushProperty name="scaleFactor" value="0.5"/>
    </inkml:brush>
  </inkml:definitions>
  <inkml:trace contextRef="#ctx0" brushRef="#br0">400 10356 24575,'0'0'0,"0"-8"0,0-14 0,0-9 0,0-7 0,0-7 0,0-4 0,0-2 0,0 0 0,-9-1 0,-1 0 0,0 1 0,1 0 0,3 1 0,-8 10 0,2 0 0,1 1 0,2-3 0,3-1 0,-7 7 0,1-2 0,1-10 0,3-4 0,-7 8 0,1-10 0,2-1 0,3 0 0,3 1 0,-7 0 0,1-8 0,1 1 0,3-10 0,-7 12 0,1 4 0,2-7 0,3-7 0,3 0 0,3-8 0,1 4 0,1-5 0,-8 4 0,-1 6 0,1-5 0,-8 5 0,1-6 0,2 4 0,4-6 0,3-5 0,3-6 0,3-5 0,0-4 0,1-13 0,1-1 0,0-1 0,-1-8 0,1-8 0,-1 12 0,0 14 0,0 16 0,0-5 0,0 9 0,0 7 0,0 8 0,0-4 0,0 6 0,0 2 0,0-5 0,0-8 0,0 2 0,0 4 0,0-5 0,0-6 0,0 5 0,0 4 0,0 6 0,0-13 0,0 2 0,0 4 0,0 5 0,0-4 0,0-6 0,0 4 0,0 4 0,0 5 0,0 5 0,0 5 0,0 2 0,0 2 0,0 1 0,0 0 0,0 0 0,0 0 0,0 0 0,0-10 0,0-1 0,0 0 0,0 2 0,0-8 0,0 2 0,0 2 0,0-7 0,0 2 0,0 4 0,0-7 0,0-7 0,0 4 0,0 3 0,0 5 0,0-4 0,0 4 0,0 2 0,0 4 0,0 4 0,0 3 0,0 1 0,0 1 0,0 1 0,0 0 0,0 0 0,0-1 0,0 1 0,0-1 0,0 1 0,0-1 0,0 0 0,0 0 0,0 0 0,0 1 0,0-1 0,0 0 0,0 0 0,0 0 0,0 1 0,0-1 0,0 0 0,0 0 0,0 0 0,0 0 0,0 1 0,0-1 0,0 0 0,0 1 0,0-1 0,0 0 0,0 0 0,0 0 0,0 0 0,0 0 0,0 0 0,0 1 0,0-1 0,0 0 0,0 1 0,0-1 0,0 0 0,0 0 0,0 0 0,0 0 0,0 1 0,0-1 0,0-10 0,0 0 0,0 0 0,0 2 0,0-8 0,0 2 0,0 2 0,0 3 0,0 3 0,0 2 0,0 3 0,0 0 0,0 12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3:38.35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452.47754"/>
      <inkml:brushProperty name="anchorY" value="3470.56836"/>
      <inkml:brushProperty name="scaleFactor" value="0.5"/>
    </inkml:brush>
  </inkml:definitions>
  <inkml:trace contextRef="#ctx0" brushRef="#br0">3 242 24575,'0'0'0,"9"8"0,12 4 0,-1 7 0,-2 10 0,7-3 0,-5 7 0,-4 3 0,-4 6 0,-5 3 0,-3-18 0,-3-18 0,-11-19 0,-11-7 0,0-12 0,1-8 0,5-6 0,5-4 0,-6 8 0,2-2 0,3 0 0,3-2 0,3-2 0,2-3 0,2 0 0,1 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4:19.57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0161.81836"/>
      <inkml:brushProperty name="anchorY" value="-2970.01025"/>
      <inkml:brushProperty name="scaleFactor" value="0.5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10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23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3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81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28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05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7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55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96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6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44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C79546A-BB30-4A57-9C02-6BA8B002E70B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64E1EB3-C463-4849-B267-33DB673044E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65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21" Type="http://schemas.openxmlformats.org/officeDocument/2006/relationships/customXml" Target="../ink/ink10.xml"/><Relationship Id="rId42" Type="http://schemas.openxmlformats.org/officeDocument/2006/relationships/image" Target="../media/image22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5.png"/><Relationship Id="rId84" Type="http://schemas.openxmlformats.org/officeDocument/2006/relationships/image" Target="../media/image43.png"/><Relationship Id="rId89" Type="http://schemas.openxmlformats.org/officeDocument/2006/relationships/image" Target="../media/image46.jpeg"/><Relationship Id="rId16" Type="http://schemas.openxmlformats.org/officeDocument/2006/relationships/image" Target="../media/image9.png"/><Relationship Id="rId11" Type="http://schemas.openxmlformats.org/officeDocument/2006/relationships/customXml" Target="../ink/ink5.xml"/><Relationship Id="rId32" Type="http://schemas.openxmlformats.org/officeDocument/2006/relationships/image" Target="../media/image17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30.png"/><Relationship Id="rId74" Type="http://schemas.openxmlformats.org/officeDocument/2006/relationships/image" Target="../media/image38.png"/><Relationship Id="rId79" Type="http://schemas.openxmlformats.org/officeDocument/2006/relationships/customXml" Target="../ink/ink39.xml"/><Relationship Id="rId5" Type="http://schemas.openxmlformats.org/officeDocument/2006/relationships/customXml" Target="../ink/ink2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customXml" Target="../ink/ink13.xml"/><Relationship Id="rId30" Type="http://schemas.openxmlformats.org/officeDocument/2006/relationships/image" Target="../media/image16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openxmlformats.org/officeDocument/2006/relationships/customXml" Target="../ink/ink34.xml"/><Relationship Id="rId77" Type="http://schemas.openxmlformats.org/officeDocument/2006/relationships/customXml" Target="../ink/ink38.xml"/><Relationship Id="rId8" Type="http://schemas.openxmlformats.org/officeDocument/2006/relationships/image" Target="../media/image5.png"/><Relationship Id="rId51" Type="http://schemas.openxmlformats.org/officeDocument/2006/relationships/customXml" Target="../ink/ink25.xml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openxmlformats.org/officeDocument/2006/relationships/customXml" Target="../ink/ink42.xml"/><Relationship Id="rId3" Type="http://schemas.openxmlformats.org/officeDocument/2006/relationships/customXml" Target="../ink/ink1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11.png"/><Relationship Id="rId41" Type="http://schemas.openxmlformats.org/officeDocument/2006/relationships/customXml" Target="../ink/ink20.xml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6.png"/><Relationship Id="rId31" Type="http://schemas.openxmlformats.org/officeDocument/2006/relationships/customXml" Target="../ink/ink15.xml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40.png"/><Relationship Id="rId81" Type="http://schemas.openxmlformats.org/officeDocument/2006/relationships/customXml" Target="../ink/ink40.xml"/><Relationship Id="rId86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39" Type="http://schemas.openxmlformats.org/officeDocument/2006/relationships/customXml" Target="../ink/ink19.xml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7.xml"/><Relationship Id="rId76" Type="http://schemas.openxmlformats.org/officeDocument/2006/relationships/image" Target="../media/image39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2" Type="http://schemas.openxmlformats.org/officeDocument/2006/relationships/image" Target="../media/image2.jpeg"/><Relationship Id="rId29" Type="http://schemas.openxmlformats.org/officeDocument/2006/relationships/customXml" Target="../ink/ink14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2.xml"/><Relationship Id="rId66" Type="http://schemas.openxmlformats.org/officeDocument/2006/relationships/image" Target="../media/image34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2.png"/><Relationship Id="rId19" Type="http://schemas.openxmlformats.org/officeDocument/2006/relationships/customXml" Target="../ink/ink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customXml" Target="../ink/ink52.xml"/><Relationship Id="rId26" Type="http://schemas.openxmlformats.org/officeDocument/2006/relationships/customXml" Target="../ink/ink56.xml"/><Relationship Id="rId39" Type="http://schemas.openxmlformats.org/officeDocument/2006/relationships/image" Target="../media/image69.png"/><Relationship Id="rId21" Type="http://schemas.openxmlformats.org/officeDocument/2006/relationships/image" Target="../media/image60.png"/><Relationship Id="rId34" Type="http://schemas.openxmlformats.org/officeDocument/2006/relationships/customXml" Target="../ink/ink60.xml"/><Relationship Id="rId42" Type="http://schemas.openxmlformats.org/officeDocument/2006/relationships/customXml" Target="../ink/ink64.xml"/><Relationship Id="rId47" Type="http://schemas.openxmlformats.org/officeDocument/2006/relationships/image" Target="../media/image73.png"/><Relationship Id="rId7" Type="http://schemas.openxmlformats.org/officeDocument/2006/relationships/image" Target="../media/image53.png"/><Relationship Id="rId2" Type="http://schemas.openxmlformats.org/officeDocument/2006/relationships/customXml" Target="../ink/ink44.xml"/><Relationship Id="rId16" Type="http://schemas.openxmlformats.org/officeDocument/2006/relationships/customXml" Target="../ink/ink51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6.xml"/><Relationship Id="rId11" Type="http://schemas.openxmlformats.org/officeDocument/2006/relationships/image" Target="../media/image55.png"/><Relationship Id="rId24" Type="http://schemas.openxmlformats.org/officeDocument/2006/relationships/customXml" Target="../ink/ink55.xml"/><Relationship Id="rId32" Type="http://schemas.openxmlformats.org/officeDocument/2006/relationships/customXml" Target="../ink/ink59.xml"/><Relationship Id="rId37" Type="http://schemas.openxmlformats.org/officeDocument/2006/relationships/image" Target="../media/image68.png"/><Relationship Id="rId40" Type="http://schemas.openxmlformats.org/officeDocument/2006/relationships/customXml" Target="../ink/ink63.xml"/><Relationship Id="rId45" Type="http://schemas.openxmlformats.org/officeDocument/2006/relationships/image" Target="../media/image72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customXml" Target="../ink/ink57.xml"/><Relationship Id="rId36" Type="http://schemas.openxmlformats.org/officeDocument/2006/relationships/customXml" Target="../ink/ink61.xml"/><Relationship Id="rId10" Type="http://schemas.openxmlformats.org/officeDocument/2006/relationships/customXml" Target="../ink/ink48.xml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4" Type="http://schemas.openxmlformats.org/officeDocument/2006/relationships/customXml" Target="../ink/ink65.xml"/><Relationship Id="rId4" Type="http://schemas.openxmlformats.org/officeDocument/2006/relationships/customXml" Target="../ink/ink45.xml"/><Relationship Id="rId9" Type="http://schemas.openxmlformats.org/officeDocument/2006/relationships/image" Target="../media/image54.png"/><Relationship Id="rId14" Type="http://schemas.openxmlformats.org/officeDocument/2006/relationships/customXml" Target="../ink/ink50.xml"/><Relationship Id="rId22" Type="http://schemas.openxmlformats.org/officeDocument/2006/relationships/customXml" Target="../ink/ink54.xml"/><Relationship Id="rId27" Type="http://schemas.openxmlformats.org/officeDocument/2006/relationships/image" Target="../media/image63.png"/><Relationship Id="rId30" Type="http://schemas.openxmlformats.org/officeDocument/2006/relationships/customXml" Target="../ink/ink58.xml"/><Relationship Id="rId35" Type="http://schemas.openxmlformats.org/officeDocument/2006/relationships/image" Target="../media/image67.png"/><Relationship Id="rId43" Type="http://schemas.openxmlformats.org/officeDocument/2006/relationships/image" Target="../media/image71.png"/><Relationship Id="rId8" Type="http://schemas.openxmlformats.org/officeDocument/2006/relationships/customXml" Target="../ink/ink47.xml"/><Relationship Id="rId3" Type="http://schemas.openxmlformats.org/officeDocument/2006/relationships/image" Target="../media/image51.png"/><Relationship Id="rId12" Type="http://schemas.openxmlformats.org/officeDocument/2006/relationships/customXml" Target="../ink/ink49.xml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customXml" Target="../ink/ink62.xml"/><Relationship Id="rId46" Type="http://schemas.openxmlformats.org/officeDocument/2006/relationships/customXml" Target="../ink/ink66.xml"/><Relationship Id="rId20" Type="http://schemas.openxmlformats.org/officeDocument/2006/relationships/customXml" Target="../ink/ink53.xml"/><Relationship Id="rId41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tx2">
              <a:lumMod val="75000"/>
              <a:lumOff val="2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9F602F-1EC7-5388-1CC5-95A5D6CE5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7858" y="3602038"/>
            <a:ext cx="4610787" cy="66516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BY </a:t>
            </a:r>
            <a:r>
              <a:rPr lang="en-GB" sz="2800" dirty="0"/>
              <a:t>MAGNUS AND WALLACE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DA31E-F9D1-3615-EF8A-85162C7FE100}"/>
              </a:ext>
            </a:extLst>
          </p:cNvPr>
          <p:cNvSpPr txBox="1"/>
          <p:nvPr/>
        </p:nvSpPr>
        <p:spPr>
          <a:xfrm rot="20892228">
            <a:off x="933061" y="410547"/>
            <a:ext cx="3674797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BEST PLANTING SERVICES IN TOWN AND VILLAGES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A2D6BC-39B9-9017-1867-292A230C4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780" y="4960137"/>
            <a:ext cx="5187819" cy="1463040"/>
          </a:xfrm>
          <a:solidFill>
            <a:srgbClr val="FF0000"/>
          </a:solidFill>
        </p:spPr>
        <p:txBody>
          <a:bodyPr/>
          <a:lstStyle/>
          <a:p>
            <a:r>
              <a:rPr lang="en-GB" b="1" dirty="0"/>
              <a:t>Best daily plants</a:t>
            </a:r>
          </a:p>
        </p:txBody>
      </p:sp>
    </p:spTree>
    <p:extLst>
      <p:ext uri="{BB962C8B-B14F-4D97-AF65-F5344CB8AC3E}">
        <p14:creationId xmlns:p14="http://schemas.microsoft.com/office/powerpoint/2010/main" val="372967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23B3D4-B4E7-6B74-D830-4D7BB9615854}"/>
              </a:ext>
            </a:extLst>
          </p:cNvPr>
          <p:cNvSpPr txBox="1"/>
          <p:nvPr/>
        </p:nvSpPr>
        <p:spPr>
          <a:xfrm>
            <a:off x="179294" y="0"/>
            <a:ext cx="5916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lgerian" panose="04020705040A02060702" pitchFamily="82" charset="0"/>
              </a:rPr>
              <a:t>FIRST ,WE PLANTED OUR SEEDS</a:t>
            </a:r>
          </a:p>
          <a:p>
            <a:endParaRPr lang="en-GB" sz="3200" dirty="0">
              <a:latin typeface="Algerian" panose="04020705040A02060702" pitchFamily="82" charset="0"/>
            </a:endParaRPr>
          </a:p>
        </p:txBody>
      </p:sp>
      <p:pic>
        <p:nvPicPr>
          <p:cNvPr id="5" name="Picture 4" descr="A child holding a paper roll&#10;&#10;AI-generated content may be incorrect.">
            <a:extLst>
              <a:ext uri="{FF2B5EF4-FFF2-40B4-BE49-F238E27FC236}">
                <a16:creationId xmlns:a16="http://schemas.microsoft.com/office/drawing/2014/main" id="{31E9366F-D8EF-7D49-2907-A3596CB9D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4238" y="312014"/>
            <a:ext cx="3295522" cy="3532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FF6006C-7F66-6ACF-8610-E118F47B3D12}"/>
                  </a:ext>
                </a:extLst>
              </p14:cNvPr>
              <p14:cNvContentPartPr/>
              <p14:nvPr/>
            </p14:nvContentPartPr>
            <p14:xfrm>
              <a:off x="6328864" y="87741"/>
              <a:ext cx="5817960" cy="288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FF6006C-7F66-6ACF-8610-E118F47B3D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5864" y="24741"/>
                <a:ext cx="59436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17478CE-4FDE-057D-4354-88F02C327A3C}"/>
                  </a:ext>
                </a:extLst>
              </p14:cNvPr>
              <p14:cNvContentPartPr/>
              <p14:nvPr/>
            </p14:nvContentPartPr>
            <p14:xfrm>
              <a:off x="6379264" y="-37179"/>
              <a:ext cx="5722920" cy="374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17478CE-4FDE-057D-4354-88F02C327A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6264" y="-100179"/>
                <a:ext cx="5848560" cy="4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8690F44-BCCC-73BC-5760-10E6410630E9}"/>
                  </a:ext>
                </a:extLst>
              </p14:cNvPr>
              <p14:cNvContentPartPr/>
              <p14:nvPr/>
            </p14:nvContentPartPr>
            <p14:xfrm>
              <a:off x="6256864" y="34461"/>
              <a:ext cx="11160" cy="342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8690F44-BCCC-73BC-5760-10E6410630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4224" y="-28179"/>
                <a:ext cx="1368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0A73D4-3138-F44F-A400-CB8B4751DC72}"/>
                  </a:ext>
                </a:extLst>
              </p14:cNvPr>
              <p14:cNvContentPartPr/>
              <p14:nvPr/>
            </p14:nvContentPartPr>
            <p14:xfrm>
              <a:off x="12047464" y="170541"/>
              <a:ext cx="127080" cy="3409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0A73D4-3138-F44F-A400-CB8B4751DC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84464" y="107541"/>
                <a:ext cx="252720" cy="353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2ED45A1-0992-AF18-900F-8A1B95DCE268}"/>
                  </a:ext>
                </a:extLst>
              </p14:cNvPr>
              <p14:cNvContentPartPr/>
              <p14:nvPr/>
            </p14:nvContentPartPr>
            <p14:xfrm>
              <a:off x="11957824" y="4072271"/>
              <a:ext cx="108720" cy="2723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2ED45A1-0992-AF18-900F-8A1B95DCE2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95184" y="4009271"/>
                <a:ext cx="234360" cy="28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B614E8-9B71-D5FE-1B33-FEA05831BFAB}"/>
                  </a:ext>
                </a:extLst>
              </p14:cNvPr>
              <p14:cNvContentPartPr/>
              <p14:nvPr/>
            </p14:nvContentPartPr>
            <p14:xfrm>
              <a:off x="12100744" y="4302261"/>
              <a:ext cx="91080" cy="2483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B614E8-9B71-D5FE-1B33-FEA05831BF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038104" y="4239621"/>
                <a:ext cx="216720" cy="260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2C62B14B-D0BE-459D-02C2-9AF76448675F}"/>
              </a:ext>
            </a:extLst>
          </p:cNvPr>
          <p:cNvGrpSpPr/>
          <p:nvPr/>
        </p:nvGrpSpPr>
        <p:grpSpPr>
          <a:xfrm>
            <a:off x="11976184" y="357741"/>
            <a:ext cx="197640" cy="3891240"/>
            <a:chOff x="11976184" y="357741"/>
            <a:chExt cx="197640" cy="3891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E6D3735-630F-6636-F0E5-AEEABFC36AB6}"/>
                    </a:ext>
                  </a:extLst>
                </p14:cNvPr>
                <p14:cNvContentPartPr/>
                <p14:nvPr/>
              </p14:nvContentPartPr>
              <p14:xfrm>
                <a:off x="12029464" y="520821"/>
                <a:ext cx="144360" cy="3728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E6D3735-630F-6636-F0E5-AEEABFC36AB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966464" y="458181"/>
                  <a:ext cx="270000" cy="38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FC7DF5-A409-E222-7FC4-FDB0520F0D42}"/>
                    </a:ext>
                  </a:extLst>
                </p14:cNvPr>
                <p14:cNvContentPartPr/>
                <p14:nvPr/>
              </p14:nvContentPartPr>
              <p14:xfrm>
                <a:off x="12029464" y="396981"/>
                <a:ext cx="56160" cy="190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FC7DF5-A409-E222-7FC4-FDB0520F0D4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966824" y="334341"/>
                  <a:ext cx="1818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35ACDB1-69DD-49DC-4FE3-BD51ED464344}"/>
                    </a:ext>
                  </a:extLst>
                </p14:cNvPr>
                <p14:cNvContentPartPr/>
                <p14:nvPr/>
              </p14:nvContentPartPr>
              <p14:xfrm>
                <a:off x="11976184" y="35774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35ACDB1-69DD-49DC-4FE3-BD51ED46434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913544" y="29510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36C16B-0C7B-758B-EBB1-1340C60A06B1}"/>
                  </a:ext>
                </a:extLst>
              </p14:cNvPr>
              <p14:cNvContentPartPr/>
              <p14:nvPr/>
            </p14:nvContentPartPr>
            <p14:xfrm>
              <a:off x="10147384" y="339381"/>
              <a:ext cx="1782000" cy="9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36C16B-0C7B-758B-EBB1-1340C60A06B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84384" y="276741"/>
                <a:ext cx="1907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ED31265-F878-652F-1C23-B024784FD90C}"/>
                  </a:ext>
                </a:extLst>
              </p14:cNvPr>
              <p14:cNvContentPartPr/>
              <p14:nvPr/>
            </p14:nvContentPartPr>
            <p14:xfrm>
              <a:off x="11868544" y="555021"/>
              <a:ext cx="55440" cy="6105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ED31265-F878-652F-1C23-B024784FD90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805544" y="492381"/>
                <a:ext cx="181080" cy="623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2150692-9259-A2D0-C6BD-8080813CD03C}"/>
                  </a:ext>
                </a:extLst>
              </p14:cNvPr>
              <p14:cNvContentPartPr/>
              <p14:nvPr/>
            </p14:nvContentPartPr>
            <p14:xfrm>
              <a:off x="10741024" y="511461"/>
              <a:ext cx="1325880" cy="20710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2150692-9259-A2D0-C6BD-8080813CD0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678384" y="448821"/>
                <a:ext cx="1451520" cy="21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240738E-0C89-195B-972A-E50177058CC7}"/>
                  </a:ext>
                </a:extLst>
              </p14:cNvPr>
              <p14:cNvContentPartPr/>
              <p14:nvPr/>
            </p14:nvContentPartPr>
            <p14:xfrm>
              <a:off x="10935064" y="1147221"/>
              <a:ext cx="684000" cy="1607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240738E-0C89-195B-972A-E50177058CC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872064" y="1084581"/>
                <a:ext cx="809640" cy="173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055E00F-4029-7EFD-01F0-70B9947ED7B9}"/>
                  </a:ext>
                </a:extLst>
              </p14:cNvPr>
              <p14:cNvContentPartPr/>
              <p14:nvPr/>
            </p14:nvContentPartPr>
            <p14:xfrm>
              <a:off x="10289224" y="557181"/>
              <a:ext cx="1500480" cy="218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055E00F-4029-7EFD-01F0-70B9947ED7B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26224" y="494181"/>
                <a:ext cx="1626120" cy="23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3EA5F15-4032-1773-6EDE-7B4B59BB322E}"/>
                  </a:ext>
                </a:extLst>
              </p14:cNvPr>
              <p14:cNvContentPartPr/>
              <p14:nvPr/>
            </p14:nvContentPartPr>
            <p14:xfrm>
              <a:off x="10183024" y="490941"/>
              <a:ext cx="180720" cy="1550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3EA5F15-4032-1773-6EDE-7B4B59BB322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120384" y="427941"/>
                <a:ext cx="306360" cy="167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6D6B334-B734-01D3-21A1-7D8381F07B9F}"/>
                  </a:ext>
                </a:extLst>
              </p14:cNvPr>
              <p14:cNvContentPartPr/>
              <p14:nvPr/>
            </p14:nvContentPartPr>
            <p14:xfrm>
              <a:off x="10251784" y="2141901"/>
              <a:ext cx="816120" cy="54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6D6B334-B734-01D3-21A1-7D8381F07B9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188784" y="2079261"/>
                <a:ext cx="941760" cy="67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C4FD10E0-3353-0142-67AB-018D669A5737}"/>
              </a:ext>
            </a:extLst>
          </p:cNvPr>
          <p:cNvGrpSpPr/>
          <p:nvPr/>
        </p:nvGrpSpPr>
        <p:grpSpPr>
          <a:xfrm>
            <a:off x="10219024" y="327141"/>
            <a:ext cx="1519560" cy="2559240"/>
            <a:chOff x="10219024" y="327141"/>
            <a:chExt cx="1519560" cy="2559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C298203-0A7F-33FF-046D-D9A9BD091DE1}"/>
                    </a:ext>
                  </a:extLst>
                </p14:cNvPr>
                <p14:cNvContentPartPr/>
                <p14:nvPr/>
              </p14:nvContentPartPr>
              <p14:xfrm>
                <a:off x="10327024" y="1884141"/>
                <a:ext cx="181080" cy="1002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C298203-0A7F-33FF-046D-D9A9BD091DE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64024" y="1821501"/>
                  <a:ext cx="306720" cy="11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4657830-88FD-2CC1-787C-E59E36ABB1C4}"/>
                    </a:ext>
                  </a:extLst>
                </p14:cNvPr>
                <p14:cNvContentPartPr/>
                <p14:nvPr/>
              </p14:nvContentPartPr>
              <p14:xfrm>
                <a:off x="10309384" y="1471941"/>
                <a:ext cx="128160" cy="106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4657830-88FD-2CC1-787C-E59E36ABB1C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246384" y="1408941"/>
                  <a:ext cx="2538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5D4A1E-5267-FE0E-AC34-BFD808BF1880}"/>
                    </a:ext>
                  </a:extLst>
                </p14:cNvPr>
                <p14:cNvContentPartPr/>
                <p14:nvPr/>
              </p14:nvContentPartPr>
              <p14:xfrm>
                <a:off x="10327024" y="1415781"/>
                <a:ext cx="360" cy="18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5D4A1E-5267-FE0E-AC34-BFD808BF18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264024" y="1352781"/>
                  <a:ext cx="126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FA4BEFF-4638-A064-DA27-FCD9266225BE}"/>
                    </a:ext>
                  </a:extLst>
                </p14:cNvPr>
                <p14:cNvContentPartPr/>
                <p14:nvPr/>
              </p14:nvContentPartPr>
              <p14:xfrm>
                <a:off x="10221184" y="327141"/>
                <a:ext cx="1238400" cy="2111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FA4BEFF-4638-A064-DA27-FCD9266225B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158544" y="264501"/>
                  <a:ext cx="1364040" cy="22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E879BD5-5221-F575-71C1-35DA4DF5336C}"/>
                    </a:ext>
                  </a:extLst>
                </p14:cNvPr>
                <p14:cNvContentPartPr/>
                <p14:nvPr/>
              </p14:nvContentPartPr>
              <p14:xfrm>
                <a:off x="10359784" y="537381"/>
                <a:ext cx="792000" cy="73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E879BD5-5221-F575-71C1-35DA4DF5336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297144" y="474741"/>
                  <a:ext cx="917640" cy="86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1F33DC0-0B2A-8DB0-1127-491F25761201}"/>
                    </a:ext>
                  </a:extLst>
                </p14:cNvPr>
                <p14:cNvContentPartPr/>
                <p14:nvPr/>
              </p14:nvContentPartPr>
              <p14:xfrm>
                <a:off x="10361944" y="397341"/>
                <a:ext cx="718920" cy="650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1F33DC0-0B2A-8DB0-1127-491F2576120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99304" y="334701"/>
                  <a:ext cx="84456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CDCC853-3BA3-9181-88DF-AFB03E236A3B}"/>
                    </a:ext>
                  </a:extLst>
                </p14:cNvPr>
                <p14:cNvContentPartPr/>
                <p14:nvPr/>
              </p14:nvContentPartPr>
              <p14:xfrm>
                <a:off x="10595944" y="430821"/>
                <a:ext cx="986400" cy="214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CDCC853-3BA3-9181-88DF-AFB03E236A3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532944" y="368181"/>
                  <a:ext cx="11120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831DF33-4A79-FBA6-1117-3E0638C274F4}"/>
                    </a:ext>
                  </a:extLst>
                </p14:cNvPr>
                <p14:cNvContentPartPr/>
                <p14:nvPr/>
              </p14:nvContentPartPr>
              <p14:xfrm>
                <a:off x="10219024" y="1191501"/>
                <a:ext cx="1519560" cy="1679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831DF33-4A79-FBA6-1117-3E0638C274F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156384" y="1128861"/>
                  <a:ext cx="1645200" cy="180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70B7466-7F45-B21D-0C24-707904A1BF5E}"/>
                  </a:ext>
                </a:extLst>
              </p14:cNvPr>
              <p14:cNvContentPartPr/>
              <p14:nvPr/>
            </p14:nvContentPartPr>
            <p14:xfrm>
              <a:off x="1505944" y="822861"/>
              <a:ext cx="247320" cy="191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70B7466-7F45-B21D-0C24-707904A1BF5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42944" y="760221"/>
                <a:ext cx="3729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2694377-5AFB-7C8A-6696-9439163EBFBD}"/>
                  </a:ext>
                </a:extLst>
              </p14:cNvPr>
              <p14:cNvContentPartPr/>
              <p14:nvPr/>
            </p14:nvContentPartPr>
            <p14:xfrm>
              <a:off x="4627864" y="178821"/>
              <a:ext cx="625320" cy="47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2694377-5AFB-7C8A-6696-9439163EBFB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4864" y="116181"/>
                <a:ext cx="750960" cy="59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6DDB8B-9B47-9B32-12C9-5CE32419AD6D}"/>
                  </a:ext>
                </a:extLst>
              </p14:cNvPr>
              <p14:cNvContentPartPr/>
              <p14:nvPr/>
            </p14:nvContentPartPr>
            <p14:xfrm>
              <a:off x="1326304" y="519021"/>
              <a:ext cx="3657600" cy="11775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6DDB8B-9B47-9B32-12C9-5CE32419AD6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63304" y="456381"/>
                <a:ext cx="3783240" cy="13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E3DD718-DD42-D20A-1424-40128358C7F5}"/>
                  </a:ext>
                </a:extLst>
              </p14:cNvPr>
              <p14:cNvContentPartPr/>
              <p14:nvPr/>
            </p14:nvContentPartPr>
            <p14:xfrm>
              <a:off x="4767544" y="106101"/>
              <a:ext cx="451440" cy="433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E3DD718-DD42-D20A-1424-40128358C7F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04904" y="43461"/>
                <a:ext cx="57708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51D77D-BC0D-F525-162E-129A6EADAF6D}"/>
                  </a:ext>
                </a:extLst>
              </p14:cNvPr>
              <p14:cNvContentPartPr/>
              <p14:nvPr/>
            </p14:nvContentPartPr>
            <p14:xfrm>
              <a:off x="1360144" y="465741"/>
              <a:ext cx="3211920" cy="1127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51D77D-BC0D-F525-162E-129A6EADAF6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7504" y="402741"/>
                <a:ext cx="3337560" cy="12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7416DB8-6F38-88FC-3BF1-173C57232FA1}"/>
                  </a:ext>
                </a:extLst>
              </p14:cNvPr>
              <p14:cNvContentPartPr/>
              <p14:nvPr/>
            </p14:nvContentPartPr>
            <p14:xfrm>
              <a:off x="29224" y="952101"/>
              <a:ext cx="1370880" cy="547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7416DB8-6F38-88FC-3BF1-173C57232FA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-33416" y="889101"/>
                <a:ext cx="149652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C12449A-1707-CE22-0F83-3ABBB773C339}"/>
                  </a:ext>
                </a:extLst>
              </p14:cNvPr>
              <p14:cNvContentPartPr/>
              <p14:nvPr/>
            </p14:nvContentPartPr>
            <p14:xfrm>
              <a:off x="48304" y="1073421"/>
              <a:ext cx="635040" cy="414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C12449A-1707-CE22-0F83-3ABBB773C33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-14336" y="1010781"/>
                <a:ext cx="760680" cy="5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69EF508-FCF4-6246-AFE6-8E35EDAE1E7E}"/>
                  </a:ext>
                </a:extLst>
              </p14:cNvPr>
              <p14:cNvContentPartPr/>
              <p14:nvPr/>
            </p14:nvContentPartPr>
            <p14:xfrm>
              <a:off x="4912624" y="70821"/>
              <a:ext cx="205200" cy="233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69EF508-FCF4-6246-AFE6-8E35EDAE1E7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49624" y="8181"/>
                <a:ext cx="33084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054AD52-5F8D-933F-D8FB-D92E588D99CF}"/>
                  </a:ext>
                </a:extLst>
              </p14:cNvPr>
              <p14:cNvContentPartPr/>
              <p14:nvPr/>
            </p14:nvContentPartPr>
            <p14:xfrm>
              <a:off x="79916" y="171994"/>
              <a:ext cx="75126" cy="8664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054AD52-5F8D-933F-D8FB-D92E588D99C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311" y="111346"/>
                <a:ext cx="199978" cy="129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89BFDFB-ACC7-2C54-B18A-62F067221CAC}"/>
                  </a:ext>
                </a:extLst>
              </p14:cNvPr>
              <p14:cNvContentPartPr/>
              <p14:nvPr/>
            </p14:nvContentPartPr>
            <p14:xfrm>
              <a:off x="140650" y="165931"/>
              <a:ext cx="12420" cy="21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89BFDFB-ACC7-2C54-B18A-62F067221CA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8550" y="162256"/>
                <a:ext cx="136265" cy="7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A98970E-5F04-A393-9CC1-62DF364F4E22}"/>
                  </a:ext>
                </a:extLst>
              </p14:cNvPr>
              <p14:cNvContentPartPr/>
              <p14:nvPr/>
            </p14:nvContentPartPr>
            <p14:xfrm>
              <a:off x="71524" y="87741"/>
              <a:ext cx="84714" cy="67784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A98970E-5F04-A393-9CC1-62DF364F4E2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706" y="24978"/>
                <a:ext cx="209990" cy="192951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FD67DA30-BFFC-6F86-2853-3B0DCAE888B0}"/>
              </a:ext>
            </a:extLst>
          </p:cNvPr>
          <p:cNvGrpSpPr/>
          <p:nvPr/>
        </p:nvGrpSpPr>
        <p:grpSpPr>
          <a:xfrm>
            <a:off x="-37376" y="76941"/>
            <a:ext cx="235440" cy="985320"/>
            <a:chOff x="-37376" y="76941"/>
            <a:chExt cx="235440" cy="985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B974BF5-DEA5-3E87-026A-37984E6DF0CB}"/>
                    </a:ext>
                  </a:extLst>
                </p14:cNvPr>
                <p14:cNvContentPartPr/>
                <p14:nvPr/>
              </p14:nvContentPartPr>
              <p14:xfrm>
                <a:off x="111259" y="126406"/>
                <a:ext cx="68035" cy="51168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B974BF5-DEA5-3E87-026A-37984E6DF0C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8595" y="63788"/>
                  <a:ext cx="193005" cy="1760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6BABED5-7686-00F1-B83B-CA08A0924778}"/>
                    </a:ext>
                  </a:extLst>
                </p14:cNvPr>
                <p14:cNvContentPartPr/>
                <p14:nvPr/>
              </p14:nvContentPartPr>
              <p14:xfrm>
                <a:off x="92692" y="152210"/>
                <a:ext cx="66672" cy="17958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6BABED5-7686-00F1-B83B-CA08A092477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9963" y="90589"/>
                  <a:ext cx="191772" cy="1408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14B716B-A318-5BDA-89CE-72EF35587F03}"/>
                    </a:ext>
                  </a:extLst>
                </p14:cNvPr>
                <p14:cNvContentPartPr/>
                <p14:nvPr/>
              </p14:nvContentPartPr>
              <p14:xfrm>
                <a:off x="-37376" y="76941"/>
                <a:ext cx="235440" cy="98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14B716B-A318-5BDA-89CE-72EF35587F0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-100376" y="14301"/>
                  <a:ext cx="361080" cy="11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9BDDE44-2F6E-CC8C-2842-267B06E043E9}"/>
                  </a:ext>
                </a:extLst>
              </p14:cNvPr>
              <p14:cNvContentPartPr/>
              <p14:nvPr/>
            </p14:nvContentPartPr>
            <p14:xfrm>
              <a:off x="52984" y="1074141"/>
              <a:ext cx="1647720" cy="468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9BDDE44-2F6E-CC8C-2842-267B06E043E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-9656" y="1011501"/>
                <a:ext cx="177336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3D00DF5-D707-A17E-0EC2-F06F0AC44E5D}"/>
                  </a:ext>
                </a:extLst>
              </p14:cNvPr>
              <p14:cNvContentPartPr/>
              <p14:nvPr/>
            </p14:nvContentPartPr>
            <p14:xfrm>
              <a:off x="2224" y="1559421"/>
              <a:ext cx="1306080" cy="896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3D00DF5-D707-A17E-0EC2-F06F0AC44E5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-60416" y="1496421"/>
                <a:ext cx="143172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DDDD822-E847-5C83-D8B6-D9B0010EBE82}"/>
                  </a:ext>
                </a:extLst>
              </p14:cNvPr>
              <p14:cNvContentPartPr/>
              <p14:nvPr/>
            </p14:nvContentPartPr>
            <p14:xfrm>
              <a:off x="1928224" y="678861"/>
              <a:ext cx="536400" cy="1656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DDDD822-E847-5C83-D8B6-D9B0010EBE8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865224" y="616221"/>
                <a:ext cx="6620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F3379C0-D410-6A51-A960-6A29BE6AE19B}"/>
                  </a:ext>
                </a:extLst>
              </p14:cNvPr>
              <p14:cNvContentPartPr/>
              <p14:nvPr/>
            </p14:nvContentPartPr>
            <p14:xfrm>
              <a:off x="2061424" y="661581"/>
              <a:ext cx="982080" cy="486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F3379C0-D410-6A51-A960-6A29BE6AE19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998784" y="598581"/>
                <a:ext cx="1107720" cy="6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4F986B1-1F1F-3190-2B40-04796E72671A}"/>
                  </a:ext>
                </a:extLst>
              </p14:cNvPr>
              <p14:cNvContentPartPr/>
              <p14:nvPr/>
            </p14:nvContentPartPr>
            <p14:xfrm>
              <a:off x="3582602" y="3041126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4F986B1-1F1F-3190-2B40-04796E72671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519962" y="2978486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875E2AF-0799-1C19-3F39-9E9CA602E2EA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31184"/>
          <a:stretch/>
        </p:blipFill>
        <p:spPr>
          <a:xfrm>
            <a:off x="1700704" y="2090662"/>
            <a:ext cx="3519832" cy="3665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9963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AC19FB-C492-F085-C00A-FB8C6A8F407F}"/>
              </a:ext>
            </a:extLst>
          </p:cNvPr>
          <p:cNvSpPr txBox="1"/>
          <p:nvPr/>
        </p:nvSpPr>
        <p:spPr>
          <a:xfrm>
            <a:off x="261258" y="186612"/>
            <a:ext cx="539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lgerian" panose="04020705040A02060702" pitchFamily="82" charset="0"/>
              </a:rPr>
              <a:t>THE SEEDS START TO GROW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2A47-E6FF-2CE9-73C4-69351B42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646">
            <a:off x="5761066" y="1022900"/>
            <a:ext cx="5480768" cy="4110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031E19-616D-133E-3E50-12B955D19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1" y="2519265"/>
            <a:ext cx="5169425" cy="3877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991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3B732-470E-70AA-939D-61921B756935}"/>
              </a:ext>
            </a:extLst>
          </p:cNvPr>
          <p:cNvSpPr txBox="1"/>
          <p:nvPr/>
        </p:nvSpPr>
        <p:spPr>
          <a:xfrm>
            <a:off x="5113176" y="727788"/>
            <a:ext cx="606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Eras Bold ITC" panose="020B0907030504020204" pitchFamily="34" charset="0"/>
              </a:rPr>
              <a:t>STILL GROWING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86F52-E42A-193F-094E-65079A5B6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4082" y="1859621"/>
            <a:ext cx="3909527" cy="29321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6819B-E28A-BF80-0C9D-839CB04AF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5731" y="2401013"/>
            <a:ext cx="4731139" cy="3548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2582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723F29-1E93-6980-B7C8-101A4DFA9ACE}"/>
              </a:ext>
            </a:extLst>
          </p:cNvPr>
          <p:cNvGrpSpPr/>
          <p:nvPr/>
        </p:nvGrpSpPr>
        <p:grpSpPr>
          <a:xfrm>
            <a:off x="551402" y="2183966"/>
            <a:ext cx="8630640" cy="1846440"/>
            <a:chOff x="551402" y="2183966"/>
            <a:chExt cx="8630640" cy="18464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DC48A37-DB39-763A-D7C9-E231C2EB5134}"/>
                    </a:ext>
                  </a:extLst>
                </p14:cNvPr>
                <p14:cNvContentPartPr/>
                <p14:nvPr/>
              </p14:nvContentPartPr>
              <p14:xfrm>
                <a:off x="551402" y="2328686"/>
                <a:ext cx="1924200" cy="170136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DC48A37-DB39-763A-D7C9-E231C2EB513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8402" y="2266046"/>
                  <a:ext cx="2049840" cy="18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532894F-2D2C-9332-A66F-B7250683B11F}"/>
                    </a:ext>
                  </a:extLst>
                </p14:cNvPr>
                <p14:cNvContentPartPr/>
                <p14:nvPr/>
              </p14:nvContentPartPr>
              <p14:xfrm>
                <a:off x="3256442" y="2286926"/>
                <a:ext cx="47160" cy="17434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532894F-2D2C-9332-A66F-B7250683B1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93802" y="2224286"/>
                  <a:ext cx="172800" cy="18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47AEBC0-6C37-F02F-D9CF-C509DF79D2B8}"/>
                    </a:ext>
                  </a:extLst>
                </p14:cNvPr>
                <p14:cNvContentPartPr/>
                <p14:nvPr/>
              </p14:nvContentPartPr>
              <p14:xfrm>
                <a:off x="3265442" y="2947526"/>
                <a:ext cx="941760" cy="2808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47AEBC0-6C37-F02F-D9CF-C509DF79D2B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2442" y="2884886"/>
                  <a:ext cx="10674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B950F1A-81C9-32F8-1107-E0EA29FFD81D}"/>
                    </a:ext>
                  </a:extLst>
                </p14:cNvPr>
                <p14:cNvContentPartPr/>
                <p14:nvPr/>
              </p14:nvContentPartPr>
              <p14:xfrm>
                <a:off x="4216922" y="2966606"/>
                <a:ext cx="3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B950F1A-81C9-32F8-1107-E0EA29FFD81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53922" y="290360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291A8EE-952E-51A5-2D8C-F300A5579173}"/>
                    </a:ext>
                  </a:extLst>
                </p14:cNvPr>
                <p14:cNvContentPartPr/>
                <p14:nvPr/>
              </p14:nvContentPartPr>
              <p14:xfrm>
                <a:off x="4123682" y="2294846"/>
                <a:ext cx="213480" cy="15012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291A8EE-952E-51A5-2D8C-F300A557917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61042" y="2232206"/>
                  <a:ext cx="339120" cy="162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30D67EF-3E6B-CD34-38B8-DE735F4DDE0D}"/>
                    </a:ext>
                  </a:extLst>
                </p14:cNvPr>
                <p14:cNvContentPartPr/>
                <p14:nvPr/>
              </p14:nvContentPartPr>
              <p14:xfrm>
                <a:off x="4869242" y="2332286"/>
                <a:ext cx="838800" cy="12481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30D67EF-3E6B-CD34-38B8-DE735F4DDE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06242" y="2269646"/>
                  <a:ext cx="964440" cy="13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E7AF5E5-1D8F-573B-5A96-AEE22533F184}"/>
                    </a:ext>
                  </a:extLst>
                </p14:cNvPr>
                <p14:cNvContentPartPr/>
                <p14:nvPr/>
              </p14:nvContentPartPr>
              <p14:xfrm>
                <a:off x="4926482" y="2835926"/>
                <a:ext cx="781200" cy="709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E7AF5E5-1D8F-573B-5A96-AEE22533F1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3482" y="2773286"/>
                  <a:ext cx="9068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5C9B4C4-9528-EDD8-7E15-1835F6B796B0}"/>
                    </a:ext>
                  </a:extLst>
                </p14:cNvPr>
                <p14:cNvContentPartPr/>
                <p14:nvPr/>
              </p14:nvContentPartPr>
              <p14:xfrm>
                <a:off x="4944842" y="2238686"/>
                <a:ext cx="106164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5C9B4C4-9528-EDD8-7E15-1835F6B796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81842" y="2175686"/>
                  <a:ext cx="11872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DC9A4C9-88D5-2C28-0050-7C8A218CF1DB}"/>
                    </a:ext>
                  </a:extLst>
                </p14:cNvPr>
                <p14:cNvContentPartPr/>
                <p14:nvPr/>
              </p14:nvContentPartPr>
              <p14:xfrm>
                <a:off x="6792002" y="2443886"/>
                <a:ext cx="972720" cy="12294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DC9A4C9-88D5-2C28-0050-7C8A218CF1D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29002" y="2380886"/>
                  <a:ext cx="1098360" cy="13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D49D7D8-EE15-C5F2-83FD-828DB232AF60}"/>
                    </a:ext>
                  </a:extLst>
                </p14:cNvPr>
                <p14:cNvContentPartPr/>
                <p14:nvPr/>
              </p14:nvContentPartPr>
              <p14:xfrm>
                <a:off x="6848162" y="2797046"/>
                <a:ext cx="762480" cy="1512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D49D7D8-EE15-C5F2-83FD-828DB232AF6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522" y="2734406"/>
                  <a:ext cx="8881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0519187-9B28-48AD-3D60-3182BD240A76}"/>
                    </a:ext>
                  </a:extLst>
                </p14:cNvPr>
                <p14:cNvContentPartPr/>
                <p14:nvPr/>
              </p14:nvContentPartPr>
              <p14:xfrm>
                <a:off x="6848162" y="2183966"/>
                <a:ext cx="1399680" cy="186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0519187-9B28-48AD-3D60-3182BD240A7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85522" y="2120966"/>
                  <a:ext cx="152532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2B9C4D5-ADA1-6EF0-7A4A-A689DC99857D}"/>
                    </a:ext>
                  </a:extLst>
                </p14:cNvPr>
                <p14:cNvContentPartPr/>
                <p14:nvPr/>
              </p14:nvContentPartPr>
              <p14:xfrm>
                <a:off x="8247482" y="2234366"/>
                <a:ext cx="934560" cy="1479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2B9C4D5-ADA1-6EF0-7A4A-A689DC99857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184482" y="2171366"/>
                  <a:ext cx="1060200" cy="160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FC95893-F02B-037B-8274-2FF0DAA956AA}"/>
                  </a:ext>
                </a:extLst>
              </p14:cNvPr>
              <p14:cNvContentPartPr/>
              <p14:nvPr/>
            </p14:nvContentPartPr>
            <p14:xfrm>
              <a:off x="9609722" y="2199806"/>
              <a:ext cx="749160" cy="1420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FC95893-F02B-037B-8274-2FF0DAA956A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46722" y="2137166"/>
                <a:ext cx="874800" cy="154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FCA5C4D-8382-D47D-3B4B-7717A4318DB5}"/>
                  </a:ext>
                </a:extLst>
              </p14:cNvPr>
              <p14:cNvContentPartPr/>
              <p14:nvPr/>
            </p14:nvContentPartPr>
            <p14:xfrm>
              <a:off x="316322" y="316646"/>
              <a:ext cx="9496800" cy="17157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FCA5C4D-8382-D47D-3B4B-7717A4318DB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3682" y="253646"/>
                <a:ext cx="9622440" cy="184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91EF20F-F72B-8EC1-2711-F4B29C1E0A85}"/>
              </a:ext>
            </a:extLst>
          </p:cNvPr>
          <p:cNvGrpSpPr/>
          <p:nvPr/>
        </p:nvGrpSpPr>
        <p:grpSpPr>
          <a:xfrm>
            <a:off x="9890162" y="469646"/>
            <a:ext cx="2297160" cy="856440"/>
            <a:chOff x="9890162" y="469646"/>
            <a:chExt cx="2297160" cy="8564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6A6A633-104C-8A06-69C1-3A2E735F57B0}"/>
                    </a:ext>
                  </a:extLst>
                </p14:cNvPr>
                <p14:cNvContentPartPr/>
                <p14:nvPr/>
              </p14:nvContentPartPr>
              <p14:xfrm>
                <a:off x="9890162" y="789686"/>
                <a:ext cx="1963800" cy="536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6A6A633-104C-8A06-69C1-3A2E735F57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27522" y="726686"/>
                  <a:ext cx="20894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CE8A224-0082-125D-C026-C5745E93FD10}"/>
                    </a:ext>
                  </a:extLst>
                </p14:cNvPr>
                <p14:cNvContentPartPr/>
                <p14:nvPr/>
              </p14:nvContentPartPr>
              <p14:xfrm>
                <a:off x="11882042" y="469646"/>
                <a:ext cx="305280" cy="304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CE8A224-0082-125D-C026-C5745E93FD1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819042" y="407006"/>
                  <a:ext cx="430920" cy="43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19591D-BC15-FC94-CE80-9E157A09F681}"/>
              </a:ext>
            </a:extLst>
          </p:cNvPr>
          <p:cNvGrpSpPr/>
          <p:nvPr/>
        </p:nvGrpSpPr>
        <p:grpSpPr>
          <a:xfrm>
            <a:off x="316322" y="4347566"/>
            <a:ext cx="11809440" cy="862200"/>
            <a:chOff x="316322" y="4347566"/>
            <a:chExt cx="11809440" cy="8622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130D72C-E831-A02F-FC00-32D050887FE1}"/>
                    </a:ext>
                  </a:extLst>
                </p14:cNvPr>
                <p14:cNvContentPartPr/>
                <p14:nvPr/>
              </p14:nvContentPartPr>
              <p14:xfrm>
                <a:off x="316322" y="4347566"/>
                <a:ext cx="11203920" cy="8622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130D72C-E831-A02F-FC00-32D050887FE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53682" y="4284566"/>
                  <a:ext cx="11329560" cy="9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9D93082-71E0-38EC-7FDC-B48A25809845}"/>
                    </a:ext>
                  </a:extLst>
                </p14:cNvPr>
                <p14:cNvContentPartPr/>
                <p14:nvPr/>
              </p14:nvContentPartPr>
              <p14:xfrm>
                <a:off x="11569562" y="4439366"/>
                <a:ext cx="556200" cy="2257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9D93082-71E0-38EC-7FDC-B48A2580984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506922" y="4376726"/>
                  <a:ext cx="681840" cy="35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7B73DCD-384F-3FD1-A30B-B32A3FA8C8C5}"/>
                  </a:ext>
                </a:extLst>
              </p14:cNvPr>
              <p14:cNvContentPartPr/>
              <p14:nvPr/>
            </p14:nvContentPartPr>
            <p14:xfrm>
              <a:off x="279242" y="4814486"/>
              <a:ext cx="11457360" cy="1496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7B73DCD-384F-3FD1-A30B-B32A3FA8C8C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16242" y="4751486"/>
                <a:ext cx="11583000" cy="162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30E3B84-B03E-D1E1-9395-638CC56248F4}"/>
              </a:ext>
            </a:extLst>
          </p:cNvPr>
          <p:cNvGrpSpPr/>
          <p:nvPr/>
        </p:nvGrpSpPr>
        <p:grpSpPr>
          <a:xfrm>
            <a:off x="951362" y="315566"/>
            <a:ext cx="11118960" cy="766800"/>
            <a:chOff x="951362" y="315566"/>
            <a:chExt cx="11118960" cy="7668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C4BC40E-4694-8A2C-A884-D1129DA5AA08}"/>
                    </a:ext>
                  </a:extLst>
                </p14:cNvPr>
                <p14:cNvContentPartPr/>
                <p14:nvPr/>
              </p14:nvContentPartPr>
              <p14:xfrm>
                <a:off x="951362" y="334286"/>
                <a:ext cx="10148760" cy="7480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C4BC40E-4694-8A2C-A884-D1129DA5AA0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88362" y="271286"/>
                  <a:ext cx="10274400" cy="87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AC87CD1-06B6-42F4-54A2-DEBD50337240}"/>
                    </a:ext>
                  </a:extLst>
                </p14:cNvPr>
                <p14:cNvContentPartPr/>
                <p14:nvPr/>
              </p14:nvContentPartPr>
              <p14:xfrm>
                <a:off x="11121722" y="315566"/>
                <a:ext cx="948600" cy="576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AC87CD1-06B6-42F4-54A2-DEBD5033724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059082" y="252926"/>
                  <a:ext cx="1074240" cy="18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F2561A-6E1E-EC68-DA2D-7BABD2379FF7}"/>
                  </a:ext>
                </a:extLst>
              </p14:cNvPr>
              <p14:cNvContentPartPr/>
              <p14:nvPr/>
            </p14:nvContentPartPr>
            <p14:xfrm>
              <a:off x="1025882" y="35846"/>
              <a:ext cx="10858320" cy="4125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F2561A-6E1E-EC68-DA2D-7BABD2379FF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3242" y="-27154"/>
                <a:ext cx="10983960" cy="53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B7F30C-72D8-ADDC-9EE5-E6E06B363A50}"/>
                  </a:ext>
                </a:extLst>
              </p14:cNvPr>
              <p14:cNvContentPartPr/>
              <p14:nvPr/>
            </p14:nvContentPartPr>
            <p14:xfrm>
              <a:off x="372842" y="5578046"/>
              <a:ext cx="10878480" cy="1066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B7F30C-72D8-ADDC-9EE5-E6E06B363A5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0202" y="5515046"/>
                <a:ext cx="11004120" cy="119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321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128</TotalTime>
  <Words>27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Algerian</vt:lpstr>
      <vt:lpstr>Eras Bold ITC</vt:lpstr>
      <vt:lpstr>Tw Cen MT</vt:lpstr>
      <vt:lpstr>Tw Cen MT Condensed</vt:lpstr>
      <vt:lpstr>Wingdings 3</vt:lpstr>
      <vt:lpstr>Integral</vt:lpstr>
      <vt:lpstr>Best daily plants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19</cp:revision>
  <dcterms:created xsi:type="dcterms:W3CDTF">2026-05-06T12:21:14Z</dcterms:created>
  <dcterms:modified xsi:type="dcterms:W3CDTF">2026-05-20T13:30:07Z</dcterms:modified>
</cp:coreProperties>
</file>