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8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43" d="100"/>
          <a:sy n="43" d="100"/>
        </p:scale>
        <p:origin x="1050" y="6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32:01.522"/>
    </inkml:context>
    <inkml:brush xml:id="br0">
      <inkml:brushProperty name="width" value="0.35" units="cm"/>
      <inkml:brushProperty name="height" value="0.35" units="cm"/>
      <inkml:brushProperty name="color" value="#B4C3DA"/>
      <inkml:brushProperty name="inkEffects" value="silver"/>
      <inkml:brushProperty name="anchorX" value="0"/>
      <inkml:brushProperty name="anchorY" value="0"/>
      <inkml:brushProperty name="scaleFactor" value="0.5"/>
    </inkml:brush>
  </inkml:definitions>
  <inkml:trace contextRef="#ctx0" brushRef="#br0">0 127 24575,'0'0'0,"11"0"0,16 0 0,11 0 0,10 0 0,8 0 0,5 0 0,2 0 0,2 0 0,-1 0 0,1 0 0,-2 0 0,0 0 0,0 0 0,-1 0 0,-12-12 0,-2 0 0,2-1 0,1 3 0,3 3 0,3 2 0,3 2 0,1 2 0,1 1 0,0 0 0,0 1 0,1-1 0,-1 1 0,-12-13 0,11-1 0,1 0 0,3 2 0,0 4 0,0 2 0,-1 2 0,-1 2 0,1 1 0,-2 0 0,0 1 0,0-1 0,-1 1 0,1-1 0,0 0 0,0 0 0,0 0 0,0 0 0,0 0 0,0 0 0,0 0 0,0 0 0,0 0 0,-1 0 0,1 0 0,0 0 0,0 0 0,0 0 0,0 0 0,0 0 0,0 0 0,0 0 0,0 0 0,0 0 0,13 0 0,-1 0 0,1 0 0,-3 0 0,10 0 0,-3 0 0,-1 0 0,-5 0 0,-3 0 0,-4 0 0,-2 0 0,-1 0 0,-2 0 0,0 0 0,1 13 0,-1 0 0,1 0 0,-1-2 0,1-4 0,0-2 0,0-2 0,0-2 0,12 11 0,1 0 0,0 0 0,-3-2 0,-3-3 0,11-3 0,-15 11 0,-2-1 0,9-1 0,-1-2 0,13-4 0,-2-3 0,-2-2 0,-4-1 0,-4-1 0,-5 0 0,-2-1 0,-2 1 0,-1-1 0,-1 1 0,0 0 0,0 0 0,0-1 0,1 1 0,-1 1 0,1-1 0,0 0 0,0 0 0,0 0 0,0 0 0,0 0 0,0 0 0,0 0 0,0 0 0,0 0 0,0 0 0,0 0 0,0 0 0,0 0 0,0 0 0,0 0 0,12 12 0,1 0 0,12 1 0,-2-3 0,-3-3 0,-5-2 0,-5-2 0,-4-2 0,-3-1 0,-2 0 0,-2-1 0,13 1 0,-1-1 0,1 1 0,-3 0 0,-1-1 0,-4 1 0,-1 0 0,-2 0 0,-1 0 0,0 0 0,-1 0 0,1 0 0,-1 0 0,1 0 0,0 0 0,-1 0 0,1 0 0,0 0 0,12 0 0,1 0 0,0 0 0,-3 0 0,-2 0 0,-3 0 0,-3 0 0,-1 0 0,-1 0 0,0 0 0,-1 0 0,0 0 0,1 0 0,0 0 0,-1 0 0,1 0 0,0 0 0,1 0 0,-2 0 0,1 0 0,0 0 0,0 0 0,0 0 0,0 0 0,0 0 0,0 0 0,0 0 0,0 0 0,0 0 0,0 0 0,0 0 0,0 0 0,-1 0 0,1 0 0,0 0 0,0 0 0,13 0 0,-1 0 0,1 0 0,-2 0 0,-4 0 0,-2 0 0,-3 0 0,-1 0 0,-1 0 0,0 0 0,12 0 0,0 0 0,12 0 0,-1 0 0,-3 0 0,-5 0 0,-5 0 0,-4 0 0,-3 0 0,-3 0 0,0 0 0,-1 0 0,0 0 0,0 0 0,1 0 0,-1 0 0,1 0 0,0 0 0,0 0 0,0 0 0,-1 0 0,1 0 0,0 0 0,0 0 0,0 0 0,1 0 0,-2 0 0,2 0 0,-1 0 0,-1 0 0,1 0 0,0 0 0,0 0 0,0 0 0,0 0 0,0 0 0,0 0 0,0 0 0,0 0 0,0 0 0,0 0 0,0 0 0,0 0 0,0 0 0,-1 0 0,1 0 0,0 0 0,0 0 0,0 0 0,0 0 0,0 0 0,0 0 0,0 0 0,0 0 0,0 0 0,0 0 0,0 0 0,0 0 0,0 0 0,0 0 0,0 0 0,0 0 0,0 0 0,0 0 0,0 0 0,0 0 0,0 0 0,0 0 0,-1 0 0,1 0 0,0 0 0,0 0 0,0 0 0,-12 13 0,-1-1 0,0 1 0,3-3 0,2-3 0,3-2 0,3-2 0,0-2 0,-10 11 0,-1 1 0,1 0 0,2-3 0,3-3 0,3-2 0,1-3 0,2-1 0,-11-1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31:48.634"/>
    </inkml:context>
    <inkml:brush xml:id="br0">
      <inkml:brushProperty name="width" value="0.35" units="cm"/>
      <inkml:brushProperty name="height" value="0.35" units="cm"/>
      <inkml:brushProperty name="color" value="#B4C3DA"/>
      <inkml:brushProperty name="inkEffects" value="silver"/>
      <inkml:brushProperty name="anchorX" value="938.45697"/>
      <inkml:brushProperty name="anchorY" value="643.86169"/>
      <inkml:brushProperty name="scaleFactor" value="0.5"/>
    </inkml:brush>
  </inkml:definitions>
  <inkml:trace contextRef="#ctx0" brushRef="#br0">0 251 24575,'0'0'0,"11"0"0,15 0 0,12 0 0,10 0 0,8 0 0,5 0 0,2 0 0,1 0 0,0 0 0,0 0 0,0 0 0,-1 0 0,0 0 0,-1 0 0,0 0 0,0 0 0,0 0 0,0 0 0,-13-12 0,0-1 0,0 0 0,3 2 0,2 4 0,3 2 0,-10-10 0,1 1 0,2 2 0,2 2 0,-9-10 0,1 3 0,4 2 0,2 3 0,5 5 0,2 2 0,3 3 0,1 2 0,1 0 0,1 1 0,0-1 0,0 1 0,-1 0 0,0-1 0,1 0 0,-2 0 0,1 0 0,0 0 0,0 0 0,0 0 0,0 0 0,0 0 0,0 0 0,0 0 0,0 0 0,0 0 0,0 0 0,0 0 0,0 0 0,0 0 0,-1 0 0,1 0 0,0 0 0,0 0 0,0 0 0,0 0 0,0 0 0,0 0 0,0 0 0,0 0 0,0 0 0,12 0 0,1 0 0,0 0 0,-3 0 0,-2 0 0,-4 0 0,-1 0 0,-2 0 0,0 0 0,-2 0 0,0 0 0,1 0 0,11 0 0,2 0 0,-1 0 0,-2 0 0,-2 0 0,-3 0 0,-2 0 0,-2 0 0,-2 0 0,1 0 0,-1 0 0,1 0 0,-1 0 0,1 0 0,-1 0 0,14 0 0,0 0 0,-1 0 0,-1 0 0,-4 0 0,-2 0 0,-2 0 0,-3 0 0,1 0 0,-2 0 0,1 0 0,12 0 0,0 0 0,0 0 0,-1 0 0,-4 0 0,-3 0 0,-1 0 0,-2 0 0,-1 0 0,-1 0 0,1 0 0,-1 0 0,1 0 0,0 0 0,0 0 0,0 0 0,-1 0 0,1 0 0,0 0 0,0 0 0,0 0 0,0 0 0,0 0 0,0 0 0,0 0 0,0 0 0,0 0 0,0 0 0,0 0 0,0 0 0,-1 0 0,1 0 0,13 0 0,-1 0 0,1 0 0,-2 0 0,-4 0 0,-2 0 0,-2 0 0,-2 0 0,-1 0 0,-1 0 0,0 0 0,1 0 0,-1 0 0,1 0 0,0 0 0,0 0 0,0 0 0,0 0 0,0 0 0,-1 0 0,1 0 0,0 0 0,0 0 0,0 0 0,0 0 0,0 0 0,0 0 0,0 0 0,12 0 0,13 0 0,1 0 0,-3 0 0,-5 0 0,-6 0 0,-5 0 0,-3 0 0,-3 0 0,-1 0 0,-1 0 0,12 0 0,1 0 0,0 0 0,-3 0 0,-1 0 0,-4 0 0,-1 0 0,-2 0 0,-1 0 0,0 0 0,0 0 0,-1 0 0,1 0 0,-1 0 0,-11-12 0,-1-1 0,0 1 0,2 2 0,3 2 0,3 4 0,3 1 0,1 2 0,1 1 0,0 0 0,1 1 0,-1-1 0,1 1 0,-1-1 0,12 0 0,1 0 0,0 0 0,-3 0 0,-2 0 0,-4 0 0,-1 0 0,-2 0 0,0 0 0,-2 0 0,0 0 0,1 0 0,-1 0 0,1 0 0,-1 0 0,1 0 0,0 0 0,0 0 0,0 0 0,0 0 0,0 0 0,0 0 0,0 0 0,0 0 0,0 0 0,-1 0 0,14 0 0,0 0 0,-1 0 0,-1 0 0,-4 0 0,-2 0 0,-2 0 0,-2 0 0,-1 0 0,-1 0 0,13 0 0,0 0 0,0 0 0,-1 0 0,-4 0 0,-2 0 0,9 0 0,0 0 0,-1 0 0,-3 0 0,-3 0 0,-3 0 0,-2 0 0,-1 0 0,-1 0 0,0 0 0,-1 0 0,1 0 0,-1 0 0,-12 12 0,0 1 0,0-1 0,2-1 0,4-4 0,2-2 0,2-3 0,2 0 0,1-2 0,1-1 0,-1 1 0,1-1 0,-1 1 0,0-1 0,0 1 0,0 13 0,0 0 0,0 0 0,0-3 0,0-2 0,0-3 0,0-2 0,0-2 0,0-1 0,0 12 0,0 0 0,0 0 0,0-3 0,0-2 0,0-2 0,0-3 0,0 0 0,0-2 0,0-1 0,0 1 0,0-1 0,-1 1 0,1 0 0,0-1 0,0 1 0,0 0 0,0 0 0,12 0 0,1 0 0,0 0 0,-3 0 0,-2 0 0,-3 0 0,-3 0 0,-1 0 0,-1 0 0,0 0 0,-1 0 0,1 0 0,-1 0 0,13 0 0,1 0 0,-1 0 0,-2 0 0,-2 0 0,-4 0 0,-1 0 0,-2 0 0,-1 0 0,0 0 0,0 0 0,-1 0 0,1 0 0,-1 0 0,-11-12 0,-1 0 0,0-1 0,2 3 0,4 2 0,-10 4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09:52.401"/>
    </inkml:context>
    <inkml:brush xml:id="br0">
      <inkml:brushProperty name="width" value="0.5" units="cm"/>
      <inkml:brushProperty name="height" value="1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1,'15'-1,"-1"1,0 1,0 0,0 1,0 1,0 0,-1 1,1 0,-1 1,0 0,0 1,14 10,-11-6,0-2,1 1,0-2,1 0,-1-1,28 5,2-3,57 2,-37-5,-35 0,0 0,-1 2,0 1,0 2,0 1,-1 1,-1 2,0 1,-1 1,-1 2,31 24,-3-2,1-2,2-3,76 34,-91-47,-4 0,-1 2,51 42,8 7,-62-49,-2 0,0 3,-2 0,36 42,-44-39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09:53.555"/>
    </inkml:context>
    <inkml:brush xml:id="br0">
      <inkml:brushProperty name="width" value="0.5" units="cm"/>
      <inkml:brushProperty name="height" value="1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1316 979,'-30'-34,"21"23,0 1,-1 0,-15-12,-79-59,26 18,-115-68,140 99,2-2,1-2,1-2,-76-78,93 81,-3 2,-55-42,-2-5,66 55,-1 1,-36-24,55 43,-1 0,1 0,-1 1,0 0,0 0,-1 1,1 0,-1 1,1 0,-1 0,0 1,-15 1,24-1,-1 1,1 0,0 0,-1 0,1 0,0 0,0 1,-1-1,1 0,0 0,0 1,-1-1,1 1,0-1,0 1,0 0,0-1,0 1,0 0,0 0,0-1,0 1,0 0,-1 2,2-2,0 0,0 0,1 0,-1 0,0 1,0-1,1 0,-1 0,0 0,1 0,-1 0,1 0,-1 0,1 0,0 0,0 0,-1 0,1 0,0 0,1 0,5 6,0-1,1 0,-1 0,1-1,9 5,27 9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09:55.602"/>
    </inkml:context>
    <inkml:brush xml:id="br0">
      <inkml:brushProperty name="width" value="0.5" units="cm"/>
      <inkml:brushProperty name="height" value="1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366 1,'139'124,"-16"-16,-94-83,39 27,-49-40,-1 2,0 0,-1 1,0 0,-1 2,25 33,14 43,24 37,-44-79,9 14,2-2,3-2,59 58,137 110,-238-223,-1 2,0-1,-1 1,1 0,-1 0,-1 0,1 1,-2 0,4 11,0 5,7 51,1 10,-1-21,-3 1,5 93,-12 134,-5-241,2-36,-2 0,0 0,-1-1,0 1,-1-1,-1 1,-1-1,0 0,0-1,-2 1,0-1,-1 0,0-1,-1 0,0 0,-20 20,-15 21,36-42,-1-1,0 1,-1-2,-1 1,-14 11,4-9,0 0,0-2,-1-1,0 0,-1-2,0-1,0 0,-1-2,-28 3,1-3,0-2,0-2,-70-9,97 5,-1-2,1-1,0-2,1 0,0-1,-26-14,-128-81,174 102,-83-56,-152-136,219 178,-1 1,-25-15,32 24,1-2,0 0,0 0,1-1,0 0,0-1,1-1,1 1,-12-18,3-6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09:59.194"/>
    </inkml:context>
    <inkml:brush xml:id="br0">
      <inkml:brushProperty name="width" value="0.5" units="cm"/>
      <inkml:brushProperty name="height" value="1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0,'10'0,"4"10,10 15,1 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10:06.895"/>
    </inkml:context>
    <inkml:brush xml:id="br0">
      <inkml:brushProperty name="width" value="0.5" units="cm"/>
      <inkml:brushProperty name="height" value="1" units="cm"/>
      <inkml:brushProperty name="color" value="#0069AF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2,'104'-2,"155"7,-224-2,0 1,-1 2,1 2,-1 1,41 18,117 57,-55-21,198 61,-252-105,-51-13,61 20,-85-23,1 0,-1 1,0 0,-1 0,1 1,-1 0,0 1,0-1,0 1,-1 1,10 12,-7-8,0 2,-2-1,1 1,-1 0,-1 1,-1-1,0 1,0 0,-1 1,-1-1,-1 1,0 0,-1-1,0 1,-1 0,-1 0,-3 21,-7 8,0-3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10:10.456"/>
    </inkml:context>
    <inkml:brush xml:id="br0">
      <inkml:brushProperty name="width" value="0.5" units="cm"/>
      <inkml:brushProperty name="height" value="1" units="cm"/>
      <inkml:brushProperty name="color" value="#0069A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1,'2'5,"-1"0,1-1,0 1,0 0,0-1,0 0,1 1,0-1,0 0,0 0,1 0,6 5,1 3,9 9,2-1,1 0,48 31,1 1,-39-31,0-1,1-1,1-2,0-1,45 13,-37-15,0 3,-2 2,50 29,-79-38,-1-1,0 2,0-1,-1 2,-1-1,0 1,9 16,-9-14,0 0,2-1,-1 0,2 0,17 15,58 29,-62-43,0 2,28 24,-45-32,0-1,-1 1,0 1,0-1,-1 1,0 0,0 1,-1-1,7 20,0 11,8 43,-14-52,1 0,2-1,19 45,-16-46,-1-1,-1 2,-1 0,-2 0,-1 0,-2 1,-1 0,0 38,0-23,3-1,1 0,2 0,3-1,32 83,-34-97,-1 1,-1 1,-2 0,4 62,-10 130,-2-176,-1-54,-1 1,0-1,0 1,-1 0,1 0,-1 0,-10-7,-4-4,-42-27,15 18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10:14.892"/>
    </inkml:context>
    <inkml:brush xml:id="br0">
      <inkml:brushProperty name="width" value="0.5" units="cm"/>
      <inkml:brushProperty name="height" value="1" units="cm"/>
      <inkml:brushProperty name="color" value="#0069AF"/>
      <inkml:brushProperty name="tip" value="rectangle"/>
      <inkml:brushProperty name="rasterOp" value="maskPen"/>
      <inkml:brushProperty name="ignorePressure" value="1"/>
    </inkml:brush>
  </inkml:definitions>
  <inkml:trace contextRef="#ctx0" brushRef="#br0">2300 1,'-32'-1,"0"2,1 2,-1 0,-57 16,37-6,0-3,-1-1,-72 1,-164-10,140-3,5 0,-205 7,330-2,0 2,1 0,-1 1,1 1,1 1,-1 1,-27 16,10-3,1 2,-48 42,61-50,0-1,0-1,-1 0,-1-2,0-1,-32 10,-52 25,65-26,28-13,1 0,0 0,1 1,-1 1,1 0,1 1,-15 13,-57 78,82-99,0 0,0 0,-1 1,1-1,0 0,0 1,0-1,1 0,-1 1,0-1,0 1,1-1,-1 1,1 0,0-1,-1 1,1-1,0 1,0 0,0-1,0 1,0 0,0-1,0 1,1 0,0 2,11 8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10:18.422"/>
    </inkml:context>
    <inkml:brush xml:id="br0">
      <inkml:brushProperty name="width" value="0.5" units="cm"/>
      <inkml:brushProperty name="height" value="1" units="cm"/>
      <inkml:brushProperty name="color" value="#0069A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1 129,'115'2,"-50"1,1-3,119-16,-155 9,-1-2,0-1,32-16,-35 14,0 2,0 0,1 2,42-8,50 6,200 11,-143 3,-95-5,0 5,113 18,-77-1,-31-7,96 30,-170-39,-1-1,0 2,0-1,0 1,-1 1,0 0,0 1,-1 0,9 9,11 15,32 45,9 11,98 79,-67-69,-84-79,-2 0,0 2,-1-1,11 25,-11-20,2 0,21 27,143 149,-130-150,63 50,14 13,-78-69,-34-33,0 1,-1 1,0 1,-1-1,0 2,-2 0,14 23,-9-4,-1 2,-2-1,-1 2,-2 0,-2 0,-1 0,2 46,-8-33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10:21.406"/>
    </inkml:context>
    <inkml:brush xml:id="br0">
      <inkml:brushProperty name="width" value="0.5" units="cm"/>
      <inkml:brushProperty name="height" value="1" units="cm"/>
      <inkml:brushProperty name="color" value="#0069AF"/>
      <inkml:brushProperty name="tip" value="rectangle"/>
      <inkml:brushProperty name="rasterOp" value="maskPen"/>
      <inkml:brushProperty name="ignorePressure" value="1"/>
    </inkml:brush>
  </inkml:definitions>
  <inkml:trace contextRef="#ctx0" brushRef="#br0">1292 1,'-13'14,"1"2,1 0,-12 21,-1 3,-141 211,128-195,20-31,1 0,1 2,-17 38,20-36,-2-2,-24 37,2-2,12-22,-1-1,-2-1,-2-2,-1-1,-38 35,61-63,0 1,0 0,1 1,0-1,1 1,0 0,0 0,1 1,0 0,-3 13,0 6,2 0,-2 37,6-46,0 0,-2-1,0 1,-1-1,-1 0,-1 0,0-1,-11 20,-11 14,12-22,-2-1,-22 30,20-32,1 1,1 1,2 1,0 0,-11 34,-41 165,59-197,-1 0,-1 0,-27 50,30-67,0-1,-1 0,-1-1,0 0,-1-1,0 0,-1-1,0 0,-22 15,17-18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32:06.738"/>
    </inkml:context>
    <inkml:brush xml:id="br0">
      <inkml:brushProperty name="width" value="0.35" units="cm"/>
      <inkml:brushProperty name="height" value="0.35" units="cm"/>
      <inkml:brushProperty name="color" value="#B4C3DA"/>
      <inkml:brushProperty name="inkEffects" value="silver"/>
      <inkml:brushProperty name="anchorX" value="-19598.03125"/>
      <inkml:brushProperty name="anchorY" value="-1520.69043"/>
      <inkml:brushProperty name="scaleFactor" value="0.5"/>
    </inkml:brush>
  </inkml:definitions>
  <inkml:trace contextRef="#ctx0" brushRef="#br0">0 128 24575,'0'0'0,"11"0"0,16 0 0,11 0 0,10 0 0,8 0 0,5 0 0,2 0 0,2 0 0,11 0 0,1 0 0,-1 0 0,-2 0 0,-4 0 0,-3 0 0,-2 0 0,-2 0 0,-1 0 0,-1 0 0,1 0 0,-1 0 0,1 0 0,-1 0 0,1 0 0,0 0 0,-1 0 0,1 0 0,0 0 0,0 0 0,13 0 0,0 0 0,-1 0 0,-1 0 0,-4 0 0,-2 0 0,-15-12 0,-2-1 0,0 0 0,1 3 0,3 3 0,2 2 0,3 2 0,2 2 0,-12-11 0,0-1 0,1 1 0,15 1 0,2 4 0,3 3 0,0 1 0,-1 2 0,-3 1 0,-1 0 0,-1 1 0,-1-1 0,-1 1 0,0-1 0,-1 0 0,1 1 0,-1-1 0,1 0 0,0 0 0,-1 0 0,1 0 0,0 0 0,1 0 0,-2-1 0,2 1 0,-1 0 0,0 0 0,0 0 0,12 0 0,1 0 0,-1 0 0,-2 0 0,-2 0 0,-3 0 0,-3 0 0,-1 0 0,0 0 0,-2 0 0,13 0 0,0 0 0,0 0 0,-2 0 0,-3 0 0,-2 0 0,-2 0 0,-2 0 0,-1 0 0,0 0 0,-1 0 0,1 0 0,-1 0 0,0 0 0,1 0 0,0 0 0,0 0 0,0 0 0,0 0 0,0 0 0,0 0 0,0 0 0,0 0 0,0 0 0,0 0 0,12 0 0,0 0 0,1 0 0,-3 0 0,-2 0 0,-3 0 0,-2 0 0,-2 0 0,-1 0 0,0 0 0,-1 0 0,0 0 0,0 0 0,1 0 0,0 0 0,0 0 0,-1 0 0,2 0 0,-1 0 0,0 0 0,0 0 0,-1 0 0,1 0 0,0 0 0,-25 0 0,-12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10:25.092"/>
    </inkml:context>
    <inkml:brush xml:id="br0">
      <inkml:brushProperty name="width" value="0.5" units="cm"/>
      <inkml:brushProperty name="height" value="1" units="cm"/>
      <inkml:brushProperty name="color" value="#0069AF"/>
      <inkml:brushProperty name="tip" value="rectangle"/>
      <inkml:brushProperty name="rasterOp" value="maskPen"/>
      <inkml:brushProperty name="ignorePressure" value="1"/>
    </inkml:brush>
  </inkml:definitions>
  <inkml:trace contextRef="#ctx0" brushRef="#br0">2445 1,'-1'3,"-1"0,1 0,0 0,-1 0,0 0,0 0,0 0,0 0,0-1,-1 1,1-1,-1 0,1 0,-1 0,0 0,0 0,0 0,0-1,-3 2,-10 7,-143 86,95-47,-111 110,140-121,1 1,2 2,2 1,-27 51,27-38,4-9,1 1,3 0,-23 74,25-59,-45 97,30-73,-31 122,36-106,18-52,2 1,2 0,3 0,0 62,0 7,2-93,-1 0,-2 0,0-1,-2 0,0 0,-2-1,-19 35,11-27,-2-1,-2 0,-1-2,-47 49,56-63,1 0,1 1,0 0,1 0,1 1,-13 31,-36 121,50-141,-2 20,1 0,2 1,3 0,1 68,-1 6,3-104,0 0,-2 0,0-1,0 1,-2-1,-1 0,0-1,-1 0,-1 0,-1 0,-1-1,-14 18,-42 58,48-64,-1 0,-2-2,-44 45,33-42,2 2,1 2,1 1,2 1,2 1,-37 72,7-18,41-72,2 0,1 0,0 1,1 0,-10 32,-54 249,66-272,-1 0,-1-1,-2-1,0 0,-2 0,-23 33,3-4,22-32,0 1,-9 32,5-13,-3 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10:31.545"/>
    </inkml:context>
    <inkml:brush xml:id="br0">
      <inkml:brushProperty name="width" value="0.5" units="cm"/>
      <inkml:brushProperty name="height" value="1" units="cm"/>
      <inkml:brushProperty name="color" value="#0069AF"/>
      <inkml:brushProperty name="tip" value="rectangle"/>
      <inkml:brushProperty name="rasterOp" value="maskPen"/>
      <inkml:brushProperty name="ignorePressure" value="1"/>
    </inkml:brush>
  </inkml:definitions>
  <inkml:trace contextRef="#ctx0" brushRef="#br0">2174 0,'-30'2,"-1"0,0 2,1 1,-41 13,-117 48,173-60,-16 9,1 1,1 1,0 2,1 1,-46 44,-3 0,51-41,1 1,2 1,1 1,0 1,2 1,-26 48,2-6,-101 134,95-130,20-31,-31 59,38-58,2 2,-24 77,-50 150,25-59,-9 33,24-86,37-113,1 0,-13 67,3 18,10-55,-14 147,26-159,-20 86,12-84,-5 76,15-64,-5 63,5-123,0-1,-1 0,-2 0,0-1,-11 25,-77 136,82-152,2 0,0 2,-8 44,-2 9,-38 107,-5-4,53-152,1 1,2 0,1 1,1 0,2 0,2 0,4 56,-2-82,0 0,1 1,0-1,0 0,1 0,0 0,1-1,0 1,0-1,1 0,0 0,0 0,7 7,-8-10,1 0,1-1,-1 1,1-1,-1-1,1 1,0-1,1 0,-1 0,1 0,-1-1,1 0,-1-1,1 1,0-1,0-1,0 1,10-2,8-1,-1-1,1-1,-1-1,0-1,0-2,0 0,-1-2,38-21,-35 16,-1-1,0-2,-1-1,-1 0,-1-2,36-43,11-31,-3-3,97-198,-150 267,-2-1,-1 0,-2 0,0-1,-3 0,4-52,-10-195,-4 137,5-788,1 899,1 0,2 0,1 0,1 1,1-1,2 1,21-46,9-4,64-95,-42 75,-19 20,52-140,-18 38,-39 103,-4-2,27-96,-47 123,4 0,1 0,3 2,30-55,48-85,-99 189,1 1,-1-1,1 1,0-1,0 1,0-1,0 1,0-1,0 1,1 0,-1 0,0-1,1 1,-1 0,1 0,-1 0,1 1,-1-1,3-1,-3 3,0-1,-1 1,1-1,0 1,0-1,-1 1,1 0,0-1,-1 1,1 0,-1-1,1 1,0 0,-1 0,0-1,1 1,-1 0,1 0,-1 0,0 0,0 0,0 0,1-1,-1 3,2 15,0 0,-1 27,-1-35,0 24,-1 1,-2-1,-1 1,-1-1,-2 0,-2-1,-1 1,-1-2,-27 52,-119 250,-173 312,279-537,26-53,-47 76,47-87,-40 92,13-22,15-36,23-48,0 0,-2-2,-1 0,-32 42,44-65,-8 8,0 1,2 0,0 1,0 0,1 0,1 1,-6 19,-51 204,54-181,-3-1,-2 0,-2-1,-35 68,40-99,-5 11,-1-2,-2 0,-1-1,-42 46,55-69,-1 2,2-1,0 1,0 0,2 1,-1 0,2 0,0 1,0 0,2 0,0 0,-2 18,3-12,1 1,1 0,1 0,1-1,1 1,1 0,1-1,9 27,-5-20,-1-9,-2 0,0 0,3 29,-8-48,0 1,1-1,-1 1,0-1,0 1,0 0,0-1,1 1,-1-1,0 1,0-1,0 1,0 0,-1-1,1 1,0-1,0 1,0-1,0 1,0-1,-1 1,1 0,0-1,-1 1,1-1,0 0,-1 1,1-1,0 1,-1-1,1 1,-1-1,1 0,-1 1,1-1,-1 0,1 0,-1 1,1-1,-1 0,1 0,-1 0,0 0,1 0,-1 1,1-1,-1 0,1 0,-1 0,0-1,1 1,-1 0,1 0,-1 0,1 0,-1 0,1-1,-1 1,0-1,-3-1,1 1,-1-2,1 1,0 0,0-1,0 1,-5-7,-14-22,2-1,1-2,-28-67,-18-34,50 106,1 0,2-1,1 0,1 0,-6-33,-6-12,12 48,2 0,-7-51,14 71,0 0,1-1,0 1,0-1,1 1,0-1,0 1,1 0,0-1,0 1,1 0,0 0,0 1,0-1,6-7,22-28,-6 9,27-47,-45 67,0-1,-1-1,0 1,-2-1,1 0,3-31,0-63,-10-165,-3 101,5 135,2 1,1 0,12-55,-11 73,2 0,0 1,1 0,1 0,1 1,0 0,2 0,18-23,7-8,30-52,-48 68,3 0,0 2,2 0,1 2,40-37,-28 36,-19 17,-1-1,0-1,-1 0,-1-1,24-31,0-11,-16 25,-1 0,-1-1,16-40,-28 53,5-10,-1-1,-1 0,-2-1,-1 0,4-36,-7-21,-4 49,2 0,15-71,-6 63,-2 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10:47.499"/>
    </inkml:context>
    <inkml:brush xml:id="br0">
      <inkml:brushProperty name="width" value="0.5" units="cm"/>
      <inkml:brushProperty name="height" value="1" units="cm"/>
      <inkml:brushProperty name="color" value="#0069A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32:19.866"/>
    </inkml:context>
    <inkml:brush xml:id="br0">
      <inkml:brushProperty name="width" value="0.35" units="cm"/>
      <inkml:brushProperty name="height" value="0.35" units="cm"/>
      <inkml:brushProperty name="color" value="#B4C3DA"/>
      <inkml:brushProperty name="inkEffects" value="silver"/>
      <inkml:brushProperty name="anchorX" value="0"/>
      <inkml:brushProperty name="anchorY" value="0"/>
      <inkml:brushProperty name="scaleFactor" value="0.5"/>
    </inkml:brush>
  </inkml:definitions>
  <inkml:trace contextRef="#ctx0" brushRef="#br0">0 0 24575,'0'0'0,"11"0"0,16 0 0,11 0 0,10 0 0,7 0 0,6 0 0,2 0 0,2 0 0,-1 0 0,1 0 0,-2 0 0,0 0 0,0 0 0,-1 0 0,0 0 0,0 0 0,-1 0 0,1 0 0,0 0 0,0 0 0,0 0 0,0 0 0,0 0 0,0 0 0,0 0 0,0 0 0,0 0 0,0 12 0,0 1 0,0 0 0,-1-3 0,-11 10 0,-1-2 0,0-3 0,3-3 0,3-4 0,2-4 0,2-2 0,2-1 0,1-1 0,0-1 0,0 0 0,1 1 0,-1-1 0,-12 13 0,0 0 0,-1 0 0,3 11 0,14-2 0,5-4 0,1-3 0,-1-5 0,-15 8 0,11-2 0,-14 10 0,0-2 0,-1-3 0,3-6 0,1-4 0,3-5 0,1-2 0,1-3 0,1 0 0,0-1 0,0 0 0,0 0 0,0 0 0,0 1 0,1 0 0,-1-1 0,0 1 0,0 0 0,0 1 0,0-14 0,0 0 0,0 0 0,0 2 0,0 4 0,-1 2 0,1 2 0,-12-10 0,-1 0 0,0 1 0,3 2 0,2 4 0,4 1 0,1 3 0,2 1 0,0-11 0,2-1 0,-1-12 0,1 3 0,-1 2 0,0 5 0,0 5 0,1 4 0,-1 4 0,0 1 0,0 1 0,0 1 0,0 0 0,-1 0 0,1 0 0,0-1 0,0 0 0,0 1 0,0-1 0,0 0 0,0 0 0,0 0 0,0 0 0,0-1 0,0 1 0,0 0 0,-1 0 0,-11 13 0,-1-1 0,0 1 0,3-3 0,2-3 0,-9 11 0,14-3 0,2-1 0,3-3 0,2-4 0,-1-2 0,0-3 0,-14 11 0,11-1 0,1 13 0,2-3 0,0-2 0,-1-5 0,1-5 0,-2-4 0,0-4 0,-1-1 0,0-1 0,0-1 0,0 0 0,0 0 0,-1 0 0,1 1 0,0 12 0,0 0 0,0 1 0,0-3 0,0-3 0,0-2 0,12-2 0,1-2 0,0-1 0,-3 0 0,-3-1 0,-2 1 0,-2-1 0,-2 1 0,-1 0 0,0-1 0,-1 1 0,1 0 0,-1 0 0,0 0 0,13 0 0,1 1 0,0-1 0,-3 0 0,-2 0 0,-3 0 0,-3 0 0,-13-13 0,-1 1 0,-1-1 0,1 3 0,4 3 0,3 2 0,2 2 0,1 2 0,14 1 0,1 1 0,13-1 0,10 1 0,22-1 0,20 0 0,19 1 0,25-1 0,10 0 0,-7 0 0,-25 0 0,-27 0 0,-27 0 0,-20 0 0,-16 0 0,-8 0 0,-6 0 0,-2 0 0,1 0 0,1 0 0,-12-13 0,1 0 0,1 0 0,3 2 0,4 4 0,2 2 0,3 2 0,1 2 0,1 1 0,0 0 0,1 1 0,-1-1 0,1 1 0,-1-1 0,0 0 0,0 0 0,0 1 0,0-1 0,0 0 0,0 0 0,0-1 0,12 1 0,1 0 0,-1 0 0,-1 0 0,9 0 0,10 0 0,-2 0 0,-4 0 0,19 0 0,-5 0 0,-6 0 0,-8 0 0,-9 0 0,-6 0 0,-4 0 0,-5 0 0,0 0 0,-2 0 0,0 0 0,1 0 0,-1 0 0,2 0 0,-1 0 0,1 0 0,0 0 0,0 0 0,0 0 0,0 0 0,13 0 0,0 0 0,-1 0 0,-1 0 0,-4 0 0,-2 0 0,-3 0 0,-1 0 0,-1 0 0,0 0 0,-1 0 0,1 0 0,0 0 0,-1 0 0,1 0 0,-1 0 0,1 0 0,0 0 0,0 0 0,0 0 0,12 0 0,1 0 0,13 0 0,-3 0 0,9 0 0,-4 0 0,-5 0 0,-7 0 0,-6 0 0,-4 0 0,-4 0 0,-2 0 0,0 0 0,-2 0 0,1 0 0,0 0 0,0 0 0,0 0 0,1 0 0,0 0 0,0 0 0,0 0 0,0 0 0,0 0 0,0 0 0,12 0 0,1 0 0,12 0 0,-2 0 0,-3 0 0,7 0 0,-3 0 0,-6 0 0,-4 0 0,-6 0 0,-4 0 0,-2 0 0,-2 0 0,-1 0 0,0 0 0,0 0 0,0 0 0,0 0 0,1 0 0,0 0 0,0 0 0,0 0 0,0 0 0,0 0 0,0 0 0,-1 0 0,1 0 0,0 0 0,0 0 0,0 0 0,-12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58:25.449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nkEffects" value="ocean"/>
      <inkml:brushProperty name="anchorX" value="0"/>
      <inkml:brushProperty name="anchorY" value="0"/>
      <inkml:brushProperty name="scaleFactor" value="0.5"/>
    </inkml:brush>
  </inkml:definitions>
  <inkml:trace contextRef="#ctx0" brushRef="#br0">12951 560 24575,'0'0'0,"0"10"0,0 17 0,0 11 0,0 10 0,0 8 0,0 4 0,0 4 0,0 0 0,-12-12 0,-1-1 0,-12-12 0,2 1 0,-10-11 0,5 6 0,6 4 0,5 7 0,7 5 0,5 6 0,2 2 0,3 3 0,1 1 0,0 0 0,13-13 0,-1 1 0,13-14 0,10-10 0,10-10 0,7-8 0,5-5 0,4-4 0,-11 11 0,0-1 0,-13 13 0,3-1 0,2-3 0,-8 8 0,4-5 0,5-3 0,-8 6 0,5-3 0,4-5 0,-8 7 0,5-3 0,-9 8 0,-8 8 0,-8 9 0,4-6 0,-4 5 0,-3 3 0,-4 4 0,-4 3 0,-3 4 0,-2 2 0,-1 1 0,-1 0 0,0 1 0,1 0 0,-1 0 0,-11-13 0,-1-1 0,-12-12 0,-11-10 0,3 2 0,-7-7 0,6 6 0,-4-4 0,7 6 0,7 9 0,9 6 0,-7-5 0,-8 5 0,3 3 0,-8-8 0,-7 3 0,-7 3 0,7 4 0,-4-8 0,10 3 0,-3-10 0,-4 4 0,20-9 0,24-30 0,-2 1 0,0 0 0,1 0 0,-1 1 0,1-1 0,0 0 0,-1 0 0,1 0 0,0 0 0,0 0 0,0 0 0,-1 1 0,1-1 0,0 0 0,0 0 0,1 0 0,-1 0 0,0 2 0,1-1 0,0-1 0,-1 0 0,1 0 0,0 0 0,0 0 0,-1 0 0,1-1 0,0 1 0,0 0 0,0 0 0,0 0 0,0-1 0,0 1 0,1-1 0,-1 1 0,0-1 0,2 1 0,34 8 0,0 7 0,-3 10 0,4-2 0,-8 10 0,5-5 0,-6 7 0,-7 6 0,5-6 0,7-7 0,8-8 0,-5 3 0,6 8 0,3 8 0,-6 9 0,2-7 0,-8 4 0,4-9 0,-8 15 0,4-9 0,-7 6 0,7 2 0,-7 3 0,7-10 0,-7 3 0,-6 1 0,-6 3 0,-6 4 0,-4 3 0,-4 2 0,-1 2 0,-1 0 0,0 1 0,-1-1 0,1 1 0,-11-14 0,-1 1 0,0 12 0,-10 2 0,3 3 0,2 1 0,5 11 0,-8-13 0,3-2 0,-8-14 0,2-4 0,5 1 0,-8 3 0,5 2 0,-8-9 0,4 3 0,6 2 0,5 3 0,-6-8 0,-9 2 0,-23 14 0,-20 17 0,-8 17 0,-14 0 0,2-2 0,5-7 0,6-6 0,19-7 0,7-17 0,16-3 0,0-14 0,11 0 0,9 4 0,-5 4 0,-7 31 0,4 17 0,-8 16 0,-6 10 0,6 19 0,-5 4 0,8-1 0,-5-14 0,8-18 0,7-3 0,-5-14 0,7-9 0,4-9 0,5 6 0,5-3 0,4 9 0,2-3 0,1-2 0,1-6 0,0 8 0,0-3 0,12-3 0,12-4 0,1-4 0,10-16 0,-6-2 0,8-13 0,5 0 0,-6 3 0,4 17 0,5-7 0,-8 16 0,4 3 0,3 1 0,6-1 0,-9-2 0,3-1 0,3-2 0,3-2 0,4 12 0,3-1 0,-11 0 0,-10-2 0,-1-15 0,-8-3 0,3-15 0,-5 1 0,-7 2 0,-5 4 0,-6 5 0,-4 17 0,-3 3 0,-2 3 0,0-2 0,0-1 0,0-4 0,-12-13 0,-1-3 0,1-1 0,-10-11 0,2 2 0,-9-9 0,-8-9 0,4 5 0,-6-7 0,-5-5 0,7 8 0,-5 8 0,-3-4 0,8 9 0,-4-6 0,-3-7 0,-18 5 0,-41 19 0,-54 32 0,-27-4 0,-4 15 0,7-16 0,13-3 0,15-19 0,24-16 0,22-14 0,20-11 0,13-8 0,9 8 0,-56 10 0,-74 13 0,-51 10 0,-15-4-1147,2-8 1362,25 4-347,43-9 116,41-6 16,36-8 0,28-6 0,17-4 0,10-4 0,5 0 0,1-2 1147,0 1-1361,-39 12 345,-78 1-115,-77 12-16,-58-1 0,-18-3-1147,13 8 694,50-6 512,57-3-629,39-6 701,40-5-197,30-3 66,20-4 0,13 0 0,6-2 1147,-11 0-734,-36 0 39,-78-12-489,-88-13 108,-68-12-71,-53-10-1147,3-8 328,32-5 305,56 11 544,67 11-567,62 13 663,49-3-189,99 23 63,3-1 0,-27-13 0,-19-7 0,11 4 0,17-5 1147,-12 5-328,-15-7 135,-30-8-1110,-29-8 316,-1 7-160,8-6 0,-1-3 0,1 9 0,24-4 0,11 9 0,24-4 0,6 9 0,-8-5 0,-2 6 0,-2 8 0,-13-7 0,-2-7 0,2 5 0,2-8 0,3 6 0,16-5 0,3 6 0,14-5 0,-1 7 0,-3-7 0,-4-5 0,-17-7 0,-5-6 0,-16-4 0,0-3 0,2-15 0,-9 0 0,5-1 0,-8 2 0,18-9 0,-8 15 0,19 4 0,17 2 0,3 3 0,2-12 0,-3-1 0,9 0 0,-5 1 0,10-10 0,-5 2 0,-4 2 0,6 3 0,8 4 0,8 4 0,8 1 0,5 3 0,4 0 0,2-12 0,1 1 0,1-13 0,-1 1 0,0-9 0,-12-9 0,-2 6 0,0-7 0,3 9 0,2-5 0,3 8 0,2-6 0,2 8 0,1 6 0,0 8 0,1 5 0,-1 4 0,1 4 0,-1 2 0,1 0 0,-1 1 0,0-13 0,12-1 0,1 0 0,12 2 0,-1 2 0,8-9 0,-4 2 0,8 14 0,-30 55 0,0-1 0,1 1 0,0 0 0,8-7 0,21-28 0,5-1 0,-8-2 0,4 9 0,-7-5 0,-8-3 0,6 8 0,-6-5 0,7 10 0,-5-5 0,8-5 0,8-5 0,6-6 0,-5-4 0,4 10 0,-10-2 0,5-1 0,3 10 0,-8-3 0,-7-2 0,4 7 0,-7-2 0,6 8 0,6-5 0,8-4 0,-5-6 0,3-6 0,-8-4 0,4 9 0,4 11 0,-8 0 0,6-3 0,28-4 0,6-7 0,5-4 0,-1-3 0,-4 9 0,-16 0 0,-4 11 0,-2 10 0,-13-2 0,1 8 0,-9-7 0,3 5 0,-7-8 0,-7-6 0,-7-8 0,-6-7 0,8-4 0,10-3 0,11-3 0,11 0 0,-6 0 0,4 0 0,-8-1 0,-10 2 0,-10-1 0,-18 59 0,1-3 0,-1 1 0,0 0 0,0-1 0,0 1 0,-2-8 0,-6-35 0,6 45 0,0 0 0,0-1 0,-1 1 0,0-1 0,1 1 0,-7-7 0,-15-28 0,-10 10 0,4-5 0,5-5 0,-5-6 0,6-6 0,-7 7 0,-7 9 0,4-1 0,-5 8 0,7-4 0,-5 6 0,7-6 0,-5-7 0,-6 6 0,7-7 0,-6 8 0,8-5 0,-5 7 0,8-5 0,7-6 0,-6 7 0,6-6 0,5-5 0,5-4 0,5-5 0,3-4 0,3-3 0,1-1 0,1-1 0,0 0 0,0 0 0,0 0 0,12 13 0,0 1 0,12 11 0,-1 0 0,8 8 0,-3-3 0,6-6 0,6-7 0,7 7 0,-7-4 0,4 8 0,-9-4 0,3 9 0,-8-5 0,4 7 0,-7-6 0,6 7 0,-7-7 0,6 6 0,7 7 0,-5-6 0,4 5 0,-6-8 0,4-7 0,5-8 0,6 5 0,-7-4 0,3 8 0,3-3 0,-8-4 0,3 7 0,4 8 0,-9-3 0,-8-6 0,3 6 0,-7-7 0,-6-5 0,6-5 0,-6-7 0,10 10 0,-5-3 0,8-2 0,-5-2 0,7 9 0,6 10 0,8 10 0,-7-2 0,4-6 0,2 3 0,5-6 0,4 5 0,2-6 0,2-6 0,2 5 0,1-4 0,0 7 0,-13-5 0,0 9 0,-13-6 0,3 7 0,-11-6 0,-7-6 0,-8-7 0,-6-6 0,-4-4 0,-4-3 0,-1-2 0,0-1 0,11 13 0,-4 42 0,-3 2 0,0 0 0,1 0 0,0 0 0,0 1 0,8-9 0,50-48 0,35-3 0,20-15 0,12-1 0,-7 1 0,-12 16 0,-27 6 0,-12 15 0,-11 13 0,-17 0 0,-1 8 0,0 6 0,4 6 0,5 5 0,4 3 0,3 1 0,3-10 0,1 0 0,0-1 0,2 3 0,-2 2 0,1 3 0,-1 2 0,0 1 0,0 1 0,0 0 0,0 0 0,0 1 0,0-1 0,0 1 0,-12-1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58:32.727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nkEffects" value="ocean"/>
      <inkml:brushProperty name="anchorX" value="8093.08496"/>
      <inkml:brushProperty name="anchorY" value="1827.328"/>
      <inkml:brushProperty name="scaleFactor" value="0.5"/>
    </inkml:brush>
  </inkml:definitions>
  <inkml:trace contextRef="#ctx0" brushRef="#br0">0 56 24575,'0'0'0,"11"0"0,16 0 0,11 0 0,10 0 0,8 0 0,5 0 0,2 0 0,2 0 0,-1 0 0,1 0 0,-2 0 0,0 0 0,0 0 0,-1 0 0,0 0 0,0 0 0,-1-13 0,1 1 0,0-1 0,0 3 0,0 3 0,-12 14 0,-1 3 0,0 1 0,2 0 0,4-4 0,2-1 0,-10 9 0,1 0 0,1-2 0,-10 10 0,-9 9 0,2-2 0,-7 8 0,5-7 0,-5 7 0,-6 4 0,7-6 0,-4 5 0,7 4 0,8-7 0,8-9 0,-5 3 0,4-7 0,4-6 0,4-7 0,4-5 0,3-3 0,1-3 0,2-2 0,13 0 0,1 0 0,-1-1 0,10 2 0,11-1 0,-4 1 0,-4 0 0,-7 0 0,-7 0 0,-5 0 0,-3 0 0,-4 0 0,0 0 0,-2 0 0,13 0 0,13 0 0,13 0 0,-2 0 0,-4 0 0,-9 0 0,-19 12 0,-7 1 0,-17 12 0,-38-21 0,1-1 0,-1 1 0,0 0 0,0-1 0,0 1 0,0 0 0,2 6 0,23 24 0,17-6 0,-27-23 0,-4 0 0,31 5 0,90 4 0,91 6 0,112 8 0,62 11-1147,6-4 328,-31 6 451,-71-6 356,-60-9-921,-65-7 1178,-63 4-367,-36-5 122,-25-4 0,-9-4 0,-3-4 1146,-24-2 657,-42-4-1725,-17-1 17,0 0-61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58:49.160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390.77072"/>
      <inkml:brushProperty name="anchorY" value="-498.48462"/>
      <inkml:brushProperty name="scaleFactor" value="0.5"/>
    </inkml:brush>
  </inkml:definitions>
  <inkml:trace contextRef="#ctx0" brushRef="#br0">1554 931 24575,'0'0'0,"11"0"0,4-12 0,10-1 0,11 1 0,21-11 0,9 2 0,5 4 0,1-9 0,-1 5 0,-2-9 0,-3 5 0,-1-8 0,-1 5 0,22-6 0,2 6 0,-2-7 0,9 7 0,-5 6 0,-6-6 0,-7 6 0,-5-8 0,-5 5 0,10 5 0,9-6 0,1 4 0,9-7 0,-5 3 0,-4 6 0,-8 5 0,-6 6 0,-6 4 0,-2 3 0,-3-10 0,-1 0 0,11 1 0,26 2 0,63 2 0,86-9 0,95 0 0,44-9-1147,2 1 328,-58 4 945,-55 6-279,-69 4 148,-56 5 5,-44 2 0,-28 3 0,-18 0 0,-8 1 0,-3 0 1147,13 0-328,65 0-945,54-1 279,52 0-148,26 1-5,0-1-1011,-10 0 1300,-40-1-434,-42 1 145,-39 0 0,-30 0 0,-22 0 0,-13 0 0,-6 0 0,-15-12 1012,11 0-1301,27-1 433,67 3-144,103 3 0,159 2 0,125 2-1147,53 2 328,-33 1-164,-84 0 391,-112 1 644,-102-1-906,-86 1 1067,-60-1-320,-39 0 107,-21 1 0,-8-1 0,-1 0 1147,3 12-328,30 12 164,66 14 0,105 47-791,137 34-130,100 29-1158,27 22 277,-14 2-164,-61-7 90,-95-34-116,-90-23 130,-78-35 1017,-56-27-289,-51-9 151,-21-15 0,-22 4 1147,-13 5-328,-7 9 164,-4 7 0,-2 7 0,0 4-181,1 3-914,1 2 250,2 1-138,0-1 0,0 13 0,1 0 0,0 24 0,13 35 0,0 36 0,13 67 0,-3 49 0,10 54-1147,-5 3 514,-5-9 744,-6-32-249,-7-46 138,-4-44-302,-4-50 389,-2-27-131,-1-31 44,0-20 0,0-15 0,0-7 1147,-12-18-543,-1-1-375,1 0-190,-10-9 8,3 3-47,-10-8 0,-8-7 0,4 4 0,6 7 0,-5 8 0,7 7 0,6 7 0,-5 15 0,-9 28 0,5 40 0,-8 47 0,-6 33 0,7 9 0,-6 0-693,-3-8 891,7-21-297,-4-35 99,9-32 0,7-29 0,10-20 0,-6-15 0,5-8 0,3-3 0,5-2 693,3 1-891,-10 1 297,2 2-99,-11 1 0,2 13 0,-9 2 0,-7 12 0,4 11 0,-6 10 0,7-5 0,-4 4 0,-5 5 0,7-10 0,8-8 0,-4-11 0,8-8 0,5-7 0,-6-17 0,5-2 0,-9-2 0,5 2 0,4 4 0,-6 3 0,5 2 0,-21 2 0,-8 14 0,4 14 0,-4 0 0,-3-2 0,-2 7 0,-3-6 0,11-5 0,-1 7 0,-2-17 0,10-6 0,10-5 0,-2-2 0,8 0 0,6-1 0,-5-11 0,3 0 0,-8 1 0,4 16 0,-20 15 0,4 4 0,-6 11 0,-5-2 0,8-5 0,10-6 0,-2-19 0,9-6 0,-6-5 0,7 1 0,-7 2 0,5 2 0,-6 2 0,6 1 0,-7 2 0,-6-11 0,5-1 0,7 1 0,8 2 0,-4-9 0,4 1 0,5 3 0,5 3 0,4 5 0,-9-11 0,1 16 0,-11 13 0,-22 17 0,-10 13 0,-8 11 0,-4 7 0,13-9 0,1-10 0,13-13 0,0-23 0,11-8 0,-4-18 0,8-2 0,6 2 0,8 4 0,-7 6 0,-9 16 0,-21 17 0,2 15 0,-19 12 0,-3 9 0,-2 4 0,1-8 0,14-13 0,3-25 0,13 0 0,1-7 0,-2-15 0,7-4 0,-3-1 0,-5-12 0,-5-9 0,-6-11 0,-15 5 0,-29 19 0,-51 47 0,-74 46 0,-70 42 0,-83 34-1147,-45 10 328,22 2 342,27-18 496,74-46-110,72-34 91,63-42-69,49-20 89,34-26-30,19-16 10,10-12 0,3-8 0,-1-3 1147,-3-2-328,10-13-273,-2 0-585,-3 2 140,-4-10-101,-3-9 0,-3 4 0,9-8 0,-1-7 0,0-5 0,9-5 0,-3-4 0,-2-14 0,-17-2 0,8-1 0,-3 3 0,-13 2 0,-1 3 0,-1 16 0,1 1 0,14 1 0,3 12 0,2 9 0,12-2 0,-2 7 0,-3 6 0,9-5 0,-4 4 0,-4-9 0,-5-9 0,-4 5 0,-4 5 0,-3-5 0,-2 7 0,0 5 0,11-5 0,1 4 0,0-8 0,-3 5 0,-1 5 0,-16 5 0,-15 5 0,-13 4 0,-24 3 0,-22 2 0,-29 1 0,-14 0 0,4 0 0,11 0 0,12 0 0,26-1 0,22 0 0,21 0 0,15 0 0,10 0 0,5 0 0,3 0 0,1 0 0,11 12 0,0 1 0,-1 11 0,-15-1 0,-17 10 0,-28 19 0,-51 9 0,-34 6 0,-5 2 0,7-12 0,15-2 0,28-14 0,27-12 0,23-11 0,17-8 0,13-6 0,6-4 0,4-2 0,0 0 0,-24-1 0,-28 2 0,-38-1 0,-72 2 0,-67-1 0,-34 1-1147,-31 0 854,32 0 307,29-12-103,60-1 89,54 0 0,46 2 0,36 3 0,22-9 0,67 15 0,-1 0 0,1-1 0,0 0 0,0 1 0,0-1 0,0-1 0,-5-4 0,6 5 0,1 0 0,0-1 0,0 1 0,0 0 0,1-1 0,0 0 0,-1 1 0,-2-9 0,2 6 191,0 0 0,1-1 0,0 0 1,1 1-1,-1-11 0,-15-38 102,-6-5-306,1-3 101,-9 12-88,5 0 0,-9-1 0,7 0 0,-7-4 0,6-2 0,-6-1 0,7-2 0,6-1 0,7 0 0,6-1 0,4 1 0,4-1 0,1 1 0,1 0 0,0 0 0,13 0 0,-1 0 0,0 0 0,-2 0 0,9 12 0,-2 1 0,-2 0 0,8-3 0,-4-2 0,-3-3 0,8-2 0,-4-2 0,-4-1 0,8 0 0,-5 0 0,-3-13 0,-5-1 0,8 14 0,-3-11 0,-3 3 0,9-11 0,9 13 0,-3 3 0,9-9 0,-7-11 0,6 12 0,-7 3 0,-7 4 0,5 3 0,-5 2 0,-5-12 0,6-12 0,8-26 0,10-11 0,7-32 0,7-4 0,3-12 0,-9-8 0,-12 8 0,-13 23 0,3 23 0,-8 22 0,8 19 0,-6 12 0,-4 8 0,-5 4 0,-5 2 0,9-1 0,9 0 0,0-1 0,9-14 0,7-1 0,-5-12 0,5 1 0,-8 3 0,5 4 0,-9 6 0,-7 4 0,-8 3 0,7-10 0,-5 0 0,-3 1 0,8 3 0,-3 3 0,-3 2 0,-5 2 0,-3 1 0,-4 1 0,-2 0 0,-2 1 0,12-13 0,1 0 0,11-1 0,-2 3 0,-2 3 0,-5 2 0,-5 3 0,-4 1 0,8 13 0,0 1 0,10 0 0,-1-14 0,-4-16 0,-4-16 0,7-12 0,-4-10 0,-3-5 0,8 9 0,-3 11 0,-3 12 0,-5 12 0,-4 8 0,-3 6 0,-3 2 0,-2 3 0,24-38 0,13-38 0,13-38 0,7-33 0,6 2 0,-10 10 0,-12 18 0,-1 30 0,-11 28 0,-9 22 0,-7 18 0,6 0 0,-4 5 0,-2-22 0,-4 2 0,-4-9 0,-2 5 0,-1 8 0,-2 7 0,0 8 0,-1 5 0,0 5 0,1 2 0,-1 1 0,1 0 0,0 1 0,0 0 0,-12 11 0,-1 1 0,-11-1 0,1-3 0,3-2 0,-8 9 0,5-2 0,5-1 0,-8 9 0,5-3 0,4-3 0,-8-5 0,-7-4 0,2-3 0,-7-3 0,6-1 0,-6 11 0,7 0 0,-5 0 0,6-2 0,-5 9 0,6-2 0,-6-2 0,6-3 0,-6 8 0,-6-3 0,-7-15 0,7-4 0,-4 9 0,9 0 0,8 0 0,-3 12 0,7-2 0,-7-1 0,6-4 0,-8-3 0,5-4 0,6-3 0,6-1 0,6-1 0,4-1 0,3 0 0,2 1 0,1-1 0,0 1 0,0 0 0,13 13 0,-12 45 0,0 0 0,0 0 0,1 0 0,-1 0 0,1 0 0,0 0 0,6-5 0,17-28 0,-3-1 0,7-7 0,-4-4 0,6 7 0,-5-4 0,-5-2 0,-7-4 0,-6-3 0,-5-3 0,-2-3 0,-2 0 0,-13-1 0,-1-1 0,1 0 0,1 1 0,-8 12 0,1 0 0,-8 13 0,-10 10 0,3 10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59:03.200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2439.69604"/>
      <inkml:brushProperty name="anchorY" value="-9295.49121"/>
      <inkml:brushProperty name="scaleFactor" value="0.5"/>
    </inkml:brush>
  </inkml:definitions>
  <inkml:trace contextRef="#ctx0" brushRef="#br0">1 1 24575,'0'0'0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59:03.426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1169.69604"/>
      <inkml:brushProperty name="anchorY" value="-10565.49121"/>
      <inkml:brushProperty name="scaleFactor" value="0.5"/>
    </inkml:brush>
  </inkml:definitions>
  <inkml:trace contextRef="#ctx0" brushRef="#br0">1 1 24575,'0'0'0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59:21.43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56 1 24575,'0'10'0,"0"15"0,-10 2 0,-4-13 0,1-21 0,2-18 0,4-5-8191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41:26.735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38110.75"/>
      <inkml:brushProperty name="anchorY" value="-11195.37109"/>
      <inkml:brushProperty name="scaleFactor" value="0.5"/>
    </inkml:brush>
  </inkml:definitions>
  <inkml:trace contextRef="#ctx0" brushRef="#br0">248 0 24575,'0'0'0,"0"11"0,0 16 0,0 10 0,0 12 0,0 6 0,0 6 0,0 2 0,0 2 0,0-1 0,0 0 0,0 0 0,0-1 0,0 0 0,0-1 0,13-12 0,0-1 0,0 0 0,-2 2 0,-4 3 0,-2 3 0,-2 3 0,-2 1 0,-13 0 0,-2 2 0,1-1 0,1 1 0,4-1 0,3 0 0,2 1 0,2-2 0,1 1 0,0 0 0,1 0 0,-1 0 0,1 0 0,-13 0 0,0 0 0,-1 0 0,3 1 0,3-1 0,2-1 0,-10 1 0,2 0 0,0 0 0,3 0 0,-9 0 0,1 0 0,3 0 0,-8 0 0,2 0 0,5 0 0,3 0 0,5 0 0,4-1 0,14-11 0,2-14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59:33.26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24575,'0'0'-8191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32:39.833"/>
    </inkml:context>
    <inkml:brush xml:id="br0">
      <inkml:brushProperty name="width" value="0.35" units="cm"/>
      <inkml:brushProperty name="height" value="0.35" units="cm"/>
      <inkml:brushProperty name="color" value="#B4C3DA"/>
      <inkml:brushProperty name="inkEffects" value="silver"/>
      <inkml:brushProperty name="anchorX" value="-13379.42188"/>
      <inkml:brushProperty name="anchorY" value="-13352.08398"/>
      <inkml:brushProperty name="scaleFactor" value="0.5"/>
    </inkml:brush>
  </inkml:definitions>
  <inkml:trace contextRef="#ctx0" brushRef="#br0">0 0 24575,'0'0'0,"11"0"0,16 0 0,10 0 0,12 0 0,6 0 0,6 0 0,2 0 0,2 0 0,-1 0 0,1 0 0,-2 0 0,0 0 0,0 0 0,-1 0 0,0 0 0,-1 0 0,1 0 0,0 0 0,0 0 0,0 0 0,0 0 0,0 0 0,0 0 0,0 0 0,0 13 0,0-1 0,0 1 0,0-3 0,12 10 0,1-2 0,-1-3 0,-1-3 0,-3-4 0,-4-4 0,-1 11 0,-2-2 0,-2-1 0,1-3 0,-1-2 0,1-3 0,-1-2 0,1-1 0,0-1 0,0-1 0,0 1 0,12-1 0,1 1 0,-1 0 0,-1-1 0,-4 1 0,-2 0 0,-2 0 0,10 0 0,0 0 0,0 0 0,-4 0 0,-2 0 0,-3 0 0,-2 0 0,11 0 0,0 0 0,-1 0 0,-2 0 0,-3 0 0,-2 0 0,-3 0 0,-1 0 0,-1 0 0,0 0 0,-1 0 0,0 0 0,1 0 0,-1 0 0,1 0 0,0 0 0,0 0 0,0 0 0,0 0 0,0 0 0,0 0 0,0 0 0,0 0 0,0 0 0,-1 0 0,2 0 0,-2 0 0,2 0 0,-1 0 0,0 0 0,12 0 0,1 0 0,-1 0 0,-1 0 0,-4 0 0,-2 0 0,-3 0 0,-1 0 0,-1 0 0,-12 13 0,-2 0 0,1 0 0,2-2 0,4-4 0,1-2 0,3-2 0,2-2 0,1-1 0,-12 12 0,0 0 0,0 0 0,1-2 0,4-3 0,3-3 0,1-1 0,2-2 0,1-1 0,0 0 0,1-1 0,-1 1 0,0-1 0,1 1 0,-1 0 0,0-1 0,0 1 0,0 0 0,0 0 0,12 0 0,1 0 0,-1 1 0,-2-1 0,-2 0 0,-3 0 0,-3 0 0,-1 12 0,0 0 0,-2 1 0,1-3 0,-1-3 0,1-2 0,0-2 0,-1-2 0,1-1 0,0 0 0,0-1 0,-1 0 0,2 1 0,-1 0 0,0-1 0,0 1 0,0 0 0,0 0 0,-1 0 0,1 0 0,0 0 0,0 0 0,0 0 0,0 0 0,0 0 0,0 0 0,0 0 0,0 0 0,0 0 0,0 0 0,0 0 0,12 0 0,1 0 0,0 0 0,-3 0 0,-3 0 0,-2 0 0,-2-12 0,-2 0 0,-1-1 0,0 3 0,-1 3 0,0 2 0,1 2 0,-1 2 0,-11-11 0,-1 0 0,0 0 0,2 2 0,-8 3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32:45.406"/>
    </inkml:context>
    <inkml:brush xml:id="br0">
      <inkml:brushProperty name="width" value="0.35" units="cm"/>
      <inkml:brushProperty name="height" value="0.35" units="cm"/>
      <inkml:brushProperty name="color" value="#B4C3DA"/>
      <inkml:brushProperty name="inkEffects" value="silver"/>
      <inkml:brushProperty name="anchorX" value="-26107.58398"/>
      <inkml:brushProperty name="anchorY" value="-14875.72363"/>
      <inkml:brushProperty name="scaleFactor" value="0.5"/>
    </inkml:brush>
  </inkml:definitions>
  <inkml:trace contextRef="#ctx0" brushRef="#br0">0 127 24575,'0'0'0,"11"0"0,16 0 0,11 0 0,10 0 0,8 0 0,5 0 0,2 0 0,1 0 0,0 0 0,1 0 0,-2 0 0,0 0 0,0 0 0,-1 0 0,0 0 0,0 0 0,0 0 0,0 0 0,0 0 0,-1 0 0,1 0 0,0 0 0,0 0 0,0 0 0,12 0 0,1-12 0,0 0 0,-3-1 0,-2 3 0,-3 3 0,-3 2 0,-1 2 0,-1 2 0,0 1 0,-1 0 0,-12-12 0,0 0 0,0-1 0,2 3 0,4 3 0,2 2 0,2 2 0,2 2 0,0 1 0,2 0 0,-1 1 0,1-1 0,12 1 0,0-1 0,12 0 0,-1 0 0,-4 0 0,-5 0 0,-5 0 0,-4 0 0,8 0 0,0 0 0,-2 0 0,-2 0 0,-4 0 0,-2 0 0,-2 0 0,-1 0 0,-1 0 0,-13 13 0,-46-11 0,1 0 0,0 0 0,0 0 0,0 1 0,0-1 0,-1 1 0,7 6 0,26 29 0,-10 10 0,5-4 0,5 4 0,8-10 0,7 4 0,5-11 0,4-7 0,2-8 0,1-8 0,0-4 0,0-3 0,0-2 0,0 0 0,-1-1 0,0 1 0,0 0 0,0 0 0,0 1 0,0-1 0,0 1 0,0 0 0,0-12 0,13 0 0,-1-1 0,13 3 0,-2 3 0,10 2 0,7 2 0,-4 2 0,-7 1 0,-8 1 0,-8-1 0,-6 1 0,-5-1 0,-2 0 0,-1 1 0,-1-1 0,1 0 0,0 0 0,0 0 0,0 0 0,-11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23:29.023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125.11833"/>
      <inkml:brushProperty name="anchorY" value="896.32776"/>
      <inkml:brushProperty name="scaleFactor" value="0.5"/>
    </inkml:brush>
  </inkml:definitions>
  <inkml:trace contextRef="#ctx0" brushRef="#br0">0 2747 24575,'0'0'0,"11"-21"0,4-57 0,-2-36 0,-3-20 0,-2 1 0,-3 11 0,-2 17 0,-2 14 0,11-11 0,25-30 0,25-44 0,11-44 0,-6-12 0,-2 10 0,-2 8 0,-15 35 0,-12 34 0,-14 31 0,-10 25 0,-6 16 0,-6 23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23:30.976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1713.99426"/>
      <inkml:brushProperty name="anchorY" value="2373.1272"/>
      <inkml:brushProperty name="scaleFactor" value="0.5"/>
    </inkml:brush>
  </inkml:definitions>
  <inkml:trace contextRef="#ctx0" brushRef="#br0">1 1 24575,'0'0'0,"10"0"0,17 0 0,23 0 0,24 0 0,32 0 0,15 0 0,11 0 0,3 0 0,-12 0 0,-2 0 0,-16 0 0,-12 0 0,-12 0 0,-9 0 0,-7 0 0,-3 0 0,-2 0 0,0 0 0,-1 0 0,1 0 0,1 0 0,0 0 0,13 0 0,13 0 0,0 0 0,-2 0 0,-5 0 0,-6 0 0,-4 0 0,-4 0 0,-3 0 0,-13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23:35.774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5458.0625"/>
      <inkml:brushProperty name="anchorY" value="1103.1272"/>
      <inkml:brushProperty name="scaleFactor" value="0.5"/>
    </inkml:brush>
  </inkml:definitions>
  <inkml:trace contextRef="#ctx0" brushRef="#br0">936 1 24575,'0'0'0,"0"10"0,0 30 0,0 22 0,-13 49 0,-25 68 0,-12 63 0,-23 42 0,6 14-1147,-2 1 1001,16-33 117,13-37-38,3-62 67,11-43 0,7-33 0,8-22 0,5-13 0,4-4 0,2-2 1147,2 3-1001,-13 26-117,-12 41 38,-14 27-67,-10 11 0,3 0 0,9-17 0,10-20 0,-4-21 0,8-17 0,5-11 0,5-8 0,-8-17 0,16-43 0,1 0 0,0 0 0,-1-1 0,0 1 0,0-1 0,0 1 0,-6 3 0,10-7 0,-3 1 0,1 0 0,0 0 0,-1 0 0,1 0 0,-1-1 0,0 1 0,1-1 0,-1 1 0,1-1 0,-1 1 0,0-1 0,1 0 0,-1 0 0,-3 0 0,4 0 0,0 0 0,-1-1 0,1 1 0,0-1 0,-1 1 0,1-1 0,-1 0 0,1 0 0,0 1 0,-1-1 0,1 0 0,0 0 0,0 0 0,0 0 0,0-1 0,-2-1 0,-14-31 0,6-15 0,5-21 0,3-6 0,2-15 0,2 1 0,0 4 0,0 6 0,0 6 0,-1 4 0,13 17 0,0 3 0,0 1 0,-3-1 0,10 9 0,-2-2 0,9-3 0,10-3 0,-4-5 0,7 8 0,-7-1 0,-8-1 0,5-4 0,-6-4 0,6-2 0,7 11 0,-4-2 0,-7 0 0,5 9 0,6 10 0,8 10 0,6 9 0,5 17 0,4 18 0,-53-19 0,1 1 0,1 0 0,-1 0 0,9 10 0,33 34 0,1-5 0,-11 5 0,3-11 0,-10 4 0,4-11 0,-8 4 0,4 5 0,6-6 0,-5 4 0,-7 5 0,-8 5 0,-7 6 0,-6 3 0,-3 2 0,-3 2 0,-2 0 0,1 1 0,-1 0 0,1 0 0,0 12 0,13-12 0,0-1 0,1-2 0,-3-1 0,-3 0 0,-2 0 0,-2 1 0,-2 1 0,12 1 0,-10-56 0,0 2 0,0 0 0,1-1 0,8 13 0,-9-15 0,1 0 0,1 0 0,-1-1 0,1 1 0,-1-1 0,8 5 0,-6-5 0,1 0 0,-1 0 0,1-1 0,0 1 0,8 1 0,53 21 0,30 6 0,28 7 0,24-4 0,6 6 0,-1 4 0,-17-6 0,-21-9 0,-19-9 0,-16-8 0,-12-7 0,-62-10 0,-1 3 0,0 0 0,0-1 0,0 0 0,0-1 0,0 1 0,7-5 0,-9 4 0,1 0 0,0-1 0,-1-1 0,1 1 0,-1-1 0,9-10 0,-3 3 0,-2 1 0,-1-1 0,10-17 0,27-57 0,3-5 0,4 1 0,4-7 0,-10 6 0,2 6 0,-11 7 0,-10 6 0,-10 5 0,5 16 0,-5 2 0,-4 0 0,-4-1 0,-3-3 0,-16 9 0,8 41 0,1-1 0,-1 1 0,0 0 0,0-1 0,0 1 0,-1 0 0,1 0 0,-6-5 0,5 5 0,-1 0 0,0 0 0,0 0 0,-1 1 0,1-1 0,-10-2 0,-34-9 0,-9 8 0,52 7 0,-2 0 0,-1 0 0,1 0 0,0 1 0,-8 2 0,-36 10 0,11 13 0,-2-2 0,-2-3 0,8 8 0,-4-6 0,8 7 0,-4-4 0,-5 6 0,-6 7 0,-5-5 0,7 5 0,10 5 0,11 5 0,10 5 0,6 3 0,6 3 0,2 1 0,15-12 0,-13-46 0,0 0 0,1 1 0,-1-1 0,1 0 0,0 0 0,0 0 0,6 5 0,-5-6 0,0 1 0,0-1 0,0 0 0,1 0 0,0-1 0,8 5 0,37 7 0,7 5 0,-8 8 0,-38-17 0,-2-2 0,1 1 0,11 13 0,30 25 0,-9 6 0,-11 3 0,3 3 0,-9 2 0,5-12 0,8-12 0,-6 0 0,6-9 0,-6 3 0,4-6 0,6 7 0,6-7 0,5-5 0,4 7 0,3 6 0,2-3 0,1 7 0,0-6 0,0-6 0,0-8 0,0-7 0,-13-5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23:38.882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9630.50488"/>
      <inkml:brushProperty name="anchorY" value="-5004.28857"/>
      <inkml:brushProperty name="scaleFactor" value="0.5"/>
    </inkml:brush>
  </inkml:definitions>
  <inkml:trace contextRef="#ctx0" brushRef="#br0">1498 1 24575,'0'0'0,"-10"0"0,-17 0 0,-22 0 0,-12 0 0,-7 12 0,-16 0 0,-12 1 0,1-3 0,5-2 0,7-4 0,6-1 0,7-2 0,5-1 0,2 0 0,2-1 0,12 13 0,46-10 0,-1 0 0,0 0 0,1 0 0,-1 0 0,0 0 0,1 1 0,0 0 0,-4 4 0,3-4 0,1 0 0,1 1 0,-1 0 0,0 0 0,1 0 0,0 0 0,-2 7 0,4-11 0,-1 3 0,1 0 0,-1 0 0,1 0 0,0 0 0,-1 0 0,1 0 0,1 0 0,-1 0 0,1 5 0,7 35 0,16-7 0,13-8 0,11 3 0,7 6 0,-7 6 0,3-5 0,-12 5 0,-34-32 0,1-2 0,-1 0 0,0 1 0,3 10 0,11 56 0,-8 30 0,-7 25 0,-3 11 0,-2 4 0,-1-2 0,0-17 0,0-18 0,1-16 0,-12-14 0,-1 3 0,-11 31 0,-10 59 0,-11 98 0,-19 104 0,-18 92-1147,-5 36 328,-10-26-164,15-59 0,20-66 0,6-87 465,18-73 549,13-59-128,12-42 97,7-25 1146,8-65-1102,-1 2-1,0-1 0,0 1 0,0-1 0,0 1 0,0-1 0,1 1 0,-1-1 0,1 1 1,-1-1-1,1 1 0,-1-1 0,1 0 0,0 1 0,0-1 0,-1 0 0,1 0 1,2 2-1,-2 0 6,0-2 0,0 0 0,0-1 0,0 1 0,1 0 1,-1-1-1,0 1 0,0-1 0,1 0 0,-1 1 0,0-1 0,0 0 1,1 0-1,-1 1 0,0-1 0,1 0 0,-1-1 0,0 1 0,2 0 1,-2-1 39,2 0 0,-1 1 1,1-1-1,-1-1 0,1 1 1,-1 0-1,1-1 1,-1 1-1,0-1 0,3-2 1,21-30 893,7-14-465,6 3-549,8 7 128,5 10-97,-49 28 0,2-1 0,0 0 0,0 0 0,0 0 0,0 0 0,0 1 0,7 0 0,36 2 0,2 19 0,3 2 0,3-2 0,2-3 0,-10-19 0,-46 0 0,1 1 0,0-1 0,1 0 0,-1 0 0,0-1 0,0 1 0,0-1 0,-1 1 0,1-1 0,4-3 0,-4 2 0,-1 1 0,1-1 0,-1 0 0,1 0 0,-1 0 0,0 0 0,0-1 0,0 1 0,1-4 0,11-28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23:40.694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7557.32227"/>
      <inkml:brushProperty name="anchorY" value="-9201.61523"/>
      <inkml:brushProperty name="scaleFactor" value="0.5"/>
    </inkml:brush>
  </inkml:definitions>
  <inkml:trace contextRef="#ctx0" brushRef="#br0">1 1 24575,'0'0'0,"10"0"0,17 0 0,11 0 0,10 0 0,8 0 0,5 0 0,2 0 0,1 0 0,-24 0 0,-37 2 0,-1-2 0,0 0 0,0 1 0,0-1 0,0 1 0,0 0 0,0 0 0,-1-1 0,1 1 0,0 1 0,2 1 0,9 9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23:45.740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9273.79785"/>
      <inkml:brushProperty name="anchorY" value="-10496.29688"/>
      <inkml:brushProperty name="scaleFactor" value="0.5"/>
    </inkml:brush>
  </inkml:definitions>
  <inkml:trace contextRef="#ctx0" brushRef="#br0">1 3151 24575,'0'0'0,"0"11"0,0 16 0,0 11 0,0 10 0,0 8 0,0-20 0,0-23 0,0-24 0,0-21 0,0-28 0,0-11 0,0-5 0,0-13 0,0-10 0,0 2 0,0 6 0,0 8 0,0 7 0,0 7 0,0-9 0,0 2 0,0-10 0,0 2 0,0 4 0,0 4 0,12 17 0,1 5 0,-1 2 0,11 0 0,-3-2 0,10 10 0,9 10 0,7 12 0,7 9 0,5 7 0,4 4 0,1 3 0,0 1 0,0 13 0,1 0 0,-1-1 0,-1-2 0,-12 8 0,0-2 0,-1 10 0,-10 8 0,3-3 0,2-5 0,-7 16 0,3-5 0,4 5 0,5 5 0,5 4 0,-8 5 0,1-11 0,-11 2 0,4-12 0,-10 2 0,-7 4 0,-8 5 0,-7 4 0,-4 5 0,-3 2 0,-2 2 0,-13-10 0,-1-1 0,1 0 0,2 2 0,4 3 0,3 2 0,2 3 0,2 1 0,1 1 0,0 0 0,1 1 0,12-1 0,0 1 0,13-1 0,10 0 0,-3 0 0,8-13 0,4-12 0,7-13 0,4-11 0,-53-13 0,3 0 0,0 0 0,0-1 0,-1 1 0,1-1 0,9-3 0,-13 3 0,2 0 0,0-1 0,-1 0 0,0 0 0,1 0 0,-1 0 0,0 0 0,0-1 0,4-3 0,30-21 0,3-11 0,-7-7 0,-8-8 0,5-4 0,5 9 0,8-1 0,-6-2 0,6-2 0,3-3 0,5-2 0,5-2 0,2-2 0,15 12 0,-10 1 0,12-1 0,-2-2 0,0-2 0,-3 9 0,-2 11 0,-15-2 0,-2 9 0,-1 8 0,2 7 0,2 5 0,2 4 0,15 2 0,-10 15 0,1 0 0,-2 0 0,-1 10 0,1-3 0,-12 10 0,0-5 0,-12 8 0,2-6 0,-8-18 0,-32-10 0,2 0 0,1 0 0,-1 0 0,1 0 0,-1 0 0,0 0 0,1 0 0,-1 0 0,0 0 0,1 0 0,-1 0 0,1 0 0,-1 0 0,0-1 0,1 1 0,-1 0 0,0 0 0,1 0 0,-1-1 0,0 1 0,1 0 0,-1 0 0,0-1 0,1 1 0,-1 0 0,0 0 0,0-1 0,1 1 0,-1 0 0,0-1 0,0 1 0,0 0 0,0-1 0,1 1 0,-1-1 0,0 1 0,0 0 0,0-1 0,0 1 0,0-1 0,1-27 0,-18-3 0,-15 2 0,-13 7 0,-8 6 0,-7 6 0,-3 5 0,-2 3 0,0 2 0,-12 13 0,67-9 0,-3 1 0,-1 0 0,-13 8 0,-36 13 0,2 11 0,1 6 0,1 20 0,-13-7 0,11 3 0,1 1 0,13 0 0,1 1 0,12 0 0,-3 1 0,10 0 0,6 0 0,-5 12 0,5 1 0,5-1 0,5-1 0,4 8 0,3-1 0,3-2 0,1-5 0,13-15 0,-10-54 0,-2 1 0,2-1 0,-1 1 0,1-1 0,-1 0 0,1 1 0,6 5 0,-5-6 0,-1-1 0,1 0 0,0 0 0,-1 0 0,1-1 0,1 1 0,-1-1 0,4 2 0,41 10 0,-41-15 0,-1 1 0,1 0 0,0-1 0,-1 0 0,12-2 0,41-10 0,4-2 0,0-11 0,0 3 0,13-10 0,-1-6 0,0 3 0,9-5 0,-14-5 0,-4-5 0,7-4 0,-1-4 0,-1-1 0,-2-15 0,9 0 0,-1-25 0,11 1 0,-3 3 0,-4-5 0,-6 9 0,-4-6 0,-5 7 0,-2 7 0,-3 8 0,-13 5 0,-1 5 0,-11 2 0,0 3 0,-8 0 0,5 0 0,-8 0 0,7-12 0,-6-1 0,-7 0 0,7-10 0,-5 1 0,-5 4 0,-5 4 0,-4-9 0,-4 5 0,-3 2 0,-1 4 0,-1-8 0,12 2 0,1 2 0,0 5 0,-3 3 0,-1 3 0,-4 2 0,-1 1 0,-2 1 0,-1 1 0,0 0 0,-1 0 0,1 0 0,-1-1 0,1 0 0,0 0 0,0 0 0,-1 0 0,1 0 0,0 0 0,1 25 0,-1 25 0,0 26 0,0 20 0,0 28 0,0 10 0,0 6 0,0 11 0,0-2 0,-12-15 0,-1 5 0,-12-4 0,2-2 0,2-4 0,6-1 0,4-2 0,-7-2 0,3 0 0,-11-12 0,3-2 0,4 1 0,-8 14 0,-7 29 0,-9 28 0,5 25 0,-18 20 0,-4 1 0,7-5 0,0-21 0,11-10 0,0-32 0,10-17 0,9-13 0,-4-21 0,6-3 0,4-1 0,6 2 0,5 5 0,3 17 0,-11 40 0,2 29 0,1 24 0,1 4 0,4-14 0,2-22 0,2-21 0,1-19 0,1-13 0,0-9 0,1-5 0,-1-3 0,1-1 0,-1 1 0,0 14 0,0 0 0,0 14 0,0-1 0,0 9 0,0-4 0,0-5 0,0-6 0,0-7 0,0-4 0,0-4 0,0-2 0,12-13 0,1-1 0,-1-13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23:52.816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14608.26367"/>
      <inkml:brushProperty name="anchorY" value="-14014.9043"/>
      <inkml:brushProperty name="scaleFactor" value="0.5"/>
    </inkml:brush>
  </inkml:definitions>
  <inkml:trace contextRef="#ctx0" brushRef="#br0">71 1 24575,'0'0'0,"11"0"0,15 0 0,0 12 0,10 0 0,7 1 0,-5 9 0,5-2 0,4-3 0,-8 9 0,3-5 0,-8 9 0,-10 8 0,-7 8 0,-8 7 0,-4 5 0,-4 3 0,-2 1 0,-1 2 0,1 0 0,-1-1 0,1 0 0,-12-13 0,11-46 0,0 0 0,0 0 0,-1 0 0,1 0 0,-1 0 0,0 0 0,-5 5 0,5-5 0,-1-1 0,0 0 0,0 0 0,0-1 0,0 1 0,0-1 0,-7 3 0,-37 8 0,41-13 0,-1 0 0,0-1 0,0 1 0,0-2 0,-8-1 0,-45-21 0,54 19 0,-2-1 0,0 0 0,0-1 0,-8-8 0,-34-23 0,-1-8 0,11-4 0,10-4 0,11-4 0,8-2 0,7-2 0,3-1 0,15 12 0,-13 51 0,1-3 0,0 1 0,0-1 0,0 1 0,0-1 0,1 1 0,-1 0 0,1 0 0,3-4 0,-6 6 0,2 0 0,-1-1 0,0 1 0,1 0 0,-1 0 0,1-1 0,-1 1 0,0 0 0,1 0 0,-1 0 0,1-1 0,-1 1 0,0 0 0,1 0 0,-1 0 0,1 0 0,-1 0 0,1 0 0,-1 0 0,1 0 0,-1 0 0,0 0 0,1 0 0,-1 0 0,1 0 0,-1 0 0,1 0 0,-1 1 0,0-1 0,1 0 0,-1 0 0,1 0 0,-1 1 0,0-1 0,1 0 0,0 1 0,11 23 0,-4 18 0,-2 12 0,-15-4 0,-2-22 0,11-28 0,0 0 0,0 0 0,0 1 0,0-1 0,-1 0 0,1 1 0,0-1 0,0 0 0,-1 1 0,1-1 0,0 0 0,-1 0 0,1 1 0,0-1 0,-1 0 0,1 0 0,0 0 0,-1 1 0,1-1 0,0 0 0,-1 0 0,1 0 0,-1 0 0,1 0 0,0 0 0,-1 0 0,1 0 0,-1 0 0,1 0 0,0 0 0,-1 0 0,1 0 0,-1 0 0,1 0 0,0 0 0,-1-1 0,-10-18 0,3-8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41:38.136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37738.60156"/>
      <inkml:brushProperty name="anchorY" value="-16635.29883"/>
      <inkml:brushProperty name="scaleFactor" value="0.5"/>
    </inkml:brush>
  </inkml:definitions>
  <inkml:trace contextRef="#ctx0" brushRef="#br0">255 1247 24575,'0'0'0,"11"0"0,16 0 0,11 0 0,10 0 0,-4-13 0,3 0 0,4 0 0,3 2 0,-10-8 0,3-11 0,1-11 0,4 4 0,-10-5 0,3 7 0,-10-5 0,-9-3 0,3 7 0,-6-5 0,-6-4 0,-6-5 0,-4-4 0,8 8 0,-1-2 0,-2-1 0,-3-3 0,-3-3 0,-2-4 0,-2-1 0,-14 11 0,0 0 0,-14 12 0,2-2 0,-9-4 0,-8 9 0,-7 7 0,-6 9 0,-5 7 0,-3 5 0,-1 5 0,0 1 0,12 13 0,1 2 0,0-1 0,-2-3 0,9 10 0,11 9 0,10 11 0,10 8 0,-7-5 0,5 3 0,2 3 0,4 3 0,-10 4 0,-10 2 0,1 2 0,-8-12 0,4 1 0,6 0 0,8 2 0,6 3 0,5 3 0,4 1 0,2 2 0,1 0 0,13 2 0,12-1 0,1 1 0,-3-1 0,-6 1 0,8-1 0,-6 0 0,-3 0 0,7-12 0,8-2 0,10-11 0,-5 2 0,-6 2 0,3-6 0,6-9 0,-7 5 0,5-7 0,6-6 0,4-6 0,-6 8 0,3-4 0,-9 10 0,-10 9 0,4-3 0,5-5 0,8-8 0,-6-6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23:53.644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13285.32617"/>
      <inkml:brushProperty name="anchorY" value="-13195.63867"/>
      <inkml:brushProperty name="scaleFactor" value="0.5"/>
    </inkml:brush>
  </inkml:definitions>
  <inkml:trace contextRef="#ctx0" brushRef="#br0">1 1 24575,'0'0'0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28:15.855"/>
    </inkml:context>
    <inkml:brush xml:id="br0">
      <inkml:brushProperty name="width" value="0.35" units="cm"/>
      <inkml:brushProperty name="height" value="0.35" units="cm"/>
      <inkml:brushProperty name="color" value="#B4C3DA"/>
      <inkml:brushProperty name="inkEffects" value="silver"/>
      <inkml:brushProperty name="anchorX" value="-14555.32617"/>
      <inkml:brushProperty name="anchorY" value="-14465.63867"/>
      <inkml:brushProperty name="scaleFactor" value="0.5"/>
    </inkml:brush>
  </inkml:definitions>
  <inkml:trace contextRef="#ctx0" brushRef="#br0">1 254 24575,'0'0'0,"10"0"0,17 0 0,10 0 0,-1-12 0,7-2 0,5 2 0,4 1 0,5 3 0,3 3 0,1-10 0,2 2 0,0 0 0,0 3 0,0 3 0,-1 3 0,1 2 0,-1 1 0,0 1 0,-13-11 0,0-1 0,0 0 0,3 2 0,2 3 0,4 2 0,1 3 0,2 1 0,1 1 0,0 0 0,1 1 0,-1-1 0,0 1 0,0-1 0,1 0 0,-1 0 0,0 0 0,0 0 0,0 0 0,0 0 0,0 0 0,0 0 0,0 0 0,0 0 0,0 0 0,0 0 0,-1 0 0,1 0 0,0 0 0,0 0 0,0 0 0,0 12 0,0 1 0,0-1 0,0-1 0,0-4 0,0-2 0,0-3 0,0-1 0,-1-1 0,2 0 0,-2 0 0,2-1 0,-1 1 0,0-1 0,0 1 0,0 0 0,-12 12 0,-1 1 0,0-1 0,2-2 0,3-2 0,3-3 0,3-3 0,1-1 0,0-1 0,2 0 0,-1 12 0,1 1 0,-1-1 0,1-2 0,-1-2 0,-1-3 0,2-3 0,-2-1 0,1 0 0,0-2 0,0 1 0,0-1 0,1 1 0,-2-1 0,2 1 0,-1 0 0,-1 0 0,1 0 0,0 0 0,0 0 0,0-12 0,0-2 0,0 2 0,-13-11 0,1 2 0,-1 4 0,-10-8 0,-10-9 0,3 4 0,4 5 0,7 6 0,6 7 0,6 5 0,4 4 0,-10 15 0,1 2 0,-12 13 0,2-3 0,3 9 0,4-4 0,6-6 0,3-6 0,4-7 0,1-5 0,1-2 0,1-3 0,0-1 0,-1-1 0,1 1 0,-1 0 0,1 0 0,-1 1 0,0 0 0,0 0 0,0 0 0,0 0 0,0 0 0,-1 0 0,1 0 0,0 0 0,0 0 0,0 0 0,0 0 0,0 0 0,0 0 0,0 0 0,0 0 0,0 0 0,0 0 0,12 0 0,14 0 0,-1 0 0,-2 0 0,7 0 0,-5 0 0,-4 0 0,5 0 0,-5 0 0,-4 0 0,-5 0 0,-4 0 0,8 0 0,-2 0 0,-1 0 0,-3 0 0,-28 0 0,-28 0 0,-28 0 0,-22 0 0,-4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28:28.506"/>
    </inkml:context>
    <inkml:brush xml:id="br0">
      <inkml:brushProperty name="width" value="0.35" units="cm"/>
      <inkml:brushProperty name="height" value="0.35" units="cm"/>
      <inkml:brushProperty name="color" value="#B4C3DA"/>
      <inkml:brushProperty name="inkEffects" value="silver"/>
      <inkml:brushProperty name="anchorX" value="-36633.80859"/>
      <inkml:brushProperty name="anchorY" value="-16757.49023"/>
      <inkml:brushProperty name="scaleFactor" value="0.5"/>
    </inkml:brush>
  </inkml:definitions>
  <inkml:trace contextRef="#ctx0" brushRef="#br0">0 251 24575,'0'0'0,"11"0"0,16 0 0,11 0 0,10 0 0,8 0 0,5 0 0,2 0 0,1 0 0,0 0 0,1 0 0,-2 0 0,0 0 0,0 0 0,-1 0 0,0 0 0,1-12 0,-2 0 0,1-1 0,0 3 0,-1 3 0,-11-11 0,11 3 0,1 1 0,3 3 0,0 3 0,-1 4 0,1 2 0,-2 1 0,0 1 0,-1-11 0,0-1 0,0 0 0,0 2 0,0 3 0,0-10 0,0 2 0,0 1 0,0 3 0,0 3 0,0 4 0,0 2 0,0 1 0,0 1 0,-1 1 0,1 0 0,0-1 0,0 1 0,0-1 0,0 0 0,0 0 0,0 0 0,0 0 0,0 0 0,0 0 0,0 0 0,0 0 0,-1 0 0,2 0 0,-2 0 0,2 0 0,-1 0 0,0 0 0,0 0 0,0 0 0,0 0 0,-1 0 0,1 0 0,0 0 0,0 0 0,0 0 0,0 0 0,0 0 0,0 0 0,0 0 0,0 0 0,0 0 0,0 0 0,0 0 0,-1 0 0,1 0 0,0 0 0,0 0 0,0 0 0,0 0 0,0 0 0,1 0 0,-2 0 0,2 0 0,-1 0 0,-1 0 0,1 0 0,0 0 0,0 0 0,0 0 0,0 0 0,0 0 0,0 0 0,0 0 0,0 0 0,0 0 0,0 0 0,0 0 0,-1 0 0,1 0 0,0 0 0,0 0 0,0 0 0,0 0 0,0 0 0,0 13 0,0 0 0,0 0 0,0-3 0,0-2 0,0-3 0,0-2 0,0-2 0,0-1 0,0 0 0,-13 11 0,1 1 0,-1 0 0,2-2 0,4-3 0,2-2 0,2-3 0,-11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28:33.389"/>
    </inkml:context>
    <inkml:brush xml:id="br0">
      <inkml:brushProperty name="width" value="0.35" units="cm"/>
      <inkml:brushProperty name="height" value="0.35" units="cm"/>
      <inkml:brushProperty name="color" value="#B4C3DA"/>
      <inkml:brushProperty name="inkEffects" value="silver"/>
      <inkml:brushProperty name="anchorX" value="-45574.91797"/>
      <inkml:brushProperty name="anchorY" value="-17905.64063"/>
      <inkml:brushProperty name="scaleFactor" value="0.5"/>
    </inkml:brush>
  </inkml:definitions>
  <inkml:trace contextRef="#ctx0" brushRef="#br0">1 0 24575,'0'0'0,"10"0"0,17 0 0,10 0 0,11 0 0,20 0 0,5 0 0,3 0 0,-1 0 0,-3 0 0,-3 0 0,-2 0 0,-3 0 0,-1 0 0,-1 0 0,-1 0 0,0 0 0,1 0 0,-1 0 0,1 0 0,-1 0 0,1 0 0,0 0 0,0 0 0,0 0 0,0 0 0,12 0 0,1 0 0,0 0 0,-3 0 0,-3 0 0,-2 0 0,-2 0 0,-2 0 0,-1 12 0,0 1 0,-13 12 0,0-2 0,0-3 0,2-4 0,3-6 0,3-4 0,2-3 0,2-2 0,0-2 0,2 0 0,-1 0 0,1 1 0,0-1 0,-1 0 0,0 1 0,0 0 0,0 0 0,0 0 0,0 0 0,-1 0 0,2 0 0,-2 0 0,2 0 0,-1 0 0,0 0 0,0 0 0,0 0 0,0 0 0,-1 0 0,1 0 0,0 0 0,12 0 0,1 0 0,0 0 0,-3 0 0,-2 0 0,-3 0 0,9 0 0,0 0 0,-1 0 0,-3 0 0,-3 0 0,-3 0 0,-2 0 0,11 0 0,0 0 0,-1 0 0,-2 0 0,-3 0 0,-3 0 0,-1 0 0,-3 0 0,0 0 0,0 0 0,-1 0 0,1 0 0,-1 0 0,1 0 0,0 0 0,12 0 0,1 0 0,-1 0 0,-1 0 0,-4 0 0,-2 0 0,-3 0 0,0 0 0,10 0 0,1 0 0,-1 0 0,-2 0 0,-3 0 0,-3 0 0,-2 0 0,-1 0 0,-13 12 0,-1 1 0,-1-1 0,3-1 0,4-4 0,1-2 0,4-3 0,-12-1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30:16.254"/>
    </inkml:context>
    <inkml:brush xml:id="br0">
      <inkml:brushProperty name="width" value="0.35" units="cm"/>
      <inkml:brushProperty name="height" value="0.35" units="cm"/>
      <inkml:brushProperty name="color" value="#B4C3DA"/>
      <inkml:brushProperty name="inkEffects" value="silver"/>
      <inkml:brushProperty name="anchorX" value="-58759.53516"/>
      <inkml:brushProperty name="anchorY" value="-20758.14648"/>
      <inkml:brushProperty name="scaleFactor" value="0.5"/>
    </inkml:brush>
  </inkml:definitions>
  <inkml:trace contextRef="#ctx0" brushRef="#br0">0 188 24575,'0'0'0,"11"0"0,16 0 0,11 0 0,10 0 0,21 0 0,16 0 0,4 0 0,-1 0 0,-5 0 0,-7 0 0,-5 0 0,-4 0 0,-3 0 0,-2 0 0,-1 0 0,-1 0 0,1 0 0,1 0 0,-1 0 0,1 0 0,-1 0 0,1 0 0,0 0 0,-12-12 0,-2-1 0,2 0 0,1 3 0,4 3 0,2 2 0,2 2 0,2 2 0,1 1 0,1 1 0,-1-1 0,1 1 0,-1-1 0,-12-12 0,-1-1 0,0 0 0,3 3 0,2 2 0,4 3 0,1 2 0,2 2 0,1 1 0,0 0 0,1 13 0,-1 1 0,0 12 0,0-3 0,1-2 0,-2-6 0,2-5 0,-1-4 0,0-3 0,0-3 0,0 0 0,0-1 0,0 0 0,0 0 0,-1 0 0,1 1 0,13 0 0,-1-1 0,1 1 0,-3 0 0,-2 0 0,-3 1 0,-3-1 0,-1 0 0,-1 0 0,0 0 0,-1 0 0,1 0 0,-1 0 0,-12-12 0,0-1 0,0 0 0,3 3 0,2 3 0,4 2 0,1 2 0,2 2 0,1 1 0,0 1 0,1-1 0,-1 1 0,0-1 0,0 0 0,1 1 0,-1-1 0,0 0 0,0 0 0,0 0 0,0 0 0,0 0 0,0 0 0,-1 0 0,1 0 0,0 0 0,0 0 0,13 0 0,-1 12 0,1 0 0,-2 1 0,-4-3 0,-2-2 0,-3-4 0,-1-1 0,-1-2 0,0-1 0,-1 0 0,1-1 0,-1 1 0,1-1 0,0 1 0,0 0 0,0 0 0,-1 0 0,1 0 0,0 0 0,0 0 0,0 0 0,0 0 0,0 0 0,0 0 0,0 0 0,0 0 0,0 0 0,0 0 0,12 0 0,1 0 0,-1 0 0,-1 0 0,-4 0 0,-2 0 0,-2 0 0,-2 0 0,-1 0 0,0 0 0,-1 0 0,0 0 0,1 0 0,-13-12 0,0-1 0,0 0 0,2-9 0,4 1 0,2 3 0,3 5 0,0 4 0,2 4 0,1-9 0,0 1 0,-1 1 0,0 2 0,0 4 0,0 2 0,0 2 0,0 1 0,-12 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41:30.729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39605.96094"/>
      <inkml:brushProperty name="anchorY" value="-13174.63281"/>
      <inkml:brushProperty name="scaleFactor" value="0.5"/>
    </inkml:brush>
  </inkml:definitions>
  <inkml:trace contextRef="#ctx0" brushRef="#br0">1 253 24575,'0'0'0,"10"0"0,17 0 0,10 0 0,12 0 0,6 0 0,6 0 0,2 0 0,-11-12 0,0-2 0,0 2 0,1 1 0,3 3 0,1 3 0,-10-10 0,1-10 0,1-1 0,3 4 0,3 5 0,3-7 0,1 4 0,3 4 0,0 4 0,0 5 0,1 3 0,0 2 0,-1 2 0,0 0 0,0 1 0,0 0 0,0 0 0,0-1 0,0 1 0,0-1 0,-13 13 0,-45-11 0,0 0 0,0 0 0,0 0 0,0 1 0,0-1 0,-1 1 0,7 6 0,27 16 0,-11 10 0,5-4 0,-6 6 0,-6 6 0,-6 6 0,-6-19 0,-3-10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41:32.865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36287.56641"/>
      <inkml:brushProperty name="anchorY" value="-14504.68945"/>
      <inkml:brushProperty name="scaleFactor" value="0.5"/>
    </inkml:brush>
  </inkml:definitions>
  <inkml:trace contextRef="#ctx0" brushRef="#br0">182 0 24575,'0'0'0,"0"11"0,0 16 0,0 11 0,0 10 0,0 8 0,0 5 0,0 2 0,0 2 0,0-1 0,0 0 0,0 0 0,0-1 0,0 0 0,0-1 0,0 0 0,0-1 0,0 1 0,0 0 0,0 0 0,0 0 0,0 0 0,0 0 0,0 0 0,-13 0 0,0 0 0,0-1 0,3 1 0,2 0 0,3 0 0,2 0 0,2 0 0,1 0 0,-12 0 0,0 0 0,0 1 0,2 11 0,3 0 0,3 1 0,1-3 0,2-2 0,1-4 0,1-1 0,-1-2 0,1-1 0,-1 0 0,0 0 0,1-1 0,-1 0 0,0 1 0,0-1 0,0 1 0,0 0 0,0 0 0,0 0 0,0 0 0,-13 0 0,0-24 0,13-39 0,0 2 0,0 0 0,0-1 0,-1 1 0,1 0 0,-1 0 0,1-1 0,0 1 0,-1-1 0,1 1 0,-1 0 0,0-1 0,1 1 0,-1-1 0,1 1 0,-1-1 0,0 0 0,1 1 0,-1-1 0,0 1 0,0-1 0,1 0 0,-2 0 0,1-2 0,0 1 0,0-1 0,0 1 0,0 0 0,0-1 0,1 1 0,-1-1 0,0 1 0,1-1 0,-1 1 0,1-1 0,-1 1 0,1-1 0,-1-2 0,-6-31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41:46.510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35853.32813"/>
      <inkml:brushProperty name="anchorY" value="-18767.44922"/>
      <inkml:brushProperty name="scaleFactor" value="0.5"/>
    </inkml:brush>
  </inkml:definitions>
  <inkml:trace contextRef="#ctx0" brushRef="#br0">748 9174 24575,'0'0'0,"-11"-11"0,-16-16 0,2-23 0,-23-23 0,-8-34 0,6-27 0,-15-23 0,10-16 0,-1 2 0,12 6 0,12 24 0,11 23 0,10 21 0,6 17 0,4 11 0,3 7 0,0 3 0,0 2 0,13-1 0,-12 52 0,0-1 0,1-1 0,0 1 0,8-12 0,15-27 0,9 10 0,7 11 0,-5-4 0,5 7 0,3 6 0,5 5 0,-20 4 0,-23 4 0,-22 3 0,-21 25 0,-13 1 0,-11 13 0,8 8 0,-2 7 0,-1 5 0,11 2 0,-2 2 0,-2 13 0,10 0 0,8 13 0,10-3 0,7-3 0,-6 6 0,4-3 0,1-6 0,4 8 0,4-5 0,1 8 0,3-4 0,1 8 0,0-6 0,1-5 0,-1-7 0,1 7 0,-1 8 0,0-3 0,13-4 0,12 6 0,1-5 0,22 7 0,-37-76 0,3 3 0,17 19 0,44 43 0,-43-57 0,40 27 0,-26-26 0,50 21 0,70 11 0,4-17 0,8-15 0,-20-11 0,-24-9 0,-11-6 0,-102-3 0,1 1 0,25-7 0,29-7 0,-13-12 0,-5-10 0,-15-9 0,-13-7 0,1-5 0,-9-3 0,6-2 0,-4-12 0,-6-13 0,-5-12 0,7-35 0,-3-32 0,-3-19 0,-4-21 0,-3-6 0,-4 2 0,-1 17 0,-14 19 0,5 129 0,-12-51 0,-7-32 0,-10 23 0,29 93 0,0-2 0,-1 1 0,-14-18 0,-16-31 0,-5 22 0,-4 3 0,-5 13 0,-3 8 0,47 18 0,-1 0 0,1-1 0,0 1 0,0 1 0,-10 1 0,14-1 0,-2 1 0,0-1 0,1 1 0,-1 1 0,0-1 0,-9 7 0,11-6 0,-1 0 0,0 1 0,1 0 0,0 0 0,0 0 0,0 0 0,-3 6 0,2-4 0,1 1 0,0 0 0,1 0 0,0 0 0,-3 8 0,-21 55 0,7 5 0,5 3 0,5 10 0,5-2 0,2 8 0,3-4 0,0-6 0,1-6 0,13-6 0,0-4 0,-1-4 0,-2-2 0,9-1 0,10 0 0,-1 12 0,20 1 0,-5-1 0,5-13 0,4-4 0,3-2 0,-10 0 0,2-10 0,1 0 0,3-10 0,3-9 0,2-9 0,3-7 0,14-6 0,1-2 0,12-2 0,24-1 0,22 0 0,44 1 0,55-12 0,48-25 0,16-14-1147,-9-9 778,-33-5 404,-49 10-537,-156 36 559,61-27 1,8-8-116,-102 45 58,-1 1 0,0-2 0,16-14 0,25-29 0,-49 46 0,-1 0 0,-1-1 0,0 1 0,6-14 0,7-35 1147,2-2-811,-7-14 75,-3-1-441,-4 0 92,-2-12-62,-3-8 0,-13-11 0,-1 4 0,3 73 0,-17-50 0,-23-32 0,-21-5 0,44 81 0,-35-38 0,-42-24 0,1 11 0,-6 10 0,9 18 0,8 19 0,10 14 0,8 12 0,6 8 0,4 17 0,3 2 0,0 14 0,1 9 0,0 10 0,51-35 0,-1-1 0,0 0 0,-9 18 0,-29 42 0,11 3 0,-1 11 0,9-1 0,7-4 0,8-4 0,7-5 0,3-5 0,4 9 0,13 0 0,1-2 0,12-2 0,-1-4 0,8-14 0,-4-3 0,-21-46 0,-2 2 0,0-2 0,1 1 0,14 9 0,45 36 0,8-9 0,3 4 0,11 3 0,10 4 0,10-10 0,-5 3 0,16 2 0,-7-9 0,-10 3 0,1 3 0,2-7 0,5-9 0,16 2 0,18-6 0,39-7 0,51-6 0,34-5 0,15-4-1066,-11-2 1370,-29-1-456,-22-2 152,-30-11 0,-37-1 0,-33 1 0,-95 5 0,-4 2 0,37-15 0,-39 13 0,0-2 0,29-18 0,40-16 0,-20-4 0,-6-4 1067,-17-3-1372,-3-2 457,-11-3-152,-10-2 0,-9-12 0,-6-2 0,-5 1 0,-2-10 0,-1 2 0,-14 3 0,-12 5 0,-12 4 0,2 4 0,-7 16 0,-4 1 0,-5 13 0,-4 11 0,-3 11 0,-1 6 0,-1 6 0,-1 16 0,54-7 0,-1-1 0,1 0 0,0 0 0,-17 13 0,18-11 0,-1 2 0,0 0 0,-15 19 0,-26 47 0,0 6 0,-1 13 0,-4-2 0,10-4 0,-14 5 0,-2-6 0,-3 8 0,-1-7 0,12-5 0,-11 5 0,12-4 0,0-5 0,-1 8 0,10-5 0,12-3 0,-2 7 0,8-4 0,7-4 0,7-4 0,4-4 0,17-4 0,2-2 0,14-14 0,10-1 0,11-13 0,7 2 0,18-10 0,3-6 0,13-9 0,0-5 0,8-5 0,8-2 0,20-2 0,55 0 0,67-50 0,125-39 0,118-37-1147,89-53 328,40-34-164,-24-11 0,-82 24 0,-102 32 0,-111 21 0,-95 42 0,-171 86 855,-3 1 0,29-25 0,-48 37 127,-4 1 0,-1 0 0,1-1 0,-1 0 0,0 0 0,-1 0 1,8-13-1,-7 13 90,-4 2 0,0 0 0,0 0 0,0 1 0,-1-1 0,1-1 0,-1 1 0,0 0 0,-1 0 0,1 0 0,-1-7 0,1 10-21,-1-3 1,-1 1-1,0 0 0,1-1 1,-1 1-1,-1 0 0,1 0 0,-1 0 1,1 0-1,-1 0 0,-4-6 0,-22-43 915,-15 1 0,32 44-737,0 0 0,0 0 0,-20-9-1,-53-26 738,-3-2 0,-12 8 0,3 9-598,7 9-378,7 8 71,8 5-78,5 5 0,4 1 0,3 14 0,1 1 0,12 12 0,2-3 0,11 10 0,11 6 0,-4 8 0,7 7 0,6 3 0,5 4 0,5 0 0,3 2 0,2-1 0,2 13 0,0 12 0,0 0 0,0 9 0,0 8 0,-1 7 0,0 19 0,13-9 0,0 1 0,12 0 0,11-13 0,-3-12 0,-21-79 0,-1 0 0,19 28 0,16 28 0,5-8 0,3-16 0,2-15 0,2-15 0,3 3 0,12-7 0,2-4 0,25-5 0,11-3 0,34-3 0,43-2 0,66-13 0,59-13 0,50-13-1147,25-10 654,-13-7-583,-12-5 140,-30-28 876,-2-13-1187,-11-13 1068,-17-20 151,-4 8-40,-27-14 68,-24 2 0,-23 2-913,-30 3 1173,-38 27 757,-33 5-1219,-27 26 1477,-32 10-438,-57 56-591,0 0 0,-2 1-1,12-20 1,-14 21-143,0 0 1,-1 0-1,0 1 0,-1-1 0,2-9 0,3-37 984,-7-2-1239,-17-1 611,-13-2-539,-14 11 124,36 42-44,-1-1 0,0 0 0,-17-8 0,-45-22 0,-5 11 0,-13 6 0,1 8 0,-9 5 0,5 5 0,6 1 0,7 2 0,6 13 0,6 13 0,2 12 0,3 10 0,14 7 0,12 5 0,1 2 0,-3 2 0,7-1 0,-5 12 0,7 1 0,7 11 0,7-2 0,6-4 0,4-4 0,16-19 0,-9-54 0,0-1 0,-1 1 0,2-1 0,-1 0 0,0 0 0,1 0 0,0 0 0,4 5 0,-8-9 0,3 1 0,-1 1 0,0-1 0,1 0 0,-1 0 0,1 0 0,-1 0 0,1 0 0,-1 0 0,1 0 0,0 0 0,0-1 0,-1 1 0,1-1 0,3 1 0,-4 0 0,0-1 0,0-1 0,1 1 0,-1 0 0,0 0 0,1 0 0,-1-1 0,0 1 0,1-1 0,-1 1 0,0-1 0,0 1 0,0-1 0,0 0 0,1 0 0,-1 1 0,0-1 0,0 0 0,1-1 0,0-1 0,0 0 0,1 0 0,-1 0 0,0 0 0,0-1 0,-1 1 0,4-7 0,8-38 0,-17 2 0,-5-5 0,4 48 0,2-2 0,0 0 0,0 0 0,0 1 0,-1-1 0,0 1 0,-7-6 0,-3 0 0,2 1 0,-1 1 0,-20-9 0,-89-29 0,-92-4 0,-137-4 0,-115-4-1147,-109-2 328,-94-1-164,-80-14 0,-46-1 0,23 13 0,64 3 0,89 3 0,109 13 0,107 11 0,102 1 0,79-5 267,56-5 1951,47 5-542,32 8 290,78 24-786,-1 0-1,1 0 1,0 0 0,-8-7-1,12 8-87,2 1 1,0 0-1,0 0 0,0 0 0,0-1 1,0 1-1,1-1 0,-4-7 0,2 6 14,2 0 0,1 1 0,-1-1 0,1 0 0,-1 0 0,2 0-1,-2-6 1,3 5 18,-1 0-1,1 1 1,-1-1-1,1 0 0,1 0 1,2-10-1,-1 12 1,-1-1-1,1-1 1,1 0-1,-1 1 0,1 0 1,6-7-1,33-35 843,11 10 0,19-2 0,4-4-267,2 8-803,9 7 212,-3-3-125,-3-5 0,7 5 0,7 6 0,-3-5 0,-6 6 0,6 5 0,-6-6 0,-6 5 0,7 3 0,7 6 0,-4 4 0,-4 3 0,-8 2 0,7 2 0,-5 1 0,-4 0 0,8 0 0,-3 0 0,8-1 0,9 0 0,-4 1 0,19-1 0,5 12 0,7 0 0,1 1 0,2-3 0,-14 10 0,-13-2 0,-14-3 0,-11 9 0,-8-3 0,-6-4 0,10-5 0,-1 9 0,12 8 0,11-1 0,23 7 0,34 8 0,6 6 0,13 6 0,-4 3 0,3 4 0,4-12 0,3 1 0,4 0 0,2 1 0,14 4 0,15 1 0,24-10 0,-1 1-1013,7 1 1303,-22 3-435,-11 3 145,-25-10-64,-7-10 82,-29-11-27,-25-10 9,-11 4 0,-18 9 0,-12-2 0,-10-3 1011,-6-7-1300,8 8 500,48 20-230,50 11 28,110 7-9,80 17 0,77 2-1147,58-1 328,39-14 60,11-6-288,10-15 96,-32-14-32,-51-12 0,-74-9 0,-47-19 0,-59-3 244,-55-14 1980,-35 1-1167,-8 3-62,1-6 64,35 4-76,37-6 0,37 5 0,4 5 1147,8-6-756,-12-7-432,-38-9 144,-29-7 1043,-24 7-326,-17 8-970,-12-14 310,20-4-158,48-5-2,52-16 0,46-14 151,100-26-194,225-36-1082,294-69 306,130-42-164,4-20 0,-109 6 0,-180 29 0,-193 46 0,-182 44 0,-143 38 0,-113 29 0,-139 67 1638,29-26 0,-59 36-524,-4 3 0,-1-1 1,0-1-1,15-19 0,39-36 852,3-12 0,11-36 0,-12-26 0,11-21 0,-2-16 0,-2-9 0,-16-16 0,-15-3 0,-15 0 0,-13 4-130,-8 5-980,-6 3 273,-15 16-146,-15 27 0,16 117 286,2 4 1,-1 1 0,-17-30 0,13 36-234,0-1 0,-1 1 0,-35-36 0,19 27-50,0 3 0,-47-32 0,29 31 36,-94-44-1,-142-28-1185,-147 10 1178,-150-16-1257,-120 19 364,-89 7-121,-46 21 0,19 19 0,38 16 0,83 12 0,107 21 0,121 18 0,107 15 0,70 23 0,58-4 204,23 15 885,7 13-241,9 13 135,-19 21 0,1 34 0,-9 17 0,-7 38 0,5 31 0,21 4 1147,34-6-328,34-11-159,30-38 415,35-38-138,28-34 46,21-26 0,15-20 0,9-63-819,0-2 0,0 0 0,0 0 0,1 0 0,5 13-1,23 48 820,13-1 0,-1 0 0,17 11 0,-7-1-730,3-1-208,0-3 14,3-4-59,0-4 0,3-14 0,0-14 0,-12-2 0,1-10 0,-1-8 0,3-7 0,15-5 0,3-4 0,2-3 0,11 0 0,12 0 0,10-1 0,21 1 0,30 0 0,30 1 0,38 0 0,56-1 0,13 1-1147,-7 1 1222,-19-1-166,-36 0 55,-47 0-199,-41 0 302,-36-12-100,-91 8 33,-2 1 0,1-1 0,22-10 0,29-12 0,-59 21 0,0 1 0,0-1 0,-1 0 0,12-11 0,23-15 1147,-12-6-1237,15-6 435,-7-6-382,18-17 72,18-17-35,5-16 0,1 1 0,-2 4 0,-4 7 0,-3 9 0,-16 7 0,-3 17 0,-13 4 0,-12 1 0,14 12 0,-6-15 0,19 8 0,6-16 0,17-15 0,-9-5 0,11-12 0,-13 2 0,-4 4 0,-2-18 0,-13 4 0,-1-6 0,2-18 0,-10-16 0,3-17 0,-8-14 0,-9 4 0,-7-5 0,-7-3 0,-5 9 0,-3 21 0,-1 25 0,-2 20 0,0-6 0,1 10 0,0-17 0,-12-4 0,-13-31 0,0-41 0,-9-26 0,-8-46 0,-20-25-1147,-18-31 1262,9 51-218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41:48.629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6567.70313"/>
      <inkml:brushProperty name="anchorY" value="-10864.24316"/>
      <inkml:brushProperty name="scaleFactor" value="0.5"/>
    </inkml:brush>
  </inkml:definitions>
  <inkml:trace contextRef="#ctx0" brushRef="#br0">624 3323 24575,'0'0'0,"-21"0"0,-33 0 0,-34 0 0,-10 0 0,12 12 0,75-9 0,0 1 0,-1-1 0,1 2 0,-13 5 0,-37 16 0,18 9 0,39-30 0,0 1 0,0-1 0,0 0 0,1 1 0,-6 10 0,5-4 0,1-2 0,0 0 0,1 0 0,-2 11 0,-15 48 0,4 3 0,4 13 0,4-2 0,2-2 0,3-5 0,1-4 0,14-17 0,0-3 0,0-2 0,-2 1 0,-3 3 0,-3 14 0,-2 28 0,-2 27 0,-1 37 0,0 44 0,-1 25 0,0 31 0,1 9-1142,0-22 1468,-1-27-489,14-31 163,12-27 0,0-31 0,11-26 0,-27-83 0,1-2 0,14 22 0,27 28 0,-42-60 0,1 0 0,0-1 0,16 12 0,34 24 1142,2-14-1468,1-10 489,1-8-163,11-7 0,1-5 0,0-1 0,-4-2 0,-2 0 0,-3 0 0,-2-12 0,-2-12 0,11 0 0,-64 16 0,2 2 0,1 0 0,14-14 0,59-34 0,-2-19 0,13-16 0,32-51 0,22-60 0,30-58-1147,25-60 1192,32-47-1275,-11-24 371,-17-9 55,-12 12 917,-21 30-251,-6 20-1009,-27 40 401,-11 36-47,-9 19 907,-17 23-248,10 15 134,2-14 0,14-18 0,16-35 0,13-19 0,-1-27-618,19-22 795,18-40-265,-32 62 88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41:49.362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612.75006"/>
      <inkml:brushProperty name="anchorY" value="-8811.52051"/>
      <inkml:brushProperty name="scaleFactor" value="0.5"/>
    </inkml:brush>
  </inkml:definitions>
  <inkml:trace contextRef="#ctx0" brushRef="#br0">872 1 24575,'0'0'0,"-20"52"0,-46 95 0,-22 67 0,-34 53 0,0 11-1147,5-20 328,13-29 241,14-35 853,23-39-446,22-36 873,18-26-893,26-87 204,0 2 1,0-1 0,1 0-1,0 0 1,0 0 0,2 13-1,-2-17-13,1-1 0,-1 1 0,1-1 0,0 0 0,0 1 0,0-1 0,0 0 0,0 0 0,0 0 0,1 1 0,-1-1 0,1-1 0,0 1 0,-1 0 0,4 2 0,-4-3 68,1 0-1,0 0 1,0 0-1,0 0 1,0-1-1,1 1 1,-1 0-1,0-1 1,0 0-1,1 1 1,-1-1-1,0 0 0,0 0 1,1 0-1,-1 0 1,3-1-1,-4 0-61,3 0-1,0 0 1,0 0-1,0-1 1,0 1-1,-1-1 1,1 0-1,-1 0 1,6-4-1,38-33 660,5-13-785,-9-9 207,-9-5-87,-11-1 0,-10 13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8C67D-048F-672F-4982-35DC93F8C5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BB181E-8251-F669-2AC7-55816BEEE3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67032-1E7D-C037-7DE7-23DCF9E5A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081F1-7B9B-4606-B13E-17458FA271BA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BB698-794D-2245-7290-897825DC5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58B8B-E475-CEC9-E313-C90DC11D1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BE8F8-B9D2-4E34-8C16-EEAAE60F1B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713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B1F75-2E2A-DF53-2ECD-BAEDA1F10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2EE5A6-4544-6EE0-112B-84BF57FACB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6F32C-2D5B-2AF1-524A-FB11A69F4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081F1-7B9B-4606-B13E-17458FA271BA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E0A36-41A8-44CB-9CCF-28EF1EA15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D60098-A945-A4CA-27F5-16EA7F4A2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BE8F8-B9D2-4E34-8C16-EEAAE60F1B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488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3ECA60-1EFF-2A45-E76C-BD66E5399D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AC40C5-06ED-57C8-07B6-FF8A309ED7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AE01D-5A60-F286-6F9D-1ED3AA573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081F1-7B9B-4606-B13E-17458FA271BA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F57B41-4CE4-8F4C-73AD-5FF8D609C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ED17F-7216-6475-B6FE-6DA33F97B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BE8F8-B9D2-4E34-8C16-EEAAE60F1B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519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964FA-3C01-55F8-3E54-6EFE96C4C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DB7EF-F46A-A9F6-D430-19803BC1D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CCC6D-E481-8AD7-F05F-A8A7C9E1D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081F1-7B9B-4606-B13E-17458FA271BA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2B5DE-F0E6-0EC8-EF26-48196D699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34459-A85B-AD60-6AC5-994737155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BE8F8-B9D2-4E34-8C16-EEAAE60F1B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290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29FBF-BD48-840E-382C-E1409C3C9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37B097-2255-1EF9-E23A-AB7E58158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90BC1-590B-505C-D399-286CA6BB7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081F1-7B9B-4606-B13E-17458FA271BA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5A6D1-5C5C-355A-3B04-E7234AF4B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35BE8-AF63-5083-A944-364FDA4E9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BE8F8-B9D2-4E34-8C16-EEAAE60F1B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77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6B85C-EE8D-2B41-E30A-D8103D329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70B06-AA6F-E8EB-1A21-03AE5E9A9C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1617FD-BA34-5338-27DB-11C250974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2E3808-F4B1-7D59-7067-52650866E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081F1-7B9B-4606-B13E-17458FA271BA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FB8203-D6F1-CBFA-151E-6E119C22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AF9955-91E1-2F2E-38F7-97A388E31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BE8F8-B9D2-4E34-8C16-EEAAE60F1B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147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60D3E-F311-7D9E-11A6-7A5E6ECF2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5706BD-B6AC-6D79-60AB-3F5BD152D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CEDB0F-9683-5F6E-DE6D-F8A2391FA3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F88080-641D-C988-C97E-3CE3A30563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7BD94B-47C2-005E-77E9-4F115FDE18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657DA4-1113-1B70-69E0-C86E3095C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081F1-7B9B-4606-B13E-17458FA271BA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3C5437-0F91-8493-9E63-90AF2342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8DE5D4-ED95-F28F-2487-ECF3CCA60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BE8F8-B9D2-4E34-8C16-EEAAE60F1B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994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E969C-FA1D-F499-B3D4-B87F6E897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D94124-6E1B-533E-1FE2-A1CD99F67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081F1-7B9B-4606-B13E-17458FA271BA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C07C64-C53D-E787-9F6E-CC058E6B0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62BBC2-AE2C-970F-C24B-316137702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BE8F8-B9D2-4E34-8C16-EEAAE60F1B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0507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1A4A9E-43D3-93A3-11FF-948E438A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081F1-7B9B-4606-B13E-17458FA271BA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FDFED0-AE76-4A6E-B013-5D64B568E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F3FACA-1A20-BCFE-2075-AFF9AF9A2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BE8F8-B9D2-4E34-8C16-EEAAE60F1B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295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65382-55E9-7CD6-0513-CC9901FE7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9C2BF-EFA5-8F08-311C-CA74204EB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457097-32B5-BA4C-5D88-B5FDC86B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5A3A87-3BFA-13BD-1421-87BE1EE29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081F1-7B9B-4606-B13E-17458FA271BA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47E47D-D779-C3A8-83C9-3F0710EDA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BAF80D-05A8-4A1E-5775-5E835A500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BE8F8-B9D2-4E34-8C16-EEAAE60F1B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078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9FF3D-E0F6-0744-A90B-A2DDD2ED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EB0534-5729-0211-E4B0-4D6009184C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947392-BD27-5C47-0FD8-65798262CC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970A01-815E-2E58-0C61-B9FF8BA72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081F1-7B9B-4606-B13E-17458FA271BA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DBDEDA-F195-A4D2-15CC-7C63F4C57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DB419-C695-498B-8E88-FA52C4ECB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BE8F8-B9D2-4E34-8C16-EEAAE60F1B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821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2552FB-FC53-899F-EAE3-54278E5DC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B2B09C-00D3-DF47-C2D0-102755AA9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A7D46-0E8D-E7B8-6638-6EE5E963D4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3081F1-7B9B-4606-B13E-17458FA271BA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54043-E066-683D-5FC4-1D4DCAE8FA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AE0E5-A14F-4B2C-ABD7-85523CB3D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6BE8F8-B9D2-4E34-8C16-EEAAE60F1B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252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customXml" Target="../ink/ink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13" Type="http://schemas.openxmlformats.org/officeDocument/2006/relationships/image" Target="../media/image9.png"/><Relationship Id="rId18" Type="http://schemas.openxmlformats.org/officeDocument/2006/relationships/customXml" Target="../ink/ink10.xml"/><Relationship Id="rId3" Type="http://schemas.openxmlformats.org/officeDocument/2006/relationships/image" Target="../media/image4.jpeg"/><Relationship Id="rId7" Type="http://schemas.openxmlformats.org/officeDocument/2006/relationships/image" Target="../media/image6.png"/><Relationship Id="rId12" Type="http://schemas.openxmlformats.org/officeDocument/2006/relationships/customXml" Target="../ink/ink7.xml"/><Relationship Id="rId17" Type="http://schemas.openxmlformats.org/officeDocument/2006/relationships/image" Target="../media/image11.png"/><Relationship Id="rId2" Type="http://schemas.openxmlformats.org/officeDocument/2006/relationships/image" Target="../media/image3.jpeg"/><Relationship Id="rId16" Type="http://schemas.openxmlformats.org/officeDocument/2006/relationships/customXml" Target="../ink/ink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customXml" Target="../ink/ink6.xml"/><Relationship Id="rId19" Type="http://schemas.openxmlformats.org/officeDocument/2006/relationships/image" Target="../media/image12.png"/><Relationship Id="rId4" Type="http://schemas.openxmlformats.org/officeDocument/2006/relationships/customXml" Target="../ink/ink3.xml"/><Relationship Id="rId9" Type="http://schemas.openxmlformats.org/officeDocument/2006/relationships/image" Target="../media/image7.png"/><Relationship Id="rId14" Type="http://schemas.openxmlformats.org/officeDocument/2006/relationships/customXml" Target="../ink/ink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13" Type="http://schemas.openxmlformats.org/officeDocument/2006/relationships/image" Target="../media/image19.png"/><Relationship Id="rId18" Type="http://schemas.openxmlformats.org/officeDocument/2006/relationships/customXml" Target="../ink/ink18.xml"/><Relationship Id="rId26" Type="http://schemas.openxmlformats.org/officeDocument/2006/relationships/customXml" Target="../ink/ink22.xml"/><Relationship Id="rId3" Type="http://schemas.openxmlformats.org/officeDocument/2006/relationships/image" Target="../media/image14.jpeg"/><Relationship Id="rId21" Type="http://schemas.openxmlformats.org/officeDocument/2006/relationships/image" Target="../media/image23.png"/><Relationship Id="rId7" Type="http://schemas.openxmlformats.org/officeDocument/2006/relationships/image" Target="../media/image16.png"/><Relationship Id="rId12" Type="http://schemas.openxmlformats.org/officeDocument/2006/relationships/customXml" Target="../ink/ink15.xml"/><Relationship Id="rId17" Type="http://schemas.openxmlformats.org/officeDocument/2006/relationships/image" Target="../media/image21.png"/><Relationship Id="rId25" Type="http://schemas.openxmlformats.org/officeDocument/2006/relationships/image" Target="../media/image25.png"/><Relationship Id="rId2" Type="http://schemas.openxmlformats.org/officeDocument/2006/relationships/image" Target="../media/image13.jpeg"/><Relationship Id="rId16" Type="http://schemas.openxmlformats.org/officeDocument/2006/relationships/customXml" Target="../ink/ink17.xml"/><Relationship Id="rId20" Type="http://schemas.openxmlformats.org/officeDocument/2006/relationships/customXml" Target="../ink/ink19.xml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.xml"/><Relationship Id="rId11" Type="http://schemas.openxmlformats.org/officeDocument/2006/relationships/image" Target="../media/image18.png"/><Relationship Id="rId24" Type="http://schemas.openxmlformats.org/officeDocument/2006/relationships/customXml" Target="../ink/ink21.xml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23" Type="http://schemas.openxmlformats.org/officeDocument/2006/relationships/image" Target="../media/image24.png"/><Relationship Id="rId28" Type="http://schemas.openxmlformats.org/officeDocument/2006/relationships/customXml" Target="../ink/ink23.xml"/><Relationship Id="rId10" Type="http://schemas.openxmlformats.org/officeDocument/2006/relationships/customXml" Target="../ink/ink14.xml"/><Relationship Id="rId19" Type="http://schemas.openxmlformats.org/officeDocument/2006/relationships/image" Target="../media/image22.png"/><Relationship Id="rId4" Type="http://schemas.openxmlformats.org/officeDocument/2006/relationships/customXml" Target="../ink/ink11.xml"/><Relationship Id="rId9" Type="http://schemas.openxmlformats.org/officeDocument/2006/relationships/image" Target="../media/image17.png"/><Relationship Id="rId14" Type="http://schemas.openxmlformats.org/officeDocument/2006/relationships/customXml" Target="../ink/ink16.xml"/><Relationship Id="rId22" Type="http://schemas.openxmlformats.org/officeDocument/2006/relationships/customXml" Target="../ink/ink20.xml"/><Relationship Id="rId27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6.xml"/><Relationship Id="rId13" Type="http://schemas.openxmlformats.org/officeDocument/2006/relationships/image" Target="../media/image34.png"/><Relationship Id="rId18" Type="http://schemas.openxmlformats.org/officeDocument/2006/relationships/customXml" Target="../ink/ink31.xml"/><Relationship Id="rId3" Type="http://schemas.openxmlformats.org/officeDocument/2006/relationships/image" Target="../media/image29.jpeg"/><Relationship Id="rId21" Type="http://schemas.openxmlformats.org/officeDocument/2006/relationships/image" Target="../media/image38.png"/><Relationship Id="rId7" Type="http://schemas.openxmlformats.org/officeDocument/2006/relationships/image" Target="../media/image31.png"/><Relationship Id="rId12" Type="http://schemas.openxmlformats.org/officeDocument/2006/relationships/customXml" Target="../ink/ink28.xml"/><Relationship Id="rId17" Type="http://schemas.openxmlformats.org/officeDocument/2006/relationships/image" Target="../media/image36.png"/><Relationship Id="rId2" Type="http://schemas.openxmlformats.org/officeDocument/2006/relationships/image" Target="../media/image28.jpeg"/><Relationship Id="rId16" Type="http://schemas.openxmlformats.org/officeDocument/2006/relationships/customXml" Target="../ink/ink30.xml"/><Relationship Id="rId20" Type="http://schemas.openxmlformats.org/officeDocument/2006/relationships/customXml" Target="../ink/ink3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5.xml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5" Type="http://schemas.openxmlformats.org/officeDocument/2006/relationships/image" Target="../media/image35.png"/><Relationship Id="rId10" Type="http://schemas.openxmlformats.org/officeDocument/2006/relationships/customXml" Target="../ink/ink27.xml"/><Relationship Id="rId19" Type="http://schemas.openxmlformats.org/officeDocument/2006/relationships/image" Target="../media/image37.png"/><Relationship Id="rId4" Type="http://schemas.openxmlformats.org/officeDocument/2006/relationships/customXml" Target="../ink/ink24.xml"/><Relationship Id="rId9" Type="http://schemas.openxmlformats.org/officeDocument/2006/relationships/image" Target="../media/image32.png"/><Relationship Id="rId14" Type="http://schemas.openxmlformats.org/officeDocument/2006/relationships/customXml" Target="../ink/ink2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6.xml"/><Relationship Id="rId13" Type="http://schemas.openxmlformats.org/officeDocument/2006/relationships/image" Target="../media/image44.png"/><Relationship Id="rId18" Type="http://schemas.openxmlformats.org/officeDocument/2006/relationships/customXml" Target="../ink/ink41.xml"/><Relationship Id="rId3" Type="http://schemas.openxmlformats.org/officeDocument/2006/relationships/image" Target="../media/image39.png"/><Relationship Id="rId21" Type="http://schemas.openxmlformats.org/officeDocument/2006/relationships/image" Target="../media/image48.png"/><Relationship Id="rId7" Type="http://schemas.openxmlformats.org/officeDocument/2006/relationships/image" Target="../media/image41.png"/><Relationship Id="rId12" Type="http://schemas.openxmlformats.org/officeDocument/2006/relationships/customXml" Target="../ink/ink38.xml"/><Relationship Id="rId17" Type="http://schemas.openxmlformats.org/officeDocument/2006/relationships/image" Target="../media/image46.png"/><Relationship Id="rId25" Type="http://schemas.openxmlformats.org/officeDocument/2006/relationships/image" Target="../media/image50.png"/><Relationship Id="rId2" Type="http://schemas.openxmlformats.org/officeDocument/2006/relationships/customXml" Target="../ink/ink33.xml"/><Relationship Id="rId16" Type="http://schemas.openxmlformats.org/officeDocument/2006/relationships/customXml" Target="../ink/ink40.xml"/><Relationship Id="rId20" Type="http://schemas.openxmlformats.org/officeDocument/2006/relationships/customXml" Target="../ink/ink4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5.xml"/><Relationship Id="rId11" Type="http://schemas.openxmlformats.org/officeDocument/2006/relationships/image" Target="../media/image43.png"/><Relationship Id="rId24" Type="http://schemas.openxmlformats.org/officeDocument/2006/relationships/customXml" Target="../ink/ink44.xml"/><Relationship Id="rId5" Type="http://schemas.openxmlformats.org/officeDocument/2006/relationships/image" Target="../media/image40.png"/><Relationship Id="rId15" Type="http://schemas.openxmlformats.org/officeDocument/2006/relationships/image" Target="../media/image45.png"/><Relationship Id="rId23" Type="http://schemas.openxmlformats.org/officeDocument/2006/relationships/image" Target="../media/image49.png"/><Relationship Id="rId10" Type="http://schemas.openxmlformats.org/officeDocument/2006/relationships/customXml" Target="../ink/ink37.xml"/><Relationship Id="rId19" Type="http://schemas.openxmlformats.org/officeDocument/2006/relationships/image" Target="../media/image47.png"/><Relationship Id="rId4" Type="http://schemas.openxmlformats.org/officeDocument/2006/relationships/customXml" Target="../ink/ink34.xml"/><Relationship Id="rId9" Type="http://schemas.openxmlformats.org/officeDocument/2006/relationships/image" Target="../media/image42.png"/><Relationship Id="rId14" Type="http://schemas.openxmlformats.org/officeDocument/2006/relationships/customXml" Target="../ink/ink39.xml"/><Relationship Id="rId22" Type="http://schemas.openxmlformats.org/officeDocument/2006/relationships/customXml" Target="../ink/ink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D1053-1ADA-C30B-A391-250D0BE73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/>
          <a:lstStyle/>
          <a:p>
            <a:r>
              <a:rPr lang="en-GB" dirty="0"/>
              <a:t>PLANT EXPERIMENT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F0304B-5F79-B1C7-8782-BA784108E3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By Oscar and Caspar</a:t>
            </a:r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CCEB9EB-C6A6-3B3E-3C22-89FA08AD5C40}"/>
                  </a:ext>
                </a:extLst>
              </p14:cNvPr>
              <p14:cNvContentPartPr/>
              <p14:nvPr/>
            </p14:nvContentPartPr>
            <p14:xfrm>
              <a:off x="2831593" y="3209839"/>
              <a:ext cx="6598440" cy="136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CCEB9EB-C6A6-3B3E-3C22-89FA08AD5C4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68593" y="3147199"/>
                <a:ext cx="6724080" cy="26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67EDF84-03B8-3A03-FFC2-C150DEA88571}"/>
                  </a:ext>
                </a:extLst>
              </p14:cNvPr>
              <p14:cNvContentPartPr/>
              <p14:nvPr/>
            </p14:nvContentPartPr>
            <p14:xfrm>
              <a:off x="4727353" y="3990319"/>
              <a:ext cx="2945520" cy="460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67EDF84-03B8-3A03-FFC2-C150DEA8857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64353" y="3927679"/>
                <a:ext cx="3071160" cy="17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93863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5ECCB-5980-E2F7-4523-C5C4E2502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WE PLANTED OUR SEEDS.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D4FE48-8E2D-68AD-4698-87643D90F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93" y="2007263"/>
            <a:ext cx="3434576" cy="343457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F74643-C6D6-4CE4-BD57-9E484EECA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561" y="1616926"/>
            <a:ext cx="3600709" cy="36241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01BDABF-C0FA-F849-680C-C54A41C68467}"/>
                  </a:ext>
                </a:extLst>
              </p14:cNvPr>
              <p14:cNvContentPartPr/>
              <p14:nvPr/>
            </p14:nvContentPartPr>
            <p14:xfrm>
              <a:off x="355873" y="5641999"/>
              <a:ext cx="113040" cy="11700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01BDABF-C0FA-F849-680C-C54A41C6846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3233" y="5578999"/>
                <a:ext cx="238680" cy="12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1333929-C1C7-4742-F977-1EE9F7C31C06}"/>
                  </a:ext>
                </a:extLst>
              </p14:cNvPr>
              <p14:cNvContentPartPr/>
              <p14:nvPr/>
            </p14:nvContentPartPr>
            <p14:xfrm>
              <a:off x="1557913" y="6152479"/>
              <a:ext cx="382680" cy="7592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1333929-C1C7-4742-F977-1EE9F7C31C0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95273" y="6089839"/>
                <a:ext cx="508320" cy="88488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6FC66C65-01FB-8595-4A94-CCAADED6B438}"/>
              </a:ext>
            </a:extLst>
          </p:cNvPr>
          <p:cNvGrpSpPr/>
          <p:nvPr/>
        </p:nvGrpSpPr>
        <p:grpSpPr>
          <a:xfrm>
            <a:off x="423193" y="1858759"/>
            <a:ext cx="12450240" cy="5148720"/>
            <a:chOff x="423193" y="1858759"/>
            <a:chExt cx="12450240" cy="514872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AF65B5A-65D0-313F-75CB-9F7DA732689C}"/>
                    </a:ext>
                  </a:extLst>
                </p14:cNvPr>
                <p14:cNvContentPartPr/>
                <p14:nvPr/>
              </p14:nvContentPartPr>
              <p14:xfrm>
                <a:off x="423193" y="6175519"/>
                <a:ext cx="737640" cy="11268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AF65B5A-65D0-313F-75CB-9F7DA732689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60553" y="6112879"/>
                  <a:ext cx="86328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1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102BBA8-AD83-2906-252B-5EA48848C73B}"/>
                    </a:ext>
                  </a:extLst>
                </p14:cNvPr>
                <p14:cNvContentPartPr/>
                <p14:nvPr/>
              </p14:nvContentPartPr>
              <p14:xfrm>
                <a:off x="1071913" y="5708599"/>
                <a:ext cx="65520" cy="124632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102BBA8-AD83-2906-252B-5EA48848C73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09273" y="5645599"/>
                  <a:ext cx="191160" cy="137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1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F604D97D-4C4D-8300-EE19-23E36AF7E7FD}"/>
                    </a:ext>
                  </a:extLst>
                </p14:cNvPr>
                <p14:cNvContentPartPr/>
                <p14:nvPr/>
              </p14:nvContentPartPr>
              <p14:xfrm>
                <a:off x="488713" y="3432679"/>
                <a:ext cx="12384720" cy="357480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F604D97D-4C4D-8300-EE19-23E36AF7E7F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26073" y="3370039"/>
                  <a:ext cx="12510360" cy="37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1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8ABD954C-190D-1480-2373-1A02240599B3}"/>
                    </a:ext>
                  </a:extLst>
                </p14:cNvPr>
                <p14:cNvContentPartPr/>
                <p14:nvPr/>
              </p14:nvContentPartPr>
              <p14:xfrm>
                <a:off x="8696353" y="1858759"/>
                <a:ext cx="1911600" cy="256032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8ABD954C-190D-1480-2373-1A02240599B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633353" y="1795759"/>
                  <a:ext cx="2037240" cy="268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1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441E9C1D-9A91-F29A-BED4-F15859324D8C}"/>
                    </a:ext>
                  </a:extLst>
                </p14:cNvPr>
                <p14:cNvContentPartPr/>
                <p14:nvPr/>
              </p14:nvContentPartPr>
              <p14:xfrm>
                <a:off x="9765913" y="2095639"/>
                <a:ext cx="314280" cy="76104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441E9C1D-9A91-F29A-BED4-F15859324D8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703273" y="2032999"/>
                  <a:ext cx="439920" cy="886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64A8E4E6-AD40-E759-EBED-3BDFFBE30FE8}"/>
                  </a:ext>
                </a:extLst>
              </p14:cNvPr>
              <p14:cNvContentPartPr/>
              <p14:nvPr/>
            </p14:nvContentPartPr>
            <p14:xfrm>
              <a:off x="847273" y="1202839"/>
              <a:ext cx="7624800" cy="907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64A8E4E6-AD40-E759-EBED-3BDFFBE30FE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84273" y="1140199"/>
                <a:ext cx="7750440" cy="21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253463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025F8-E9F3-4408-BAAC-2C515B0FD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PLANTS STARTED TO GROW.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A6EB1FB-1F90-6355-F278-BE8FA8D169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6132" y="2477851"/>
            <a:ext cx="3296541" cy="24724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74C1EF-5E0E-4202-32E8-9D521103F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737" y="1690688"/>
            <a:ext cx="4921405" cy="369105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1F2BD93-A9FD-CEE9-F79E-32D5096BC210}"/>
                  </a:ext>
                </a:extLst>
              </p14:cNvPr>
              <p14:cNvContentPartPr/>
              <p14:nvPr/>
            </p14:nvContentPartPr>
            <p14:xfrm>
              <a:off x="6177073" y="1560319"/>
              <a:ext cx="639720" cy="3186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1F2BD93-A9FD-CEE9-F79E-32D5096BC21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87073" y="1380319"/>
                <a:ext cx="819360" cy="67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0B0163E-7883-0EB4-BAAA-E5D33951EDDC}"/>
                  </a:ext>
                </a:extLst>
              </p14:cNvPr>
              <p14:cNvContentPartPr/>
              <p14:nvPr/>
            </p14:nvContentPartPr>
            <p14:xfrm>
              <a:off x="6327913" y="1542679"/>
              <a:ext cx="474120" cy="3528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0B0163E-7883-0EB4-BAAA-E5D33951EDD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37913" y="1362679"/>
                <a:ext cx="653760" cy="71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44054E5-E45F-2261-28D7-1C6831A64E12}"/>
                  </a:ext>
                </a:extLst>
              </p14:cNvPr>
              <p14:cNvContentPartPr/>
              <p14:nvPr/>
            </p14:nvContentPartPr>
            <p14:xfrm>
              <a:off x="6268873" y="1582999"/>
              <a:ext cx="600120" cy="9622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44054E5-E45F-2261-28D7-1C6831A64E1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78873" y="1403359"/>
                <a:ext cx="779760" cy="132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5C1A269-7558-37EB-2A3C-A1DD5823D4FA}"/>
                  </a:ext>
                </a:extLst>
              </p14:cNvPr>
              <p14:cNvContentPartPr/>
              <p14:nvPr/>
            </p14:nvContentPartPr>
            <p14:xfrm>
              <a:off x="6310993" y="1627999"/>
              <a:ext cx="26640" cy="226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5C1A269-7558-37EB-2A3C-A1DD5823D4F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221353" y="1447999"/>
                <a:ext cx="206280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5808A40-2444-8A42-D820-638595E11F3C}"/>
                  </a:ext>
                </a:extLst>
              </p14:cNvPr>
              <p14:cNvContentPartPr/>
              <p14:nvPr/>
            </p14:nvContentPartPr>
            <p14:xfrm>
              <a:off x="6266353" y="1470679"/>
              <a:ext cx="596160" cy="2923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5808A40-2444-8A42-D820-638595E11F3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176713" y="1290679"/>
                <a:ext cx="775800" cy="65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22243E0-719C-4BB8-7E71-74BD35CA91D2}"/>
                  </a:ext>
                </a:extLst>
              </p14:cNvPr>
              <p14:cNvContentPartPr/>
              <p14:nvPr/>
            </p14:nvContentPartPr>
            <p14:xfrm>
              <a:off x="6801673" y="1694239"/>
              <a:ext cx="514800" cy="8391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22243E0-719C-4BB8-7E71-74BD35CA91D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711673" y="1514599"/>
                <a:ext cx="694440" cy="119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AC55F1C-DFF3-6465-1CFF-8E1FFB23D25D}"/>
                  </a:ext>
                </a:extLst>
              </p14:cNvPr>
              <p14:cNvContentPartPr/>
              <p14:nvPr/>
            </p14:nvContentPartPr>
            <p14:xfrm>
              <a:off x="9319513" y="3500719"/>
              <a:ext cx="828000" cy="2239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AC55F1C-DFF3-6465-1CFF-8E1FFB23D25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229873" y="3320719"/>
                <a:ext cx="1007640" cy="58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EECEEDF-5C3F-F99C-BCE8-0DFA03D6EC4D}"/>
                  </a:ext>
                </a:extLst>
              </p14:cNvPr>
              <p14:cNvContentPartPr/>
              <p14:nvPr/>
            </p14:nvContentPartPr>
            <p14:xfrm>
              <a:off x="4259353" y="3030559"/>
              <a:ext cx="1272960" cy="6901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EECEEDF-5C3F-F99C-BCE8-0DFA03D6EC4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169713" y="2850559"/>
                <a:ext cx="1452600" cy="104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4F9FCA1-18DC-E55D-657D-55A511666603}"/>
                  </a:ext>
                </a:extLst>
              </p14:cNvPr>
              <p14:cNvContentPartPr/>
              <p14:nvPr/>
            </p14:nvContentPartPr>
            <p14:xfrm>
              <a:off x="9057793" y="1515679"/>
              <a:ext cx="465480" cy="854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4F9FCA1-18DC-E55D-657D-55A51166660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967793" y="1336039"/>
                <a:ext cx="645120" cy="121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C81111E4-AD8D-3C3F-C265-32E8EC860E0B}"/>
                  </a:ext>
                </a:extLst>
              </p14:cNvPr>
              <p14:cNvContentPartPr/>
              <p14:nvPr/>
            </p14:nvContentPartPr>
            <p14:xfrm>
              <a:off x="2910793" y="2140279"/>
              <a:ext cx="880200" cy="18262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C81111E4-AD8D-3C3F-C265-32E8EC860E0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820793" y="1960639"/>
                <a:ext cx="1059840" cy="218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8531CBB-FE43-CC93-E202-F2F51F57C765}"/>
                  </a:ext>
                </a:extLst>
              </p14:cNvPr>
              <p14:cNvContentPartPr/>
              <p14:nvPr/>
            </p14:nvContentPartPr>
            <p14:xfrm>
              <a:off x="2740873" y="1984399"/>
              <a:ext cx="783000" cy="17596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8531CBB-FE43-CC93-E202-F2F51F57C76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651233" y="1804399"/>
                <a:ext cx="962640" cy="21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4E16040-329C-2EFD-355C-B452116CA9E9}"/>
                  </a:ext>
                </a:extLst>
              </p14:cNvPr>
              <p14:cNvContentPartPr/>
              <p14:nvPr/>
            </p14:nvContentPartPr>
            <p14:xfrm>
              <a:off x="6087793" y="1092679"/>
              <a:ext cx="360" cy="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4E16040-329C-2EFD-355C-B452116CA9E9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997793" y="912679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40F1801F-6E7E-312B-C867-DD0A88F0E428}"/>
                  </a:ext>
                </a:extLst>
              </p14:cNvPr>
              <p14:cNvContentPartPr/>
              <p14:nvPr/>
            </p14:nvContentPartPr>
            <p14:xfrm>
              <a:off x="913873" y="1248559"/>
              <a:ext cx="7669440" cy="1573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40F1801F-6E7E-312B-C867-DD0A88F0E42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50873" y="1185559"/>
                <a:ext cx="7795080" cy="28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98010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11606D-28DB-C7CA-47F7-27134151618C}"/>
              </a:ext>
            </a:extLst>
          </p:cNvPr>
          <p:cNvSpPr txBox="1"/>
          <p:nvPr/>
        </p:nvSpPr>
        <p:spPr>
          <a:xfrm>
            <a:off x="802888" y="646771"/>
            <a:ext cx="47504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THEY GOT EVEN BIGGER.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A14D42-28DE-852E-8425-0A13A0BCE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89850" y="2764806"/>
            <a:ext cx="3429000" cy="25717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BC1877-EC17-EC5A-BA1A-6B9E48C54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87636" y="1653115"/>
            <a:ext cx="4783873" cy="35879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7DCD1DF-9443-906A-D25E-66D48712C399}"/>
                  </a:ext>
                </a:extLst>
              </p14:cNvPr>
              <p14:cNvContentPartPr/>
              <p14:nvPr/>
            </p14:nvContentPartPr>
            <p14:xfrm>
              <a:off x="533713" y="2162239"/>
              <a:ext cx="5021280" cy="47080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7DCD1DF-9443-906A-D25E-66D48712C39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0713" y="2099599"/>
                <a:ext cx="5146920" cy="483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E0F8792-CE92-5340-92F4-967893B7105E}"/>
                  </a:ext>
                </a:extLst>
              </p14:cNvPr>
              <p14:cNvContentPartPr/>
              <p14:nvPr/>
            </p14:nvContentPartPr>
            <p14:xfrm>
              <a:off x="2831593" y="2075839"/>
              <a:ext cx="2634480" cy="4006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E0F8792-CE92-5340-92F4-967893B7105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68593" y="2013199"/>
                <a:ext cx="2760120" cy="52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1190883-04F3-8F47-917C-A5B5116BB3B6}"/>
                  </a:ext>
                </a:extLst>
              </p14:cNvPr>
              <p14:cNvContentPartPr/>
              <p14:nvPr/>
            </p14:nvContentPartPr>
            <p14:xfrm>
              <a:off x="5662273" y="600919"/>
              <a:ext cx="6226920" cy="61412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1190883-04F3-8F47-917C-A5B5116BB3B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99633" y="538279"/>
                <a:ext cx="6352560" cy="6266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6A34C952-B900-9A14-5166-F34E12D3B32B}"/>
              </a:ext>
            </a:extLst>
          </p:cNvPr>
          <p:cNvGrpSpPr/>
          <p:nvPr/>
        </p:nvGrpSpPr>
        <p:grpSpPr>
          <a:xfrm>
            <a:off x="8317993" y="2786839"/>
            <a:ext cx="360" cy="360"/>
            <a:chOff x="8317993" y="2786839"/>
            <a:chExt cx="360" cy="36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06A7B85C-FAD5-DAF0-2880-4B797E484FA9}"/>
                    </a:ext>
                  </a:extLst>
                </p14:cNvPr>
                <p14:cNvContentPartPr/>
                <p14:nvPr/>
              </p14:nvContentPartPr>
              <p14:xfrm>
                <a:off x="8317993" y="2786839"/>
                <a:ext cx="360" cy="36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06A7B85C-FAD5-DAF0-2880-4B797E484FA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255353" y="2724199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1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02ECE38F-44D3-0DC7-D4BC-F7EAE82F02FD}"/>
                    </a:ext>
                  </a:extLst>
                </p14:cNvPr>
                <p14:cNvContentPartPr/>
                <p14:nvPr/>
              </p14:nvContentPartPr>
              <p14:xfrm>
                <a:off x="8317993" y="2786839"/>
                <a:ext cx="360" cy="36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02ECE38F-44D3-0DC7-D4BC-F7EAE82F02F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255353" y="2724199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427B30C-78B6-8470-B196-41D25D636D1D}"/>
                  </a:ext>
                </a:extLst>
              </p14:cNvPr>
              <p14:cNvContentPartPr/>
              <p14:nvPr/>
            </p14:nvContentPartPr>
            <p14:xfrm>
              <a:off x="2900713" y="3545359"/>
              <a:ext cx="20160" cy="277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427B30C-78B6-8470-B196-41D25D636D1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894593" y="3539239"/>
                <a:ext cx="324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F81CA89-7350-A891-80F8-050483F248F8}"/>
                  </a:ext>
                </a:extLst>
              </p14:cNvPr>
              <p14:cNvContentPartPr/>
              <p14:nvPr/>
            </p14:nvContentPartPr>
            <p14:xfrm>
              <a:off x="9611833" y="3701599"/>
              <a:ext cx="360" cy="3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F81CA89-7350-A891-80F8-050483F248F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605713" y="3695479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DC5033D-9B1B-17F7-F4A7-738B7448C2AB}"/>
                  </a:ext>
                </a:extLst>
              </p14:cNvPr>
              <p14:cNvContentPartPr/>
              <p14:nvPr/>
            </p14:nvContentPartPr>
            <p14:xfrm>
              <a:off x="958513" y="1293199"/>
              <a:ext cx="4125240" cy="1342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DC5033D-9B1B-17F7-F4A7-738B7448C2A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95513" y="1230199"/>
                <a:ext cx="4250880" cy="25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3A279AF-57AB-6BCB-BA42-58B337578CF6}"/>
                  </a:ext>
                </a:extLst>
              </p14:cNvPr>
              <p14:cNvContentPartPr/>
              <p14:nvPr/>
            </p14:nvContentPartPr>
            <p14:xfrm>
              <a:off x="824593" y="2005279"/>
              <a:ext cx="2473200" cy="1378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3A279AF-57AB-6BCB-BA42-58B337578CF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61593" y="1942639"/>
                <a:ext cx="2598840" cy="263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096775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1A3121-0BEB-A78F-ED86-F06A4AD12726}"/>
              </a:ext>
            </a:extLst>
          </p:cNvPr>
          <p:cNvSpPr txBox="1"/>
          <p:nvPr/>
        </p:nvSpPr>
        <p:spPr>
          <a:xfrm>
            <a:off x="4817327" y="760924"/>
            <a:ext cx="495114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rgbClr val="FF0000"/>
                </a:solidFill>
              </a:rPr>
              <a:t>BYE </a:t>
            </a:r>
            <a:r>
              <a:rPr lang="en-GB" sz="7200" dirty="0" err="1">
                <a:solidFill>
                  <a:srgbClr val="FF0000"/>
                </a:solidFill>
              </a:rPr>
              <a:t>BYE</a:t>
            </a:r>
            <a:endParaRPr lang="en-GB" sz="7200" dirty="0">
              <a:solidFill>
                <a:srgbClr val="FF0000"/>
              </a:solidFill>
            </a:endParaRPr>
          </a:p>
          <a:p>
            <a:r>
              <a:rPr lang="en-GB" sz="7200" dirty="0">
                <a:solidFill>
                  <a:srgbClr val="FF0000"/>
                </a:solidFill>
              </a:rPr>
              <a:t> SEE YOU AGAIN SOON.</a:t>
            </a:r>
            <a:endParaRPr lang="en-GB" sz="72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46D7E91-6EDD-4B9A-8F2D-90BCE41C0F01}"/>
              </a:ext>
            </a:extLst>
          </p:cNvPr>
          <p:cNvGrpSpPr/>
          <p:nvPr/>
        </p:nvGrpSpPr>
        <p:grpSpPr>
          <a:xfrm>
            <a:off x="-67487" y="2118319"/>
            <a:ext cx="2249640" cy="1808280"/>
            <a:chOff x="-67487" y="2118319"/>
            <a:chExt cx="2249640" cy="180828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E072819-0B08-4524-DD18-AD0643D52F83}"/>
                    </a:ext>
                  </a:extLst>
                </p14:cNvPr>
                <p14:cNvContentPartPr/>
                <p14:nvPr/>
              </p14:nvContentPartPr>
              <p14:xfrm>
                <a:off x="244633" y="2266639"/>
                <a:ext cx="205200" cy="98928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E072819-0B08-4524-DD18-AD0643D52F83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81633" y="2203999"/>
                  <a:ext cx="330840" cy="11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3287D55-FA0F-9B77-F2AF-02522F1E0355}"/>
                    </a:ext>
                  </a:extLst>
                </p14:cNvPr>
                <p14:cNvContentPartPr/>
                <p14:nvPr/>
              </p14:nvContentPartPr>
              <p14:xfrm>
                <a:off x="-67487" y="2118319"/>
                <a:ext cx="891000" cy="36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3287D55-FA0F-9B77-F2AF-02522F1E035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-130127" y="2055679"/>
                  <a:ext cx="101664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0D2FB67C-644F-E826-A427-A9819BA00F52}"/>
                    </a:ext>
                  </a:extLst>
                </p14:cNvPr>
                <p14:cNvContentPartPr/>
                <p14:nvPr/>
              </p14:nvContentPartPr>
              <p14:xfrm>
                <a:off x="800473" y="2184919"/>
                <a:ext cx="1381680" cy="174168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0D2FB67C-644F-E826-A427-A9819BA00F5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37833" y="2122279"/>
                  <a:ext cx="1507320" cy="1867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9A8004E-2130-CCAA-C743-7C24E393D898}"/>
              </a:ext>
            </a:extLst>
          </p:cNvPr>
          <p:cNvGrpSpPr/>
          <p:nvPr/>
        </p:nvGrpSpPr>
        <p:grpSpPr>
          <a:xfrm>
            <a:off x="441193" y="4058719"/>
            <a:ext cx="2614680" cy="2303640"/>
            <a:chOff x="441193" y="4058719"/>
            <a:chExt cx="2614680" cy="230364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EA12DB7-6392-D22D-D495-AC3045D04174}"/>
                    </a:ext>
                  </a:extLst>
                </p14:cNvPr>
                <p14:cNvContentPartPr/>
                <p14:nvPr/>
              </p14:nvContentPartPr>
              <p14:xfrm>
                <a:off x="441193" y="4058719"/>
                <a:ext cx="539280" cy="204660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EA12DB7-6392-D22D-D495-AC3045D0417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78553" y="3996079"/>
                  <a:ext cx="664920" cy="21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1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12406857-E563-5716-FCD5-4F227565A9AA}"/>
                    </a:ext>
                  </a:extLst>
                </p14:cNvPr>
                <p14:cNvContentPartPr/>
                <p14:nvPr/>
              </p14:nvContentPartPr>
              <p14:xfrm>
                <a:off x="712993" y="5285239"/>
                <a:ext cx="160920" cy="936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12406857-E563-5716-FCD5-4F227565A9A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50353" y="5222599"/>
                  <a:ext cx="28656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1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74CC2D0-9241-AF72-3E48-4B204F40DF5E}"/>
                    </a:ext>
                  </a:extLst>
                </p14:cNvPr>
                <p14:cNvContentPartPr/>
                <p14:nvPr/>
              </p14:nvContentPartPr>
              <p14:xfrm>
                <a:off x="1292953" y="4418359"/>
                <a:ext cx="1762920" cy="194400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74CC2D0-9241-AF72-3E48-4B204F40DF5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230313" y="4355719"/>
                  <a:ext cx="1888560" cy="2069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1F026D2-3811-DAAE-5F18-355372B051D8}"/>
              </a:ext>
            </a:extLst>
          </p:cNvPr>
          <p:cNvGrpSpPr/>
          <p:nvPr/>
        </p:nvGrpSpPr>
        <p:grpSpPr>
          <a:xfrm>
            <a:off x="3185473" y="5954479"/>
            <a:ext cx="184320" cy="313920"/>
            <a:chOff x="3185473" y="5954479"/>
            <a:chExt cx="184320" cy="31392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1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84B038DF-8476-D623-C9A1-B3347E039D4A}"/>
                    </a:ext>
                  </a:extLst>
                </p14:cNvPr>
                <p14:cNvContentPartPr/>
                <p14:nvPr/>
              </p14:nvContentPartPr>
              <p14:xfrm>
                <a:off x="3185473" y="5954479"/>
                <a:ext cx="184320" cy="31392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84B038DF-8476-D623-C9A1-B3347E039D4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122473" y="5891839"/>
                  <a:ext cx="309960" cy="43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1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F0EC646C-81F1-9A35-FCC3-903C96BB51EF}"/>
                    </a:ext>
                  </a:extLst>
                </p14:cNvPr>
                <p14:cNvContentPartPr/>
                <p14:nvPr/>
              </p14:nvContentPartPr>
              <p14:xfrm>
                <a:off x="3188713" y="6087679"/>
                <a:ext cx="360" cy="36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F0EC646C-81F1-9A35-FCC3-903C96BB51E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126073" y="6025039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6304162-A6C9-B527-1DAE-6D50FCF62073}"/>
                  </a:ext>
                </a:extLst>
              </p14:cNvPr>
              <p14:cNvContentPartPr/>
              <p14:nvPr/>
            </p14:nvContentPartPr>
            <p14:xfrm>
              <a:off x="4883953" y="1647799"/>
              <a:ext cx="3476160" cy="9252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6304162-A6C9-B527-1DAE-6D50FCF6207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821313" y="1584799"/>
                <a:ext cx="36018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60CBD18-4E0F-D12F-C64F-C0EDEC485EBA}"/>
                  </a:ext>
                </a:extLst>
              </p14:cNvPr>
              <p14:cNvContentPartPr/>
              <p14:nvPr/>
            </p14:nvContentPartPr>
            <p14:xfrm>
              <a:off x="4861273" y="3856399"/>
              <a:ext cx="2761920" cy="907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60CBD18-4E0F-D12F-C64F-C0EDEC485EB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798273" y="3793399"/>
                <a:ext cx="2887560" cy="21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09FE206-2F13-DFF3-CD92-0F27ADA64E6A}"/>
                  </a:ext>
                </a:extLst>
              </p14:cNvPr>
              <p14:cNvContentPartPr/>
              <p14:nvPr/>
            </p14:nvContentPartPr>
            <p14:xfrm>
              <a:off x="4883953" y="4950799"/>
              <a:ext cx="2694960" cy="676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09FE206-2F13-DFF3-CD92-0F27ADA64E6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821313" y="4887799"/>
                <a:ext cx="2820600" cy="19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4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E804FB7-98D7-3C46-61D4-DABEE4F2BBB5}"/>
                  </a:ext>
                </a:extLst>
              </p14:cNvPr>
              <p14:cNvContentPartPr/>
              <p14:nvPr/>
            </p14:nvContentPartPr>
            <p14:xfrm>
              <a:off x="4972513" y="2764159"/>
              <a:ext cx="3565800" cy="6948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E804FB7-98D7-3C46-61D4-DABEE4F2BBB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909513" y="2701159"/>
                <a:ext cx="3691440" cy="195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3362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31</Words>
  <Application>Microsoft Office PowerPoint</Application>
  <PresentationFormat>Widescreen</PresentationFormat>
  <Paragraphs>7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Aptos</vt:lpstr>
      <vt:lpstr>Aptos Display</vt:lpstr>
      <vt:lpstr>Arial</vt:lpstr>
      <vt:lpstr>Office Theme</vt:lpstr>
      <vt:lpstr>PLANT EXPERIMENT</vt:lpstr>
      <vt:lpstr>FIRST WE PLANTED OUR SEEDS.</vt:lpstr>
      <vt:lpstr>THE PLANTS STARTED TO GROW.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Pupil</dc:creator>
  <cp:lastModifiedBy>Administrator</cp:lastModifiedBy>
  <cp:revision>10</cp:revision>
  <dcterms:created xsi:type="dcterms:W3CDTF">2026-05-06T12:21:19Z</dcterms:created>
  <dcterms:modified xsi:type="dcterms:W3CDTF">2026-05-20T13:35:02Z</dcterms:modified>
</cp:coreProperties>
</file>