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37:52.42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0:21.81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6806.41406"/>
      <inkml:brushProperty name="anchorY" value="-9962.66992"/>
      <inkml:brushProperty name="scaleFactor" value="0.5"/>
    </inkml:brush>
  </inkml:definitions>
  <inkml:trace contextRef="#ctx0" brushRef="#br0">0 5726 24575,'0'0'0,"0"7"0,8 9 0,7 0 0,8-2 0,7 5 0,4-4 0,3-3 0,2-3 0,0-4 0,1-2 0,-1-2 0,0-1 0,-1-1 0,1 0 0,-1 1 0,-8-8 0,-8-8 0,-7 8 0,-7 9 0,-4 11 0,-4 10 0,0 8 0,-2 5 0,8-5 0,1 2 0,7 8 0,7-6 0,-1 1 0,5 0 0,10 0 0,5 1 0,2 0 0,8-6 0,0 7 0,6-6 0,14 0 0,5 1 0,4 1 0,-6 2 0,6 1 0,-7 1 0,-7-7 0,-2-7 0,-6-8 0,-6-6 0,-5-5 0,-3-3 0,-4-2 0,-1 0 0,-1-1 0,-7-7 0,-1 0 0,-7-7 0,1 2 0,2 1 0,-4-4 0,10-19 0,26-37 0,4-5 0,24-15 0,-10 5 0,-6 18 0,-17 11 0,-8 18 0,-15 0 0,5-3 0,7-23 0,10-31 0,23-30 0,23-33 0,29-19 0,31-20 0,49-13-1147,60-25 625,83-5 601,89-11-201,71 17-1025,38 20 328,25 28-164,5 26 890,-21 21-1144,-25 16 381,-40 10-127,-60 5 957,-54-5-1231,-55-1 1021,-41-8 163,-46-7 14,-41 8 1197,-34-5-319,-40 10-849,-24 19 1303,-32 11-435,-16 9 145,-12 20 0,-13 3 0,-1 15 0,-8 6 0,-11 10-531,-5 17-464,-10 7 100,-9 6-88,-8 9 0,-4 8 0,-4-1 0,-1-2 0,126-88 0,194-143 0,74-54 0,1 5-1147,-49 35 328,-69 49 58,-76 49 613,-58 48 87,-55 36 25,-46 41 36,-3 3 0,0 0 0,0 0 0,0 0 0,0 0 0,0 0 0,0-1 0,-1 1 0,1 0 0,0 0 0,-1-1 0,1 1 0,-1 0 0,1-1 0,-1 1 0,0 0 0,1-3 0,0 2 0,-1 2 0,0-1 0,0 1 0,0-1 0,-1 1 0,1-1 0,0 1 0,0-1 0,-1 1 0,1-1 0,0 1 0,0 0 0,-1-1 0,1 1 0,-1 0 0,1-1 0,0 1 0,-1 0 0,1-1 0,-1 1 0,1 0 0,-1 0 0,1-1 0,-1 1 0,1 0 0,-1 0 0,1 0 0,-1 0 0,1 0 0,-1 0 0,1 0 0,-1 0 0,0 0 0,-21-10 0,-10 5 1147,-4 1-328,-3 3 164,6 0-1120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42:55.932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16025 6331,'-446'0,"-985"-307,-826-284,-381-188,32-119,369 95,531 23,498 142,421 166,295 189,275 117,224 95,143 71,146 24,65 0,52 23,53-24,-13 1,13-24,6 24,60-24,71 0,106 0,164 0,144 0,40 0,-27 0,-151 0,-177 0,-164 0,-124 0,-184 0,-217 0,-105 165,-92 48,-52-24,-33-24,78-189,67-283,58-236,33-24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4:01.942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2113.45239"/>
      <inkml:brushProperty name="anchorY" value="1537.98242"/>
      <inkml:brushProperty name="scaleFactor" value="0.5"/>
    </inkml:brush>
  </inkml:definitions>
  <inkml:trace contextRef="#ctx0" brushRef="#br0">0 1 24575,'0'0'0,"7"20"0,18 39 0,7 22 0,0 27 0,2 7 0,-7-2 0,-6-6 0,1-23 0,-6-9 0,-5-12 0,-3-11 0,-4-6 0,-2-5 0,-2-2 0,0-1 0,-1-1 0,0 1 0,8 16 0,17 9 0,0 16 0,7-1 0,-5-6 0,3-8 0,-6-8 0,-6-7 0,2-5 0,-4-4 0,-4-1 0,-4 0 0,-2-9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44:30.721"/>
    </inkml:context>
    <inkml:brush xml:id="br0">
      <inkml:brushProperty name="width" value="0.35" units="cm"/>
      <inkml:brushProperty name="height" value="2.1" units="cm"/>
      <inkml:brushProperty name="color" value="#64EF2D"/>
      <inkml:brushProperty name="ignorePressure" value="1"/>
      <inkml:brushProperty name="inkEffects" value="pencil"/>
    </inkml:brush>
  </inkml:definitions>
  <inkml:trace contextRef="#ctx0" brushRef="#br0">2781 522,'0'-7,"0"-8,0-9,0-8,0-4,0-3,7-2,2-7,6 5,8 2,-1 2,3 0,4 8,4 2,3 5,2 8,8 5,3 6,7 3,0 2,5 1,-2 1,-4-1,-4 0,-5 0,-3-1,-2 0,-1 0,-1 0,-1 0,1 7,0 2,1 0,-1-2,-6 5,-3 0,2-2,-6 4,-1-1,-3 5,-7 6,-5 6,-12 4,-11-4,-4 0,-6-4,1 5,-2 13,-11 24,-33 62,-52 104,-114 227,-118 231,-61 106,-6-22,47-102,74-133,80-137,71-124,54-90,35-69,28-50,20-23,-3-6,-6 4,-13-1,-8 14,-10 10,-24 13,-27 13,-15 4,4-2,8-3,15-11,16-13,13-5,18-7,8-6,11-6,9-3,0 4,2 1,-3-1,0 5,4 0,3 6,3-2,2-2,2-5,1-3,1-3,0 5,-1 1,1-2,-1-1,0-2,0-2,7-1,9-1,1 0,-1-1,-4 1,2-8,0 5,-4 3,-2 1,3 1,7-1,1 0,-4 0,3 0,-2-1,-3-1,2 1,-1 0,4 6,6-11,5-25,11-28,6-17,2-3,-1 5,-1 8,-2 9,-2 6,-1 6,-8 9,5 5,8-14,24-19,20-33,50-40,53-38,36-23,5-5,-23 18,-28 13,-24 23,-26 15,-29 18,-12 7,-1 9,11-5,8-7,-1 4,-12 5,-16 7,-15 13,-12 13,-15 5,-1 0,0-2,1-12,6-4,3-10,14-16,9-10,13-18,6-14,7-21,8-23,-7 2,-7 20,-19 18,-8 10,-8 14,-7 10,1 5,-7 8,-11 9,-4 14,-8 8,-6 3,1 8,-2 0,-4-1,4 4,0-2,-3-3,-3-4,-2-4,-3-8,-1-5,-1-7,0-1,-1-5,1 2,-1 3,1 6,0 3,0-3,0 0,0 2,0-5,0-6,0 0,0-4,0 2,0-8,0 0,0-1,0 4,0 7,0 6,0 6,0 4,0 3,0 1,0 0,0 1,0-1,0 1,0-2,0 1,0 0,0-8,0-1,0-7,0-1,0 3,0 3,0 4,0 2,0 3,0 1,0 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44:35.801"/>
    </inkml:context>
    <inkml:brush xml:id="br0">
      <inkml:brushProperty name="width" value="0.35" units="cm"/>
      <inkml:brushProperty name="height" value="2.1" units="cm"/>
      <inkml:brushProperty name="color" value="#64EF2D"/>
      <inkml:brushProperty name="ignorePressure" value="1"/>
      <inkml:brushProperty name="inkEffects" value="pencil"/>
    </inkml:brush>
  </inkml:definitions>
  <inkml:trace contextRef="#ctx0" brushRef="#br0">1643 1,'-7'0,"-9"0,-1 7,1 15,-9 25,-28 45,-25 46,-19 48,-41 66,-37 79,-37 49,-1-12,28-49,38-71,39-72,30-66,28-44,23-33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44:37.261"/>
    </inkml:context>
    <inkml:brush xml:id="br0">
      <inkml:brushProperty name="width" value="0.35" units="cm"/>
      <inkml:brushProperty name="height" value="2.1" units="cm"/>
      <inkml:brushProperty name="color" value="#64EF2D"/>
      <inkml:brushProperty name="ignorePressure" value="1"/>
      <inkml:brushProperty name="inkEffects" value="pencil"/>
    </inkml:brush>
  </inkml:definitions>
  <inkml:trace contextRef="#ctx0" brushRef="#br0">17060 9049,'-13'-7,"-39"-23,-43-39,-41-42,-36-36,-30-27,-15-17,-4-10,3-5,10 6,0 3,-4 9,-14 8,-36 2,-20-10,-3-7,-8-10,14-4,12-7,19 6,4 5,-4-3,-20 6,-32 5,-20 2,-1 6,-15 9,-24-5,-39-5,-45-25,-22-9,-19-14,-9-6,-41-3,-45 7,-4 10,9 18,1 18,4 14,4 12,24 0,30-5,29 0,14 9,20-1,32 7,47 10,59 17,55 24,52 16,39 18,48 20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39:30.642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31185.15234"/>
      <inkml:brushProperty name="anchorY" value="-6852.76318"/>
      <inkml:brushProperty name="scaleFactor" value="0.5"/>
    </inkml:brush>
  </inkml:definitions>
  <inkml:trace contextRef="#ctx0" brushRef="#br0">3266 804 24575,'0'0'0,"-13"6"0,-12 3 0,1 6 0,-4-1 0,-3-1 0,5 4 0,6 4 0,6 6 0,6 4 0,3 4 0,-3 2 0,-8 9 0,-6 8 0,-13 15 0,-6 0 0,-3-4 0,-1-6 0,9-7 0,2-6 0,8-4 0,1-10 0,6-3 0,-2-7 0,-3-7 0,4-14 0,-3-4 0,-3-3 0,-4-1 0,-11 2 0,-2 0 0,-2 10 0,0 1 0,2 8 0,2 0 0,0-2 0,2-2 0,1-4 0,8 6 0,8 5 0,7 7 0,15-2 0,4 4 0,10-5 0,9 3 0,-1 2 0,4 4 0,-5 11 0,4-5 0,-5 0 0,-5 1 0,-5 7 0,3-7 0,-3 0 0,6-1 0,6 0 0,5-8 0,4 1 0,4-7 0,2-7 0,2-5 0,-8 3 0,0-3 0,-7 6 0,-7 5 0,-7 6 0,-4 4 0,-4 4 0,-2 2 0,0 1 0,-9 9 0,0 22 0,-7 9 0,1 6 0,-6-6 0,4-2 0,3-9 0,4-8 0,-4-8 0,-5-14 0,-5-12 0,1-17 0,-2-9 0,4-12 0,5-10 0,5-7 0,4-4 0,4-4 0,2-2 0,1 1 0,1-1 0,0 0 0,0 1 0,0-7 0,-1 0 0,8-7 0,7 8 0,1 3 0,-2 2 0,-3 3 0,4 7 0,-2-6 0,-3-1 0,4 6 0,-1 0 0,-3 0 0,5-2 0,-3-1 0,6-2 0,-3 0 0,-2-2 0,4-7 0,3-1 0,-1-7 0,4-7 0,11-14 0,-4-12 0,4-3 0,-8-1 0,2 2 0,-6 11 0,1 11 0,-6 2 0,-4 1 0,-4 5 0,-4 6 0,5-3 0,-1-4 0,-2 3 0,6-4 0,-1 4 0,-3 3 0,6 13 0,-2 4 0,-2 3 0,4 0 0,5 0 0,6 7 0,5-2 0,3 7 0,2-2 0,3 5 0,0-3 0,0 4 0,0 5 0,-1 3 0,-7-4 0,0 3 0,-1 2 0,2 1 0,1-4 0,17 1 0,9-6 0,17-14 0,13-5 0,18-12 0,1-3 0,-10 1 0,-7 1 0,-15 3 0,-12 9 0,-19 4 0,-8 8 0,-5 7 0,-1 7 0,-1 5 0,3 3 0,1 10 0,-6 9 0,-7 8 0,-7 6 0,-5 4 0,-5 3 0,-3 1 0,-2 1 0,0-1 0,-8-7 0,0-1 0,1-1 0,1 10 0,-6-7 0,2 2 0,2 0 0,-6 1 0,3 0 0,1 1 0,4 0 0,2 1 0,2 7 0,-6 1 0,1-1 0,1 0 0,1 5 0,-6-1 0,2-2 0,1-2 0,2-2 0,-5-10 0,2-1 0,1-2 0,2 1 0,-5-5 0,2 0 0,1 2 0,-5-5 0,1 2 0,-5-5 0,-4-5 0,-7-5 0,5-12 0,3-11 0,7-10 0,5-7 0,4-5 0,4-10 0,8-2 0,9-9 0,9 10 0,5 2 0,-2 3 0,2 3 0,1 8 0,2-7 0,10 8 0,1-2 0,1 8 0,6 5 0,23 7 0,36 5 0,36 11 0,25 10 0,24 16 0,1 0 0,-19 5 0,-18 0 0,-33-5 0,-28-8 0,-25-8 0,-26 1 0,-13-4 0,-6 5 0,-1-4 0,-8 6 0,3-3 0,-4 4 0,-6 4 0,-3 5 0,-4 3 0,-3 3 0,-1 3 0,-1 0 0,-1 1 0,-8-1 0,0 1 0,1 0 0,1-1 0,-5 0 0,1 0 0,2 0 0,-6-8 0,3 8 0,-6 7 0,2 25 0,4 39 0,3 37 0,3 32 0,2 3 0,3-7 0,1-30 0,0-29 0,-6-21 0,-9-23 0,0-15 0,-6-11 0,-5-14 0,2-4 0,-2-8 0,-2-7 0,-4-5 0,-2-4 0,-2-10 0,-1-1 0,6-9 0,1 1 0,-1-5 0,-1-4 0,-1-5 0,-2 4 0,-2-2 0,-15 6 0,-17-2 0,-23 5 0,-28-3 0,-25-2 0,3 3 0,-6-3 0,21 4 0,15-2 0,15-4 0,18-3 0,16 4 0,19-2 0,8 6 0,13-3 0,2 5 0,6-2 0,5-4 0,4-3 0,10 3 0,11 6 0,8 5 0,7 6 0,5 4 0,-4 10 0,0 2 0,-6 8 0,-8 7 0,-5 5 0,-6 6 0,5-5 0,-3 1 0,-1 1 0,6 10 0,-2 16 0,-1 18 0,-3 7 0,-3 4 0,-1-8 0,-2-8 0,0-11 0,-2-9 0,1-6 0,0-4 0,-1-3 0,1-1 0,0 0 0,-1 0 0,1 1 0,0 7 0,0 16 0,0 24 0,-7 22 0,-8 4 0,-1-10 0,2-13 0,3-16 0,-4-21 0,3-3 0,2 9 0,-5 6 0,3-2 0,2-3 0,3 3 0,-5-5 0,1-4 0,2 4 0,-5-5 0,2-2 0,-6-3 0,-5-2 0,-5 4 0,-4-8 0,-11 7 0,-2-10 0,-1 7 0,0-8 0,3 6 0,1 1 0,-5 7 0,0 0 0,-7-1 0,2-2 0,2 5 0,3-1 0,3-3 0,3-2 0,2-3 0,0 6 0,2-1 0,0-1 0,-1-2 0,-6-9 0,-2-10 0,1-9 0,-7-8 0,1-4 0,3-4 0,2-8 0,-5-2 0,-13 1 0,-21-7 0,-14 3 0,-2-6 0,1 3 0,5 2 0,21-3 0,14 3 0,10 3 0,9-4 0,4 3 0,2-6 0,8-5 0,-7 3 0,-1-12 0,-3 5 0,-1-12 0,0-1 0,0-1 0,8-1 0,0 0 0,8 2 0,-1 0 0,6 1 0,5 1 0,4 0 0,5 0 0,-6 8 0,2 0 0,0 0 0,3-1 0,1-3 0,2-1 0,1-9 0,0-1 0,2 0 0,-1-15 0,0-13 0,1-37 0,6-20 0,2-16 0,-1-9 0,-2 4 0,-1 15 0,5 8 0,0 16 0,6 21 0,5 9 0,-1 1 0,5 3 0,2 0 0,-3 2 0,2-8 0,10 0 0,-4-7 0,1 2 0,9 1 0,-7 3 0,-6 3 0,-2 10 0,1 10 0,-5 1 0,-7 7 0,3-2 0,-5 3 0,-3 4 0,-4 4 0,4 10 0,7 10 0,-2 17 0,-17 8 0,1 0 0,0 0 0,1 0 0,-1 0 0,0 0 0,1 0 0,-1 0 0,0 1 0,0-1 0,1 0 0,-1 0 0,0 0 0,1 0 0,-1 0 0,0 1 0,0-1 0,1 0 0,-1 0 0,0 0 0,0 1 0,1-1 0,-1 0 0,0 1 0,0-1 0,0 0 0,0 0 0,1 1 0,-1-1 0,0 0 0,0 1 0,0-1 0,0 0 0,0 1 0,0-1 0,-5 13 0,-11 1 0,-10 6 0,-6-3 0,3 5 0,-2-4 0,-2-4 0,0-4 0,-2-4 0,-9-3 0,-1-2 0,-8-1 0,-7 7 0,-14 8 0,-19 15 0,-27-1 0,-16 12 0,-28 10 0,-14 16 0,5 1 0,10-3 0,21-7 0,13-5 0,18-7 0,21-11 0,19-11 0,14-9 0,19-1 0,7-3 0,3-4 0,0-3 0,-2-1 0,-2-2 0,6-8 0,5-9 0,8-8 0,4-6 0,5-5 0,3-2 0,2-2 0,0-8 0,0 0 0,0 0 0,0-6 0,0-6 0,-1-13 0,0-5 0,0 4 0,0 15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39:33.583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6655.67969"/>
      <inkml:brushProperty name="anchorY" value="-7024.72461"/>
      <inkml:brushProperty name="scaleFactor" value="0.5"/>
    </inkml:brush>
  </inkml:definitions>
  <inkml:trace contextRef="#ctx0" brushRef="#br0">0 80 24575,'0'0'0,"7"-7"0,17-1 0,7-8 0,6 2 0,3 1 0,2 4 0,0 3 0,-1 2 0,-1 2 0,-1 2 0,7 0 0,1 1 0,-2 7 0,-1 1 0,-1-1 0,-3-1 0,0-2 0,-2-2 0,8 6 0,7-1 0,22 15 0,31-1 0,50 20 0,24-3 0,25 9 0,8 1 0,1-1 0,-19-10 0,-29-2 0,-28-2 0,-33-9 0,-26-6 0,-20-7 0,-22 2 0,-8-4 0,-3-2 0,-1-2 0,-5-10 0,-5-10 0,-12-1 0,-12-7 0,-12 2 0,-7 4 0,1 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39:35.301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30671.32617"/>
      <inkml:brushProperty name="anchorY" value="-8645.04785"/>
      <inkml:brushProperty name="scaleFactor" value="0.5"/>
    </inkml:brush>
  </inkml:definitions>
  <inkml:trace contextRef="#ctx0" brushRef="#br0">111 568 24575,'0'0'0,"0"-7"0,0-9 0,0-7 0,0-6 0,-8-5 0,0-3 0,0-2 0,-6 0 0,2-1 0,1 1 0,3 0 0,3 0 0,2 1 0,-6 7 0,1 1 0,1 0 0,1-1 0,2 5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39:38.033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9290.67969"/>
      <inkml:brushProperty name="anchorY" value="-6808.31055"/>
      <inkml:brushProperty name="scaleFactor" value="0.5"/>
    </inkml:brush>
  </inkml:definitions>
  <inkml:trace contextRef="#ctx0" brushRef="#br0">1 1 24575,'0'0'0,"0"6"0,7 11 0,9 6 0,7 6 0,-1 6 0,4 2 0,4 2 0,-5 0 0,2 0 0,-6 1 0,2-2 0,-4 1 0,9 7 0,5 0 0,18 0 0,3 13 0,8 14 0,14 6 0,3 4 0,-4-6 0,-8-2 0,-9-17 0,-15-8 0,-6-8 0,-5-4 0,0-10 0,-8-1 0,2-7 0,-7 1 0,10 3 0,4 11 0,10 11 0,3 4 0,1 0 0,-1-1 0,-2-10 0,-10-4 0,-1-2 0,-2-8 0,-7 1 0,2 1 0,1-5 0,2 2 0,4 3 0,9 10 0,2 4 0,8 1 0,-7 2 0,-2-2 0,-3-8 0,-2-2 0,-8 0 0,-1-8 0,-7 2 0,1-7 0,-6 3 0,4-5 0,-5 3 0,4-3 0,-4 3 0,-3 4 0,3-3 0,-2 3 0,3-4 0,-2 3 0,-3 3 0,-3 3 0,4-4 0,-2 2 0,-2 2 0,5-5 0,-2 2 0,-2 2 0,-3 2 0,-2 4 0,-3 1 0,-1 2 0,7-7 0,0 0 0,-1 1 0,-1 1 0,-1 2 0,-3 9 0,0 1 0,-2 1 0,0-16 0,8-9 0,-1-17 0,0-15 0,-1-3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38:31.14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4863.54688"/>
      <inkml:brushProperty name="anchorY" value="-2449.29224"/>
      <inkml:brushProperty name="scaleFactor" value="0.5"/>
    </inkml:brush>
  </inkml:definitions>
  <inkml:trace contextRef="#ctx0" brushRef="#br0">1 1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9:05.568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40183.28906"/>
      <inkml:brushProperty name="anchorY" value="-5506.47217"/>
      <inkml:brushProperty name="scaleFactor" value="0.5"/>
    </inkml:brush>
  </inkml:definitions>
  <inkml:trace contextRef="#ctx0" brushRef="#br0">12335 0 24575,'0'0'0,"-7"0"0,-26 0 0,-31 0 0,-31 0 0,-43 8 0,-35 8 0,-14 8 0,-4-1 0,28 5 0,14-5 0,24-6 0,18-4 0,21-6 0,18-3 0,13-3 0,10-1 0,-2-1 0,9 8 0,3 0 0,8 8 0,0-1 0,7 6 0,-2-2 0,-3 4 0,-4 5 0,-4 12 0,-34 19 0,-44 36 0,-65 63 0,-84 86 0,-98 95-1147,-87 82 328,-30 9-164,17-14 0,51-45 0,83-73 0,72-71 0,74-60 0,52-53 0,50-37 2294,28-33-914,24-15 660,8-14-111,8-1 37,-3-5 0,-6 6 0,2 6 0,-6 6 0,3 5-889,-5 13-4,-4 2-53,4 2-37,5-1 0,13-9 0,5-36 0,0 0 0,1 1 0,-1-1 0,0 0 0,1 0 0,0 1 0,-1-1 0,1 0 0,0 0 0,2 4 0,-4-6 0,2 0 0,-1 1 0,0 0 0,1 0 0,-1-1 0,1 1 0,0 0 0,-1-1 0,1 1 0,-1-1 0,1 1 0,0-1 0,-1 1 0,1-1 0,0 1 0,0-1 0,0 0 0,-1 1 0,2-1 0,19 2 0,7-5 0,-3-11 0,4-1 0,2 2 0,-5-5 0,-6-5 0,-6-6 0,-6 12 0,-20 28 0,-58 86 0,-185 220 0,-344 360 0,-243 247-1147,-131 125 328,13-28-164,104-137 0,147-164 0,184-197 0,155-168 0,136-139 0,107-98 0,82-70 0,41-38 1402,18-15 140,19-4-955,16 1 1659,5 0-444,0 10 164,-2 3 0,4 9 0,-2 9 0,5-2 0,5 5 0,5-3 0,-4 2-814,3-5-100,11 3-22,10-5-47,18 4 0,18-4 0,5-4 0,11-5 0,7-3 0,37 21 0,115 45 0,195 96 0,232 164-1147,121 118 328,54 64-164,-26-8 0,-111-62 0,-148-108 0,-173-89 0,-151-93 0,-126-53 0,-150-92 819,-7-2 0,0 0 1,0 1-1,-1 0 0,12 12 0,-14-16 202,-6-3 0,0 0 0,0-1 0,0 1 0,-1 0 0,1 0 1,0 0-1,0 0 0,0 0 0,-1 0 0,1 1 0,0-1 0,-1 0 0,1 0 0,-1 0 0,0 1 0,1-1 0,-1 0 0,0 0 0,0 1 0,0-1 0,0 0 0,0 1 1,0-1-1,0 0 0,0 0 0,0 1 0,-1 1 0,4 2-64,-4-3 1,0 0-1,0 0 1,0 0 0,0 0-1,0 0 1,-1 0-1,1 0 1,0-1-1,-1 1 1,0 0 0,1-1-1,-1 1 1,0-1-1,0 0 1,-2 2-1,-47 36 1308,-19 10-463,-19 17 164,-5 1 0,-10 6 0,2-5 0,4 2 0,4-6 0,14-7 0,12 2-940,10-5 62,17-3-76,7-4-29,2-4 0,9-9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45:33.904"/>
    </inkml:context>
    <inkml:brush xml:id="br0">
      <inkml:brushProperty name="width" value="0.35" units="cm"/>
      <inkml:brushProperty name="height" value="2.1" units="cm"/>
      <inkml:brushProperty name="color" value="#64EF2D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1:07.00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1 200 24575,'0'0'0,"13"0"0,14 0 0,5 0 0,6 0 0,2 0 0,2 0 0,0 0 0,0 0 0,0 0 0,-1 0 0,-1 0 0,0 0 0,0 0 0,0 0 0,15 0 0,1 0 0,0 0 0,-3 0 0,4 0 0,-3 0 0,-3 0 0,-3 0 0,-3 0 0,5 0 0,-1 0 0,6 0 0,7 0 0,14 0 0,13 0 0,4 0 0,9 0 0,-2 0 0,4 0 0,4 0 0,-4 0 0,-5 0 0,-6-8 0,-5 0 0,-5-1 0,6 3 0,-1-7 0,14 2 0,7 1 0,7-5 0,3 1 0,-6-4 0,-7 1 0,-17 4 0,-15 4 0,-13 3 0,-11 2 0,-7 3 0,-4 1 0,-2 0 0,0 1 0,0 0 0,1-1 0,0 1 0,1-1 0,0 0 0,0 0 0,1 0 0,0 0 0,0 0 0,-1 0 0,1 0 0,0 0 0,0 0 0,7 0 0,1 0 0,8-8 0,7 0 0,5 0 0,6 2 0,-5 1 0,-6 2 0,-7 1 0,-6 2 0,-5 0 0,-3 0 0,-3 0 0,0 0 0,7 1 0,0-1 0,1 0 0,-1 0 0,6 0 0,-1 0 0,-2 0 0,6 0 0,-2 0 0,-2 0 0,-4 0 0,-2 0 0,-2 0 0,-2 0 0,-1 0 0,-1 0 0,0 0 0,1 0 0,-9 8 0,0 0 0,0 8 0,2-2 0,17-1 0,3-3 0,10-4 0,-3-2 0,6-2 0,-5 6 0,-5 0 0,3 8 0,4-2 0,-4-2 0,5-2 0,3 4 0,4-2 0,-4 5 0,-7-1 0,-5-4 0,-7-2 0,-3-5 0,-4-1 0,-1-3 0,-2 7 0,1 0 0,-1 0 0,1-2 0,0-2 0,0-1 0,9-1 0,7 6 0,25 0 0,23 0 0,28 6 0,10-1 0,11 6 0,-3-3 0,-5-3 0,-22 5 0,-23-3 0,-22-3 0,-9-4 0,-20 5 0,-8-3 0,-5-1 0,-1-2 0,-1-3 0,-6-9 0,-7-10 0,1-9 0,11 1 0,4 3 0,4 5 0,10-3 0,0-4 0,9 3 0,-3 3 0,14-3 0,12 4 0,6-5 0,1 4 0,-8 3 0,-11-5 0,-1 4 0,-9 3 0,-7 3 0,-5 3 0,-4 3 0,-11 9 0,-10 9 0,-1 1 0,2 6 0,3-2 0,4-5 0,3-4 0,3-4 0,1-4 0,2 5 0,1 0 0,-9 6 0,0-1 0,1-2 0,0-3 0,2-3 0,2-2 0,-7-11 0,1-1 0,0 0 0,2 1 0,10 1 0,26-5 0,33 0 0,33 2 0,19-5 0,-5 1 0,-19 2 0,-16 2 0,-24 4 0,-18 2 0,-15 2 0,-11 1 0,-6 0 0,-3 0 0,-1 1 0,0-1 0,0 1 0,2-1 0,0 0 0,1 0 0,8 0 0,17 0 0,0 0 0,-1 0 0,3 0 0,2 0 0,4 0 0,11-8 0,2 0 0,2 0 0,-9 2 0,-1 1 0,-10 2 0,-17-7 0,-6 1 0,-7 1 0,-1 1 0,-2 3 0,2 1 0,0 1 0,2 2 0,0 0 0,1 0 0,1 1 0,-1-1 0,9 0 0,0 0 0,8 1 0,-1-1 0,5 0 0,6 0 0,5 0 0,-5 0 0,-5 0 0,10 0 0,-6 0 0,-4 0 0,-6 0 0,2 0 0,-4 0 0,-3 0 0,-3 0 0,5 0 0,-3 0 0,0 0 0,5 0 0,-2 0 0,-2 0 0,-2 0 0,-3 0 0,5 0 0,7 0 0,-1 0 0,-2 0 0,-3 0 0,-4 0 0,5 0 0,-2 0 0,-2 0 0,-2 0 0,-2 0 0,-2 0 0,-1 0 0,-1 0 0,0 0 0,-1 0 0,0 0 0,0 0 0,1 0 0,0 0 0,-1 0 0,8 0 0,1 0 0,0 0 0,-2 0 0,-1 0 0,-10 8 0,-2 0 0,-1 0 0,2-1 0,0-2 0,2-2 0,2-1 0,1-1 0,0-1 0,1 0 0,7-1 0,2 1 0,7 0 0,7-1 0,-2 1 0,-4 0 0,-4 0 0,4 0 0,-5 0 0,-2 0 0,-3 0 0,-3 0 0,-2 0 0,-2 0 0,0 0 0,-1 0 0,-8 8 0,0 0 0,-8 8 0,-6 7 0,-15-2 0,-4 5 0,-4 3 0,-9 4 0,1 3 0,10-6 0,10-7 0,12-7 0,9-7 0,7-4 0,4-4 0,3-1 0,8-1 0,9-1 0,1-7 0,-3 0 0,4-8 0,-4 2 0,-3 2 0,4 3 0,-4 3 0,-2-4 0,4 1 0,-2 1 0,-3-5 0,5 1 0,-2 3 0,-3 2 0,13-5 0,14 2 0,14 2 0,11 2 0,10 2 0,5 3 0,-5 1 0,1 0 0,-7-6 0,-7-1 0,-7 0 0,-13 2 0,-5 1 0,5 2 0,-7 1 0,-6 2 0,-1 0 0,1 0 0,-4 0 0,2 0 0,-5 1 0,4-1 0,3 0 0,-5 0 0,-3 0 0,2 0 0,3 0 0,5 0 0,4 0 0,11 0 0,11 0 0,1 0 0,0 0 0,-3 0 0,-4 0 0,5 0 0,-3 0 0,-9 0 0,-3 0 0,-10 0 0,6 0 0,-6 0 0,-6 0 0,1 0 0,2 0 0,-5 0 0,-3 0 0,-6 0 0,3 0 0,-3 0 0,-2 0 0,-2 0 0,-4 0 0,-1 0 0,7 0 0,-1 0 0,-1 0 0,-1 0 0,6 0 0,-2 0 0,7 0 0,-2 0 0,-2 0 0,4 0 0,-3 0 0,-3-8 0,-3 0 0,-3 0 0,-3 2 0,7 1 0,-1 2 0,-1 1 0,-1 2 0,-2 0 0,-1 0 0,-2 0 0,7 0 0,-1 1 0,1-1 0,-10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1:16.377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4831.28906"/>
      <inkml:brushProperty name="anchorY" value="-1269.95801"/>
      <inkml:brushProperty name="scaleFactor" value="0.5"/>
    </inkml:brush>
  </inkml:definitions>
  <inkml:trace contextRef="#ctx0" brushRef="#br0">1 1472 24575,'0'0'0,"6"0"0,4-8 0,6-1 0,-1-7 0,5-6 0,6-7 0,-3-5 0,4-4 0,-6-1 0,3-2 0,-4 0 0,-6 0 0,4 8 0,-4 1 0,-3 0 0,-3-2 0,-4-1 0,-2-1 0,-1-2 0,-1-1 0,0 0 0,7 7 0,8 0 0,1 0 0,-1-1 0,4 5 0,-3 0 0,-4-2 0,5 5 0,-3-1 0,5-3 0,5 5 0,5 6 0,5 5 0,3 5 0,-6-3 0,0 2 0,2 1 0,1 2 0,1 3 0,11-7 0,0-7 0,9 1 0,0 1 0,-2 4 0,-3 3 0,-3 4 0,-4 2 0,-1 1 0,-2 1 0,0 1 0,-1-1 0,0 1 0,0 0 0,-8 7 0,0 1 0,1-1 0,1-1 0,2-2 0,9 6 0,2-2 0,1 0 0,8-2 0,-2-3 0,6-1 0,-3-2 0,6 0 0,12-2 0,12 1 0,13 0 0,1-1 0,6 1 0,-4 0 0,-12 0 0,-13 0 0,-14 0 0,-10 0 0,-8 0 0,3 0 0,-2 0 0,0 0 0,-3 0 0,0 0 0,-2 0 0,-9-8 0,0 0 0,-1 0 0,2 1 0,1 3 0,3-8 0,1 2 0,1 1 0,8 2 0,1 3 0,8 1 0,-1 2 0,-2 0 0,5 1 0,-4 1 0,-2-1 0,-4 0 0,-3 1 0,-2-1 0,-3 0 0,8 0 0,-1 0 0,0 0 0,-1 0 0,-2 0 0,-1 0 0,-2 0 0,-1 0 0,0 0 0,-1 0 0,1 0 0,-1 0 0,0 0 0,9 0 0,7 0 0,1 0 0,-1 0 0,-4 0 0,-3 0 0,-4 0 0,-2 0 0,-1 0 0,-2 0 0,0 0 0,0 0 0,8 0 0,8 0 0,9 0 0,6 0 0,6 0 0,2 0 0,-5 0 0,-1 0 0,1 0 0,-6 0 0,-8 0 0,-6 0 0,-6 0 0,-4 0 0,-3 0 0,-1 0 0,8 0 0,-1 0 0,1 0 0,-1 0 0,-2 0 0,-2 0 0,-1 0 0,-1 0 0,0 0 0,8 0 0,-1 8 0,1 1 0,6-1 0,-1-1 0,-3-2 0,-2 5 0,6 0 0,-4-1 0,0-2 0,-4-3 0,-1-1 0,-3-2 0,-1 0 0,-1-2 0,-1 1 0,8 0 0,1-8 0,15-9 0,15-7 0,15 1 0,11-5 0,9 5 0,5-2 0,3 4 0,-7 6 0,-8 5 0,-17 4 0,-15 3 0,-6 2 0,-10 1 0,-6 1 0,1 0 0,5 0 0,14-8 0,21-1 0,22 0 0,25-6 0,37 1 0,27-7 0,19 4 0,4 2 0,-8-4 0,-23 4 0,-22 2 0,-13 4 0,-15 3 0,-5 3 0,9 1 0,19 1 0,12-8 0,2 0 0,14 1 0,-11-7 0,-15 1 0,-23 2 0,-23 3 0,-18 3 0,-23 1 0,-17 3 0,-13 1 0,-2 0 0,-4 0 0,-4 1 0,-1-1 0,6 1 0,-1-1 0,-1 0 0,-1 0 0,-2 0 0,-2 0 0,-9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1:20.895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39351.92578"/>
      <inkml:brushProperty name="anchorY" value="-1071.53442"/>
      <inkml:brushProperty name="scaleFactor" value="0.5"/>
    </inkml:brush>
  </inkml:definitions>
  <inkml:trace contextRef="#ctx0" brushRef="#br0">1 0 24575,'0'0'0,"6"0"0,11 0 0,7 0 0,7 8 0,5 8 0,3 8 0,1-1 0,1-3 0,-7 2 0,-1-4 0,-1-4 0,2-5 0,1-3 0,2 4 0,1-1 0,1 7 0,0-2 0,9 6 0,0-3 0,1-3 0,-3-4 0,-1-4 0,-2-2 0,-1-3 0,-2-1 0,0 0 0,7-1 0,8 0 0,17-7 0,14-1 0,6 1 0,1-7 0,-9 2 0,-12 2 0,-10 2 0,-10 4 0,-6 1 0,-13-5 0,-3 1 0,0 0 0,1 2 0,2 2 0,2 1 0,2 2 0,1 0 0,1 2 0,9-1 0,16 0 0,17 1 0,6-1 0,-5 0 0,1 0 0,-11 0 0,-9 0 0,-9 0 0,-6 0 0,-5 0 0,-3 0 0,-2 0 0,0 0 0,8 0 0,24 0 0,40 0 0,49 0 0,50 0 0,43 0 0,32 0-1147,-9 0 1361,-36 0-345,-42 0 114,-50 0 17,-42 0 0,-31 0 0,-22 0 0,-14 0 0,-5 0 0,-3 0 1147,1 0-1360,2 0 344,2 0-115,2 0-16,9 8 0,9 0 0,1 8 0,7-1 0,5-2 0,4-3 0,3-4 0,-4-2 0,-8-2 0,-7-1 0,-7-2 0,-4 8 0,-4 1 0,6 7 0,0 0 0,-1-2 0,7-4 0,-1-2 0,-2-3 0,-2-3 0,-3 0 0,-10 6 0,-2 1 0,-1-1 0,1-1 0,1 7 0,2-2 0,1-1 0,2-3 0,-8 6 0,1-2 0,0 6 0,1-1 0,2-4 0,2-2 0,-6 4 0,8-3 0,0 6 0,3-2 0,7-2 0,1-4 0,-1 4 0,-1-1 0,-3 5 0,-1-2 0,-3-2 0,0-4 0,-2-3 0,1-3 0,-1-2 0,0 0 0,1-2 0,7 1 0,1-1 0,7 0 0,7 1 0,-1 0 0,-3 0 0,-5 0 0,11-1 0,-3-6 0,5-9 0,-4-1 0,10 3 0,-3 2 0,-6-4 0,2 3 0,-14-5 0,-6 3 0,-4 2 0,-3-4 0,-1 3 0,0 3 0,-7 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1:24.207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49469.05078"/>
      <inkml:brushProperty name="anchorY" value="-2783.99609"/>
      <inkml:brushProperty name="scaleFactor" value="0.5"/>
    </inkml:brush>
  </inkml:definitions>
  <inkml:trace contextRef="#ctx0" brushRef="#br0">82 1 24575,'0'0'0,"0"6"0,0 11 0,0 8 0,8-2 0,0 12 0,0 4 0,-1 10 0,-2 3 0,-2 7 0,-1-2 0,-1 6 0,-1-4 0,0 4 0,-1 3 0,1-3 0,0-5 0,-1 2 0,1-4 0,-8-4 0,0-4 0,-1-4 0,3-1 0,1 5 0,2-1 0,1 0 0,1-1 0,1-2 0,0-2 0,-7 7 0,-1-1 0,1 0 0,0 6 0,3-1 0,-7-11 0,1 6 0,1-3 0,2 15 0,2 23 0,2 7 0,2 20 0,0 9 0,1 5 0,1 1 0,-1-8 0,1-9 0,-1-9 0,0-9 0,0-13 0,0-4 0,0-3 0,0-7 0,0-6 0,0 1 0,0-4 0,0-4 0,0 5 0,0-3 0,0 5 0,0-2 0,0-2 0,0-5 0,0 6 0,0-3 0,0-2 0,0-2 0,0 5 0,0-2 0,0-1 0,0-3 0,0-2 0,8-2 0,1-9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1:34.71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8135.97266"/>
      <inkml:brushProperty name="anchorY" value="-5676.76172"/>
      <inkml:brushProperty name="scaleFactor" value="0.5"/>
    </inkml:brush>
  </inkml:definitions>
  <inkml:trace contextRef="#ctx0" brushRef="#br0">120 3846 24575,'0'0'0,"0"-7"0,0-10 0,0-7 0,0-7 0,0-5 0,0-3 0,0-1 0,0-1 0,0-1 0,0 1 0,0 1 0,0-1 0,0 1 0,-8 0 0,0-7 0,0-1 0,1 0 0,2 2 0,2 1 0,1 3 0,1 0 0,-7 2 0,1 0 0,-1 1 0,2-1 0,1 1 0,2-1 0,2 1 0,0-1 0,1 1 0,0-1 0,1 1 0,-1-1 0,0 0 0,1 1 0,-1-1 0,0 0 0,0 0 0,0-8 0,0 1 0,0-1 0,0 2 0,0 1 0,0-5 0,0 0 0,0 1 0,0 3 0,-8 2 0,0 1 0,0 2 0,1 1 0,3 0 0,1 1 0,1 0 0,1 0 0,1-1 0,0 1 0,1-9 0,-1 0 0,0 1 0,1 0 0,-1 3 0,0 1 0,0 1 0,0 2 0,0 0 0,0 1 0,0 0 0,0-1 0,0 1 0,0-9 0,0 0 0,0-7 0,0 0 0,0 3 0,0 2 0,0 4 0,0 3 0,0 1 0,0 2 0,0 0 0,0-7 0,0 0 0,0 0 0,0 1 0,0 2 0,0 1 0,0 2 0,0 1 0,0 0 0,0 0 0,0 9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3:08.74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6747.47266"/>
      <inkml:brushProperty name="anchorY" value="-561.87183"/>
      <inkml:brushProperty name="scaleFactor" value="0.5"/>
    </inkml:brush>
  </inkml:definitions>
  <inkml:trace contextRef="#ctx0" brushRef="#br0">0 0 24575,'0'0'0,"0"7"0,0 10 0,0 15 0,8 23 0,16 29 0,16 42 0,7 22 0,12 7 0,0-2 0,-3 2 0,-3-7 0,-5-1 0,-3-14 0,-10-15 0,-3 3 0,7-3 0,2 16 0,1 8 0,0-6 0,-7-20 0,-2-14 0,-8-19 0,1-8 0,-7-12 0,3-2 0,-5 2 0,-4-4 0,4-13 0,-4-5 0,-3-3 0,5-10 0,-2-1 0,-2 2 0,4-7 0,6-5 0,6-5 0,5 2 0,4 6 0,2-3 0,2-3 0,1-3 0,0-4 0,0 4 0,-1-1 0,1-2 0,-1-2 0,7 7 0,1-3 0,0 7 0,6-2 0,-1-2 0,6 4 0,5-2 0,5-3 0,13-4 0,3-3 0,-6 6 0,7-2 0,7 7 0,9-2 0,6-1 0,-3-4 0,-4-3 0,-6 5 0,2-1 0,-4 6 0,-3-2 0,-4-1 0,-2-5 0,-11-2 0,-9-2 0,-9-3 0,-7-1 0,-5 0 0,-3 0 0,14-1 0,8 0 0,1 1 0,-4 0 0,12-8 0,3 0 0,4-8 0,3-7 0,0 2 0,0 3 0,-8 5 0,0-3 0,-9-5 0,9 2 0,-6 4 0,2-4 0,10-4 0,11-5 0,10 3 0,9 5 0,5 6 0,-4 6 0,-13-5 0,-9 3 0,-21-6 0,-13 2 0,6 2 0,11 3 0,5-4 0,5 1 0,3 2 0,7-4 0,0-7 0,7 3 0,-2 2 0,-3-4 0,12-3 0,21-14 0,6 4 0,3 5 0,-9-1 0,-11-1 0,-5 6 0,-1-2 0,1 5 0,-14 6 0,-6 5 0,-14-4 0,-12 3 0,-2-5 0,0 1 0,-4 3 0,3 3 0,4 3 0,5-4 0,-5 0 0,-5 2 0,2-6 0,3 1 0,4 2 0,3 4 0,-4 1 0,1 3 0,-6 2 0,2 1 0,-6 0 0,3 0 0,4 1 0,3-1 0,-4 1 0,-5-1 0,-6 8 0,-6 8 0,-3 1 0,-4-2 0,-10-4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3:32.96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74010.21094"/>
      <inkml:brushProperty name="anchorY" value="-5894.20996"/>
      <inkml:brushProperty name="scaleFactor" value="0.5"/>
    </inkml:brush>
  </inkml:definitions>
  <inkml:trace contextRef="#ctx0" brushRef="#br0">0 879 24575,'0'0'0,"0"-7"0,0-11 0,0-6 0,0-7 0,8 3 0,0-10 0,0-3 0,-1-2 0,5 8 0,0 0 0,-2 1 0,5 7 0,6 8 0,6 6 0,6 6 0,-5 11 0,2 4 0,-6 8 0,2 1 0,2 5 0,3 5 0,3-3 0,2-5 0,2-5 0,2-6 0,0-11 0,0-4 0,0-1 0,1-7 0,7-7 0,0-7 0,0-4 0,-2 4 0,6-2 0,7-9 0,7-10 0,13-3 0,-3 0 0,-6 3 0,-7 11 0,-17 2 0,2 11 0,-12 0 0,-3 7 0,-8-3 0,0 5 0,1 5 0,4 3 0,3 4 0,3 3 0,1 1 0,-6 10 0,-7 8 0,0 0 0,-6 6 0,2-2 0,-3 3 0,-5 4 0,4-4 0,-3 2 0,5-4 0,6 2 0,5-5 0,-4 3 0,4 4 0,9-4 0,12-4 0,10 2 0,8-4 0,23 3 0,12 6 0,33-4 0,16 4 0,11-5 0,20-5 0,25-4 0,8-12 0,3-12 0,-18-2 0,-28-8 0,-37 3 0,-34-5 0,-27 4 0,-20 5 0,-12 5 0,-7 5 0,-11 10 0,0 3 0,-7 9 0,-5 8 0,-5 6 0,-4 4 0,-3 4 0,-1 2 0,0 1 0,-1 1 0,7-1 0,2-1 0,7-7 0,0-1 0,-3 0 0,-2 1 0,-3 2 0,-3 1 0,-2 2 0,-2 1 0,8-7 0,7-1 0,8-7 0,7-7 0,6-6 0,-6 3 0,3-3 0,7-3 0,19 6 0,-6-2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3:40.267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80254.125"/>
      <inkml:brushProperty name="anchorY" value="-7457.20898"/>
      <inkml:brushProperty name="scaleFactor" value="0.5"/>
    </inkml:brush>
  </inkml:definitions>
  <inkml:trace contextRef="#ctx0" brushRef="#br0">0 1 24575,'0'0'0,"0"7"0,0 10 0,0 15 0,0 7 0,8 13 0,1 17 0,7 17 0,-1-2 0,-3 9 0,-2-9 0,-3-9 0,-4-11 0,-1-10 0,-1-7 0,6-13 0,9-11 0,0-1 0,6 1 0,5 3 0,5 12 0,3 28 0,11 35 0,2 33 0,1 11 0,-10 5 0,-9-12 0,-11-6 0,0-15 0,-6-13 0,-4-10 0,5-7 0,-3-14 0,-2-3 0,-2-1 0,-3 1 0,-1-5 0,-2 1 0,-1-5 0,0 2 0,-1 3 0,1-4 0,-1-5 0,1 3 0,0 3 0,0-3 0,0-5 0,0 4 0,0 4 0,0-3 0,0-4 0,0 3 0,0-4 0,0-3 0,0-4 0,0 4 0,0-2 0,0-1 0,0-3 0,0 6 0,0-1 0,0-3 0,0-1 0,0-3 0,0-2 0,0 7 0,0-1 0,0 0 0,0-2 0,0 6 0,0-2 0,0 0 0,0-4 0,0-1 0,0-3 0,0 7 0,0 0 0,0-2 0,0 7 0,0-2 0,0 7 0,0-3 0,0-3 0,0-4 0,0 5 0,0-3 0,0 6 0,0 6 0,0-3 0,0-3 0,0-5 0,0-4 0,0-11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37:59.48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652.53882"/>
      <inkml:brushProperty name="anchorY" value="783.78937"/>
      <inkml:brushProperty name="scaleFactor" value="0.5"/>
    </inkml:brush>
  </inkml:definitions>
  <inkml:trace contextRef="#ctx0" brushRef="#br0">0 0 24575,'0'0'0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3:46.849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82080.625"/>
      <inkml:brushProperty name="anchorY" value="-14280.12793"/>
      <inkml:brushProperty name="scaleFactor" value="0.5"/>
    </inkml:brush>
  </inkml:definitions>
  <inkml:trace contextRef="#ctx0" brushRef="#br0">1 1 24575,'0'0'0,"6"0"0,19 0 0,8 0 0,6 0 0,3 0 0,2 0 0,7 0 0,16 0 0,15 0 0,31 0 0,50 0 0,40 0 0,42 0 0,25 8-1147,-2 0 1339,6 0-317,-15-1 105,-7-2 20,-23-2 0,-21-1-98,-35-1 126,-31 7-42,-34-1 14,-27 1 0,-14-2 0,-5-1 1147,1-3-1344,18 0 427,20 6-241,36 0 26,25 8-15,28-1 0,28 5 0,8-2 0,9 4 0,-19-3 0,-31-4 0,-33-5 0,-35-3 0,-31-4 0,-23-2 0,-15-1 0,-9-1 0,-5 0 0,-1 1 0,16-1 0,11 8 0,24 1 0,47 0 0,21-2 0,8-1 0,-11-2 0,-23-1 0,-25-1 0,-24-1 0,-17-1 0,-13 1 0,-7 0 0,-4 0 0,6-1 0,9 1 0,17 0 0,8 0 0,14 0 0,-5 0 0,-8 0 0,-3 0 0,-9 0 0,-8 0 0,-7 0 0,-5 0 0,-3 0 0,13 0 0,23 0 0,25 0 0,29 8 0,9 1 0,4-1 0,-11-1 0,-22-2 0,-21-2 0,-21-2 0,-14 0 0,-10-1 0,-7 0 0,-3 0 0,0-1 0,15 1 0,18 0 0,17 0 0,6 0 0,-5 0 0,-11 0 0,-2 0 0,-10 0 0,-8 0 0,-7 0 0,-5 0 0,-2 0 0,-3 0 0,7 0 0,16 0 0,17 7 0,22 1 0,53 0 0,72 7 0,76-2 0,60-2-1147,-4-2 560,-39-3 685,-58-3-229,-67-2-29,-59 0 206,-45-10-69,-32 1 23,-18-1 0,-10 1 0,-10-5 1147,-1 2-575,-4-7-490,-5-6-4,4 3-53,-3-4-25,-1-4 0,4 4 0,7 6 0,5 5 0,6 6 0,-4-4 0,2 2 0,2 2 0,2 2 0,-6-6 0,2 2 0,1 1 0,2 3 0,2 1 0,2 3 0,1 0 0,1 2 0,1 0 0,0 1 0,0-1 0,0 1 0,0-9 0,0 0 0,0 0 0,0 2 0,-8 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4:23.029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97195.6875"/>
      <inkml:brushProperty name="anchorY" value="-15594.59082"/>
      <inkml:brushProperty name="scaleFactor" value="0.5"/>
    </inkml:brush>
  </inkml:definitions>
  <inkml:trace contextRef="#ctx0" brushRef="#br0">1 0 24575,'0'0'0,"0"14"0,8 20 0,8 22 0,16 22 0,7 10 0,4 13 0,-5-8 0,-1-11 0,-1-4 0,-8-4 0,1-8 0,1-7 0,-6 0 0,2-5 0,-6-4 0,3-4 0,4 6 0,3-3 0,3 7 0,4-2 0,1 6 0,2-3 0,0-3 0,-8 3 0,8-11 0,-8 5 0,2-11 0,-8-2 0,-7-2 0,1-8 0,2 0 0,-2 1 0,3-6 0,-4 3 0,-5 2 0,4-5 0,-3 11 0,4 3 0,5 3 0,-3 1 0,-4 1 0,-5-1 0,4-7 0,-4-2 0,-2 1 0,-3 0 0,-3 2 0,-2 2 0,-1 1 0,-1 1 0,-8 0 0,-1 1 0,-8-8 0,-6 0 0,2-1 0,-5-5 0,-4 1 0,5 1 0,-2-4 0,-3 2 0,5 2 0,-10 4 0,-2 2 0,-3 3 0,6 2 0,1 0 0,-1-7 0,8-16 0,25-16 0,0 1 0,0-1 0,0 1 0,0-1 0,0 0 0,0 0 0,0 0 0,0 0 0,0 0 0,0 0 0,-1 0 0,1 0 0,0 0 0,0 0 0,0 0 0,0-1 0,-1 0 0,-11-5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4:26.247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99105.61719"/>
      <inkml:brushProperty name="anchorY" value="-19803.05273"/>
      <inkml:brushProperty name="scaleFactor" value="0.5"/>
    </inkml:brush>
  </inkml:definitions>
  <inkml:trace contextRef="#ctx0" brushRef="#br0">0 0 24575,'0'0'0,"14"0"0,36 0 0,23 0 0,21 0 0,31 0 0,33 0 0,14 0 0,30 0 0,32 0 0,15 0 0,38 0 0,25 8-1147,15 1 1024,-2-1 88,-24-1-30,-42-2 65,-43-2 0,-46-2 0,-44 0 0,-22-1 0,-9 0 0,-8 0 0,10-1 0,7 1 1147,14 0-1023,5 0-89,11 0 29,17 0-64,7 0 0,-4 0 0,-5 0 0,-1 0 0,1 0 0,-6 0 0,-7 0 0,-4 0 0,-7 0 0,-2 0 0,-11 0 0,-10 0 0,0 0 0,-7 0 0,3 0 0,12 0 0,21 7 0,14 1 0,32 8 0,31-1 0,20 6 0,-4 5 0,-10 5 0,1-4 0,10 10 0,20 2 0,38 10-1147,20 10 1080,7 8 16,-9 5-5,-22 5 56,-15-5 0,-6 1 0,0 0 0,3 1 0,-4-6 0,-19-15 0,-45-7 0,-37-14 0,-40-11 0,-33-9 0,-23 1 0,-15-4 0,-9-2 0,4-2 1147,1-2-1080,0 6-16,0-1 5,1 0-56,-1-2 0,-1-2 0,0-1 0,0-2 0,8 0 0,23-1 0,25-8 0,7-1 0,18-7 0,-11-7 0,-6 2 0,0 3 0,1-4 0,3-2 0,-5-6 0,-5 5 0,-13 5 0,-14 6 0,-11-3 0,-11 4 0,-5 4 0,-5-6 0,7 3 0,-1 2 0,8-5 0,0 2 0,6 2 0,14 3 0,13-4 0,12 0 0,2 3 0,-1 2 0,-12 2 0,-13 3 0,-13 1 0,-9 0 0,-7 2 0,-4-1 0,-3 1 0,-1-1 0,0 0 0,1 1 0,0-1 0,1 0 0,0 0 0,8 0 0,1 0 0,0 0 0,-2 0 0,-1 0 0,-2 0 0,-1 0 0,-2 0 0,0 0 0,-1 0 0,1 0 0,-1 8 0,0 0 0,1 0 0,-1-1 0,8 6 0,1-2 0,0-1 0,7 5 0,-3-2 0,-1-2 0,5-2 0,6-4 0,-3-2 0,-3-2 0,-5-1 0,-3 0 0,-4-1 0,-3 1 0,-1-1 0,-1 1 0,0 0 0,8 0 0,0 0 0,8 0 0,-1 0 0,-1 0 0,-4 0 0,-2 0 0,4 0 0,-9-8 0,-2-1 0,6 1 0,-1 1 0,8 2 0,8 2 0,7-6 0,-3 0 0,-5 1 0,-5 1 0,-6 3 0,-4 1 0,-3 2 0,-2 0 0,-1 1 0,-9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9:23.528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18708.85156"/>
      <inkml:brushProperty name="anchorY" value="-21905.71484"/>
      <inkml:brushProperty name="scaleFactor" value="0.5"/>
    </inkml:brush>
  </inkml:definitions>
  <inkml:trace contextRef="#ctx0" brushRef="#br0">431 0 24575,'0'0'0,"-16"8"0,8 8 0,1 8 0,-6-1 0,-6-3 0,-7-6 0,-5-4 0,-5-5 0,-3-2 0,-1-3 0,-1 0 0,0-1 0,0 0 0,1 0 0,15 0 0,17 1 0,17 0 0,13-1 0,10 1 0,-2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10:16.28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568.54956"/>
      <inkml:brushProperty name="anchorY" value="-5858.0249"/>
      <inkml:brushProperty name="scaleFactor" value="0.5"/>
    </inkml:brush>
  </inkml:definitions>
  <inkml:trace contextRef="#ctx0" brushRef="#br0">1 2503 24575,'0'0'0,"0"-7"0,8-10 0,8 1 0,0-7 0,7 4 0,-3-5 0,4-4 0,-4-3 0,3 4 0,4-3 0,-5 0 0,4-4 0,3-1 0,3-2 0,3 6 0,-6 0 0,2-1 0,8-2 0,3-1 0,1-2 0,1 7 0,-8-1 0,-2-1 0,-1 7 0,-6-2 0,0 6 0,-7-3 0,4-2 0,9-12 0,5 5 0,3-11 0,2 7 0,0-1 0,0 9 0,-9 0 0,7-1 0,-1-9 0,2 4 0,7-9 0,9 0 0,-9-2 0,-2 10 0,-11 1 0,-3 9 0,-10-1 0,1 8 0,2 5 0,-5-3 0,3 4 0,-4-5 0,2 3 0,-3-5 0,10-5 0,-3-5 0,12 4 0,-5-11 0,9 6 0,-6-2 0,0 7 0,0-2 0,1-1 0,1-2 0,0 5 0,1-3 0,0 0 0,1 4 0,-1 6 0,1 6 0,0 6 0,8 3 0,0 3 0,0 1 0,6 1 0,7-8 0,6 0 0,-3 0 0,4 0 0,-6-5 0,-4 1 0,-7 1 0,-4 3 0,-4 2 0,-3 2 0,0 2 0,-2-8 0,1 1 0,0 0 0,0 2 0,-8-6 0,8 1 0,9 1 0,1-5 0,0 2 0,8 2 0,-3-5 0,-2 3 0,-4 2 0,-2-5 0,-3 2 0,6 3 0,-1 4 0,-1-6 0,-1 2 0,-2 2 0,-2 2 0,-1 3 0,0 1 0,-2-6 0,1-7 0,-1 0 0,-8-6 0,0 3 0,1 3 0,-7-3 0,1 4 0,3 3 0,2-4 0,3 2 0,3 4 0,1 3 0,2 2 0,0 2 0,0 2 0,0 1 0,0 1 0,0 0 0,0-1 0,0 1 0,0-1 0,-1 0 0,1 0 0,0 0 0,-1 0 0,1 0 0,0 0 0,-1 0 0,1 0 0,0 0 0,-1-8 0,1 0 0,0-1 0,-1 3 0,1 1 0,0 1 0,0 3 0,-1 0 0,1 1 0,0 0 0,-1 1 0,1-1 0,-1 0 0,1 0 0,0 1 0,0-1 0,-1 8 0,1 0 0,0 8 0,0 7 0,7-2 0,-7 13 0,7-4 0,-8 3 0,-1-7 0,-2-6 0,1 1 0,-8 3 0,0-5 0,-6 5 0,1-5 0,-5 4 0,-6 3 0,4-4 0,-3 4 0,-4 3 0,5-5 0,5-5 0,-1 2 0,4-5 0,-3 4 0,-5 4 0,4-3 0,-4 4 0,4-5 0,5-4 0,-3 3 0,4-5 0,12 5 0,-5 5 0,3-3 0,1 4 0,1-5 0,1 4 0,2 3 0,-1 4 0,1-5 0,-1 2 0,1-5 0,8 10 0,8-5 0,8 10 0,22 3 0,14 1 0,11 2 0,-1-2 0,-12 1 0,-8-10 0,-14 0 0,-12-9 0,-11-7 0,-7-7 0,-12 4 0,-4-4 0,0 6 0,-8 6 0,3-2 0,2-3 0,-5 3 0,3-4 0,-4 4 0,2-3 0,-4 4 0,-5 5 0,-4 4 0,-5 3 0,-2 4 0,-2 2 0,-9-8 0,-2 2 0,-7-9 0,-6 2 0,-7 1 0,4 4 0,-4-6 0,-2 3 0,-2-6 0,6 2 0,-2-4 0,7 2 0,6 3 0,-1-3 0,3 3 0,4 4 0,4 2 0,3 4 0,2 2 0,9 2 0,2 1 0,7 0 0,0 1 0,-2-1 0,-4 0 0,-3 0 0,-3 0 0,-3 0 0,0 0 0,7-1 0,-1 1 0,9-8 0,-2 7 0,-2 1 0,6-7 0,-3 0 0,4 1 0,-2 0 0,-4 2 0,-3 1 0,-4 1 0,-3 17 0,-2 1 0,-1 0 0,0-2 0,-1 3 0,0-2 0,1-4 0,-1-3 0,1 5 0,0-3 0,0-1 0,0 5 0,0 6 0,0-1 0,0-4 0,0 5 0,0 3 0,0 5 0,0 28 0,0 44 0,0 43 0,-8 30 0,0 12 0,0-13 0,-7-20 0,2-30 0,-6-28 0,3-31 0,-6-18 0,4-3 0,3-11 0,5-10 0,4 0 0,2 2 0,3-4 0,1-5 0,1-4 0,0 4 0,-1 5 0,1-2 0,-1-3 0,1-3 0,-1-5 0,0 6 0,0-2 0,0-2 0,0-2 0,0-3 0,0 7 0,0-1 0,0-1 0,0-2 0,0-1 0,8-11 0,0-1 0,8-9 0,-1-7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3:21.74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6315.20313"/>
      <inkml:brushProperty name="anchorY" value="-5026.58447"/>
      <inkml:brushProperty name="scaleFactor" value="0.5"/>
    </inkml:brush>
  </inkml:definitions>
  <inkml:trace contextRef="#ctx0" brushRef="#br0">1 2305 24575,'0'0'0,"6"0"0,4-16 0,6-1 0,-2-7 0,7 3 0,-3-5 0,5 5 0,11-3 0,5 5 0,4-4 0,16 5 0,9-4 0,16-11 0,4-5 0,9-4 0,1-2 0,-11 9 0,-12 0 0,-11 9 0,-11 0 0,-7 6 0,-5 6 0,-10-3 0,6 4 0,-7-5 0,0-6 0,2 4 0,2 3 0,1-3 0,3 4 0,0-4 0,2 4 0,0 3 0,0-12 0,8-5 0,15-13 0,18-4 0,14-18 0,27-15 0,16-15 0,14-11 0,-9 0 0,-12 3 0,-16 14 0,-21 14 0,-26 13 0,-17 18 0,-18 8 0,-7 12 0,-1-7 0,1 7 0,4-11 0,10-3 0,4-3 0,1 7 0,1 0 0,-1 0 0,-2 0 0,-1 6 0,-9-1 0,-1 7 0,0-2 0,9 5 0,9 5 0,3-3 0,0 3 0,5-4 0,-3 2 0,-2 4 0,-4 3 0,-3 4 0,-3 2 0,-2 2 0,-1 1 0,-1 0 0,8 1 0,0-1 0,8 9 0,-1-1 0,-1 0 0,-4 7 0,-3-2 0,-10 6 0,-3 6 0,-8 5 0,-1-4 0,-5 3 0,2-6 0,3-6 0,-3 2 0,3-4 0,-4 5 0,-4 3 0,2-2 0,-4 4 0,-3 3 0,-3 4 0,4-5 0,7-6 0,6 2 0,6-6 0,12 4 0,3-5 0,2-3 0,0 4 0,-3-4 0,-1-2 0,-1 4 0,-2-2 0,-1-2 0,-8-4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3:22.44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72740.21094"/>
      <inkml:brushProperty name="anchorY" value="-4624.20996"/>
      <inkml:brushProperty name="scaleFactor" value="0.5"/>
    </inkml:brush>
  </inkml:definitions>
  <inkml:trace contextRef="#ctx0" brushRef="#br0">0 0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10:07.44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339 1318 24575,'0'0'0,"7"0"0,10 0 0,7 0 0,7 0 0,-4 8 0,4 0 0,1 8 0,3-1 0,-6 6 0,0-4 0,-6 6 0,2 3 0,2-3 0,4 4 0,26 17 0,51 29 0,98 50 0,127 57 0,101 34-1147,48 24 328,6-12-164,-41-28 712,-84-50 231,-86-39-1162,-92-32 1528,-59-32-489,-49-21 163,-28-15 0,-17-9 0,-6-4 1147,-2-2-328,11 0 164,3 1 0,3 2-718,2 1-224,0 1 20,-1 0-61,0 1 0,-1 1 0,7-1 0,0 0 0,8 0 0,7 1 0,5-9 0,6-9 0,-5 1 0,9-7 0,18-12 0,11-6 0,0 5 0,-4-8 0,-13 7 0,-14 8 0,-13 2 0,-11-2 0,-7 7 0,-5 5 0,-10-2 0,-2 4 0,1-4 0,10-5 0,26-28 0,19-37 0,17-20 0,-5-7 0,-1-5 0,-5 6 0,4 8 0,-11 9 0,-3 7 0,-18 14 0,-9 20 0,-16 11 0,-6 15 0,-10 4 0,0 9 0,-5-2 0,3-3 0,-3-4 0,4-4 0,-4-4 0,-3-3 0,-3-1 0,-4-9 0,-3 0 0,-2-9 0,-1 1 0,-1 3 0,0-4 0,1 2 0,-1 3 0,1-4 0,-9 3 0,1 3 0,-8-6 0,-7 3 0,-6 3 0,-13-5 0,-12 2 0,-33-5 0,-48-6 0,-63-5 0,-31 4 0,-21 4-807,6 7 1038,25 12-347,27 6 116,34 10 0,30 10 0,31 6 0,23 5 0,11 4 0,3 2 0,-2 1 808,-19-1-1039,-37 1 346,-36-1-115,-48 0 0,-42 15 0,-18 8 0,-30 25-1147,-7 5 919,13-6 223,35-1-74,46-11 79,43-2 0,36-3 0,33-6 0,25-7 0,25 2 0,11-6 0,5-3 1147,8 4-919,-9 12-223,-27 15 74,-21 38-79,-35 34 0,-30 41 0,-24 25 0,-34 16-1044,-5 41 1342,2 12-447,9 8-998,26-15 936,40-28 201,25-20-324,26-33 408,26-29-111,21-31 37,14-16 0,11-12 956,6-11-1229,2-9 1556,0 9-1017,0-3 19,0-4-283,-2 5 39,-1 11-41,8 37 0,23 53 0,40 66 0,47 53 0,-4-31-888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10:10.03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298.54968"/>
      <inkml:brushProperty name="anchorY" value="-4588.0249"/>
      <inkml:brushProperty name="scaleFactor" value="0.5"/>
    </inkml:brush>
  </inkml:definitions>
  <inkml:trace contextRef="#ctx0" brushRef="#br0">1 1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3:13.27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7462.49609"/>
      <inkml:brushProperty name="anchorY" value="-4358.79053"/>
      <inkml:brushProperty name="scaleFactor" value="0.5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39:18.751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20326.77734"/>
      <inkml:brushProperty name="anchorY" value="-4702.31836"/>
      <inkml:brushProperty name="scaleFactor" value="0.5"/>
    </inkml:brush>
  </inkml:definitions>
  <inkml:trace contextRef="#ctx0" brushRef="#br0">1 1211 24575,'0'0'0,"12"13"0,36 35 0,30 29 0,34 36 0,9 7 0,-2-8 0,-15-16 0,-17-17 0,-18-16 0,-14-20 0,-9-16 0,-7-13 0,-11-15 0,-1-7 0,0-2 0,1 0 0,11 2 0,10 10 0,2 9 0,7 3 0,-9 7 0,-3-2 0,-4-3 0,-3 3 0,-2-4 0,0-3 0,0-4 0,7-3 0,16 4 0,23 0 0,15-2 0,11-1 0,7-2 0,2-2 0,1-1 0,-8 0 0,-17-2 0,-16 1 0,-15 0 0,-13-1 0,8-14 0,26-8 0,43-38 0,59-29 0,68-33 0,53-27-1147,9-13 690,-29 9 517,-40 17-172,-43 25 112,-52 25-59,-43 20 76,-19 16-26,-22 9 9,-7 6 0,-2 3 0,10 0 1147,11-8-694,11-2-448,2-15 88,0 6-84,-4 3-9,-12 3 0,-10 3 0,-12 11 0,-15 1 0,-6 1 0,-3 0 0,-2 5 0,3-2 0,0 0 0,3-4 0,1-2 0,1 5 0,1 0 0,7-2 0,1 6 0,0 5 0,-1-1 0,-2 5 0,-2 4 0,-2 3 0,0 12 0,-37-2 0,1-1 0,0 1 0,0-1 0,0 1 0,0-1 0,-1 1 0,1 0 0,0 0 0,2 4 0,-2 0 0,1-2 0,-1 1 0,-1 0 0,1 0 0,-1 0 0,3 10 0,17 61 0,2 20 0,-5 13 0,3 8 0,-4-4 0,-4-15 0,-4-17 0,-5-15 0,-2-13 0,-2-9 0,-9-5 0,-8 5 0,0 13 0,-14 32 0,-13 29 0,-26 51 0,-26 36 0,-22 23 0,-10-11-916,5-19 1177,8-39-392,18-39 131,-4-17 0,-15-9 0,-12 5 0,-19-3 0,-8 4 0,-19 11 0,-18 3 0,-15 4 0,-40 7 0,-25 1-280,4-16 360,4-11-120,16-10 40,32-15 0,24-13 0,42-17 0,37-15 0,30-13 0,24-9 0,14-6 0,9-3 0,4 0 1147,0-2-1424,0 2 426,-2 0-142,6-7-7,-9 0 0,-1 1 0,-2-6 0,-8 2 0,-1 1 0,-7-4 0,2 2 0,2-6 0,-5-4 0,4 2 0,3 5 0,3-4 0,11-3 0,2-4 0,2 3 0,7-2 0,6-3 0,7-2 0,5-3 0,4-10 0,1 0 0,2-2 0,0 1 0,1 2 0,14 2 0,8 8 0,14-5 0,22-8 0,24-1 0,24-15 0,34-15 0,30-12 0,16-12 0,33-7 0,4-5 0,6 5-757,-5 7 973,-30 23-324,-33 15 108,-31 12 0,-26 17 0,-9 12 0,-19 3 0,-6 7 0,-4-4 0,0 4 757,8-5-973,10 2 324,33 3-108,23 3 0,28 4 0,1 2 0,-14 2 0,-19 1 0,-29 0 0,-24 1 0,-21 0 0,-15-1 0,-9 0 0,-5 8 0,-1 1 0,-1-1 0,0 5 0,9 0 0,25 13 0,31 5 0,23 13 0,33 10 0,11 2 0,-1-9 0,-16-11 0,-35-5 0,-26-9 0,-15-8 0,-16 2 0,-10-5 0,2-2 0,-4-3 0,6-3 0,-1-1 0,-1-2 0,4 0 0,-1-1 0,5 1 0,5-1 0,-2 1 0,11 0 0,3-1 0,3 1 0,10 0 0,15 0 0,8 0 0,6 0 0,10 0 0,-6 0 0,-9 0 0,-2 0 0,-9 0 0,-8 0 0,-13 0 0,-12 0 0,3-7 0,-8-9 0,3 1 0,2-7 0,9-4 0,11-5 0,11-3 0,7-10 0,20-9 0,13-1 0,8-15 0,-1-4 0,-12 4 0,-7-2 0,-15 7 0,-19-1 0,-9 15 0,-24 5 0,-10 5 0,-9 11 0,-4 9 0,-10 0 0,1 6 0,0-3 0,2 3 0,4-12 0,2-5 0,9 3 0,2-9 0,-7 5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3:15.27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8732.49609"/>
      <inkml:brushProperty name="anchorY" value="-5628.79053"/>
      <inkml:brushProperty name="scaleFactor" value="0.5"/>
    </inkml:brush>
  </inkml:definitions>
  <inkml:trace contextRef="#ctx0" brushRef="#br0">0 1 24575,'0'0'0,"14"0"0,12 0 0,14 0 0,6 0 0,3 0 0,0 0 0,-2 0 0,-2 0 0,-10 7 0,-9 9 0,6 9 0,17 21 0,27 22 0,18 19 0,8 7 0,-8 11 0,-4-10 0,-20-12 0,-21-5 0,-17-12 0,-16-8 0,-9-9 0,-6-4 0,-4-20 0,-1-19 0,0-16 0,1-14 0,1-10 0,1-5 0,0-3 0,1-1 0,-8 7 0,-8 10 0,-8 8 0,-7 8 0,-4 5 0,-4 4 0,-1 2 0,6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3:16.75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0846.60938"/>
      <inkml:brushProperty name="anchorY" value="-7566.6167"/>
      <inkml:brushProperty name="scaleFactor" value="0.5"/>
    </inkml:brush>
  </inkml:definitions>
  <inkml:trace contextRef="#ctx0" brushRef="#br0">1 3810 24575,'0'0'0,"7"-7"0,26-2 0,31-14 0,24 0 0,2-6 0,2 4 0,-9 6 0,-11-3 0,-12 6 0,-8-4 0,-7 3 0,-4 4 0,-3 5 0,8-6 0,8 3 0,8 2 0,-1-5 0,-3 1 0,-4 3 0,-5 2 0,-4 3 0,-11-5 0,-2 0 0,0 1 0,0-5 0,2-6 0,-6-7 0,-7-5 0,-6-4 0,9-11 0,36-25 0,46-41 0,36-23 0,60-35 0,84-48-1147,53-23 496,-8 11 767,-34 37-256,-62 41 140,-62 41 0,-62 33 0,-40 30 0,-35 15 0,-33 31 0,-2 2 0,1-1 0,-1 1 0,0-1 0,0 0 0,0 1 0,-1-1 0,1 0 0,0 0 0,-1 0 0,1 0 0,0-2 0,-1-21 0,-6-2 0,-3-3 1147,0-3-496,2-2-767,2-3 256,10-9-140,2-1 0,9-1 0,-2-6 0,8-14 0,4-14 0,13-22 0,-4-10 0,-5 8 0,0 14 0,0 7 0,-6 7 0,-5 11 0,-7 9 0,3 7 0,4 7 0,-1 3 0,-4 3 0,-4 9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10:20.70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2021.91211"/>
      <inkml:brushProperty name="anchorY" value="-11879.5918"/>
      <inkml:brushProperty name="scaleFactor" value="0.5"/>
    </inkml:brush>
  </inkml:definitions>
  <inkml:trace contextRef="#ctx0" brushRef="#br0">8785 2127 24575,'0'0'0,"-7"13"0,-3 14 0,2 5 0,-6 5 0,0 4 0,-5 1 0,3 0 0,2 0 0,-4 8 0,-4 6 0,-14 9 0,-4 6 0,3 12 0,1-4 0,-1-7 0,8-8 0,0-10 0,7-6 0,6-4 0,-2-4 0,4-2 0,-4 0 0,-13 8 0,2 1 0,4 0 0,-1-2 0,5-1 0,-3-1 0,6-2 0,-4-8 0,5-2 0,-5 1 0,5 1 0,-12 17 0,3 3 0,-4 16 0,-10 8 0,-3 12 0,-2 3 0,0-7 0,8-4 0,2-17 0,10-11 0,-2-16 0,8-5 0,5-3 0,5 1 0,-4-6 0,3 2 0,-6 9 0,-6 5 0,2 10 0,-12 18 0,-13 31 0,-19 38 0,-19 36 0,1 5 0,-2-12 0,16-27 0,9-30 0,10-27 0,14-20 0,3-14 0,11-8 0,-1-13 0,-3-9 0,5-16 0,-3-13 0,4-13 0,-4 0 0,-11 2 0,17 25 0,5-3 0,1 0 0,0 0 0,-1 1 0,-11 3 0,-146 41 0,-77 37 0,-16 15 0,10 1-1147,34-10 1330,48-21-306,36-20 103,38-19 20,26-13 0,19-10 0,3-6 0,-3-2 0,2-9 1146,-6-8-1328,1 1 304,3 2-101,2-4-21,4-3 0,2 2 0,-6-3 0,0-3 0,2 4 0,1-2 0,10-3 0,1 4 0,3 7 0,6-3 0,0-3 0,-2 4 0,5-4 0,-3 4 0,-2 5 0,5-3 0,-11 3 0,5-4 0,-3 3 0,6-4 0,-9 2 0,-2 5 0,-18-5 0,-2 4 0,-9-5 0,3 3 0,4 3 0,6 4 0,-4-5 0,5 3 0,-6-6 0,-5 2 0,-5-5 0,4 3 0,4-5 0,5 3 0,6 5 0,5-4 0,2 4 0,2-5 0,1 3 0,9-5 0,-1-4 0,1 2 0,5-2 0,-1 4 0,6-3 0,-3 5 0,-3 4 0,4-3 0,-3 4 0,-3 3 0,4-4 0,-3 2 0,-2-5 0,-3 2 0,-3-4 0,-2 3 0,7-5 0,6-4 0,0 3 0,-1 5 0,-4-2 0,-3 3 0,-3-11 0,-3 3 0,-1-12 0,-9-3 0,-1-10 0,-7-2 0,1-7 0,2 2 0,3 2 0,-4-11 0,2 2 0,3 4 0,2-10 0,2 4 0,3 4 0,1-9 0,2 4 0,7-3 0,-6-1 0,-2-11 0,8-10 0,-9-10 0,-1-8 0,8-5 0,-1 5 0,9 6 0,7 14 0,8 16 0,-4 14 0,5 9 0,-7 7 0,3-3 0,3-6 0,-5 0 0,2-7 0,-5-5 0,3 2 0,-5 13 0,3-3 0,-3 13 0,3 2 0,4 3 0,4 0 0,-4-1 0,-5 0 0,1-2 0,-4 0 0,3-2 0,-5 1 0,6-1 0,3 0 0,-3-8 0,3 0 0,4 0 0,-5-6 0,4 1 0,-7 2 0,3-5 0,3 3 0,-4-6 0,3-5 0,-5 3 0,-5-4 0,-5 12 0,4 6 0,4 4 0,7 3 0,-3 2 0,4 0 0,-5-7 0,-5-2 0,2-7 0,4 0 0,-3 1 0,5 4 0,2 3 0,5 3 0,3 1 0,3 2 0,-7 8 0,1 1 0,0 0 0,2-1 0,2-3 0,-7 7 0,2-2 0,-8-1 0,2-1 0,3-3 0,2-2 0,-4-2 0,2 0 0,3-1 0,2 0 0,2 0 0,3 0 0,1 0 0,1 0 0,-8 8 0,0 1 0,1-1 0,-8 7 0,3 6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27:57.946"/>
    </inkml:context>
    <inkml:brush xml:id="br0">
      <inkml:brushProperty name="width" value="0.35" units="cm"/>
      <inkml:brushProperty name="height" value="2.1" units="cm"/>
      <inkml:brushProperty name="color" value="#55F12B"/>
      <inkml:brushProperty name="ignorePressure" value="1"/>
      <inkml:brushProperty name="inkEffects" value="pencil"/>
    </inkml:brush>
  </inkml:definitions>
  <inkml:trace contextRef="#ctx0" brushRef="#br0">838 727,'-6'7,"-22"21,-18 25,-15 17,-4 2,4-3,4-9,7-6,5-8,10-3,4-11,8-3,8-1,0 2,2 2,4 2,-3 1,0 2,-4 1,0 0,4-12,3-18,4-16,2-14,2-8,1-7,0-3,7 5,2-4,6-2,7-7,6-1,5-7,3 2,2 2,1 4,7 3,-5 4,4 2,-6 1,-3 7,-1-4,0-3,0-1,-6 0,-1-7,1-2,2 1,-4 2,-1 2,-4 2,1 2,-5 1,3 0,3 6,-3 4,3-2,2-1,-2-2,1 5,3 0,-4-1,0 4,4 6,2 7,3 5,3 4,1 2,1 2,0 0,-6 7,-2 1,13 14,12 14,36 21,34 19,15 17,10-2,-1-3,-20-11,-25-18,-24-13,-19-15,-14-12,-14-4,-7-3,-7 1,-8 5,-11 0,-13-4,-10-4,-8-4,-5-4,3 5,2 1,-1-2,-1-1,-2-3,-1 0,-1-2,-1-1,0 0,0 0,0-1,6 7,2 2,-6 0,3 5,0 0,0-1,-2-4,0-3,5 5,1-1,6 6,0 0,4 4,5 5,-1 5,2 4,-4-4,2 0,3 2,3 1,-3 2,1 2,2 1,2 0,-3 8,-8 9,1 1,2-2,4-4,-3-10,2-5,2-2,-3 0,-6 7,-7 4,2 1,-1-1,-4 6,-3 13,4 10,7 4,6 4,0 0,3-1,-4 0,2-1,2-1,-9 12,-14 36,-21 55,-13 42,-14 29,-6-4,12-23,6-25,9-33,15-31,9-27,4-12,-4 4,-3-2,-7 0,4-2,4 2,2-4,1-5,6-4,3-10,6 1,0 21,4 12,-1 1,2-12,4-16,5-9,3-4,2-8,3-7,0-7,1-4,0 2,-7 1,-2-1,-6 5,-8-1,1 6,3-1,-1-3,2 2,-2 0,1-4,5-3,4-3,4-3,2 5,2 2,2-2,-1 5,1 1,0 4,0-1,-1-3,0 3,0-2,0-2,0-5,0-2,0-3,0-1,0 5,0 2,0 0,0-2,0-2,0-2,0 6,0 1,0-1,0 4,0 1,0 5,0-2,0-3,0-4,7 4,1-2,1-1,-2-10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04.80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 24575,'0'0'0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09.56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270"/>
      <inkml:brushProperty name="anchorY" value="-1270"/>
      <inkml:brushProperty name="scaleFactor" value="0.5"/>
    </inkml:brush>
  </inkml:definitions>
  <inkml:trace contextRef="#ctx0" brushRef="#br0">2800 3847 24575,'0'0'0,"0"-6"0,0-9 0,0-7 0,0-5 0,0-5 0,7-3 0,1-1 0,6-1 0,-1 1 0,-1-8 0,-4-13 0,-2-8 0,5-5 0,-2-3 0,5 5 0,-1 2 0,-2 7 0,-3 6 0,-3 0 0,-2 5 0,-1 3 0,-2 4 0,0 2 0,-1-5 0,1 2 0,-1-7 0,8-6 0,0-13 0,0-11 0,-1-17 0,-1-9 0,-2 1 0,-2-1 0,0 1 0,-1-1 0,0 6 0,-1 8 0,1 14 0,0 13 0,0 5 0,-1 8 0,1 6 0,0 4 0,0 4 0,0 1 0,0 2 0,0-1 0,0 1 0,0 0 0,0-1 0,0-7 0,0 0 0,0 0 0,0-6 0,0 1 0,0 1 0,0 4 0,0 1 0,0 3 0,0 2 0,0 0 0,0 1 0,0-6 0,0-2 0,0-6 0,0 1 0,0 1 0,0 3 0,0 3 0,0 3 0,0 1 0,-7 8 0,-7 9 0,-8 7 0,2-2 0,-12 5 0,4-5 0,-2 3 0,-1 2 0,-1 3 0,-1 3 0,-2 1 0,1-5 0,-2 0 0,1 2 0,-1 0 0,1 2 0,-15 2 0,-14 1 0,-28 0 0,-41-6 0,-38 0 0,-17 1 0,-2 0 0,-8 2 0,10 2 0,11 0 0,12 2 0,9 0 0,15 0 0,19 0 0,17 0 0,22 1 0,18-1 0,14 0 0,9 0 0,7 0 0,2 0 0,2 0 0,6 7 0,14 0 0,14 7 0,12-1 0,9-1 0,15-3 0,3-3 0,10-3 0,6-1 0,-2-2 0,5 0 0,-6-1 0,-3 1 0,-7-1 0,-3 1 0,-4 0 0,-1 0 0,-2-1 0,-1 1 0,0 0 0,1 0 0,-1 0 0,8 1 0,1-1 0,6 0 0,13 0 0,7 0 0,18 0 0,9 0 0,7 0 0,-2 0 0,-13 0 0,-14 0 0,-7-8 0,-4 1 0,-7 0 0,-7 1 0,2 1 0,-4 2 0,4 2 0,-3 0 0,5 1 0,11-7 0,5 1 0,4-1 0,7 1 0,16 2 0,-1 2 0,5 0 0,-4 2 0,-6 0 0,-6 0 0,-13 0 0,-11 0 0,-9 1 0,6-1 0,-5 0 0,4 0 0,-3 0 0,-4 0 0,-4 0 0,-4 0 0,-3 0 0,5 0 0,-1 0 0,0 0 0,-1 0 0,-2 0 0,-2 0 0,-1 0 0,0 0 0,-1 0 0,7 0 0,8 0 0,-1 0 0,-1 0 0,-2 0 0,-4 0 0,-3 0 0,-15 0 0,-10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11.74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956.25732"/>
      <inkml:brushProperty name="anchorY" value="1305.33374"/>
      <inkml:brushProperty name="scaleFactor" value="0.5"/>
    </inkml:brush>
  </inkml:definitions>
  <inkml:trace contextRef="#ctx0" brushRef="#br0">1 1 24575,'0'0'0,"0"6"0,7 9 0,0 7 0,1 12 0,-2 12 0,-2 10 0,6 8 0,-1-3 0,5 3 0,0 1 0,-3-5 0,-2-6 0,-4 1 0,5-5 0,-1-4 0,5 3 0,-1-2 0,-2-3 0,-2-3 0,-4-2 0,-2-1 0,-2-3 0,0 1 0,-2-1 0,8-1 0,-1 1 0,8-7 0,-2 7 0,0 0 0,-4 1 0,-2 1 0,-3 0 0,6 0 0,-2-1 0,1 0 0,-3 6 0,-1 1 0,-2-1 0,0 0 0,-2-3 0,0-1 0,0-1 0,-1-1 0,1-1 0,0 0 0,-1 0 0,1 7 0,7 0 0,0 1 0,0 5 0,6-1 0,-1-2 0,-2-2 0,-2 4 0,-3-2 0,-2-1 0,-2-3 0,-1-1 0,0-3 0,0 0 0,-1-2 0,1 0 0,-1 7 0,1 0 0,0 7 0,0 7 0,0-2 0,0-3 0,0-4 0,0-4 0,0-4 0,0 5 0,0-1 0,0 6 0,0-1 0,0 5 0,0-2 0,0-3 0,0 3 0,7 4 0,0 12 0,0 18 0,6 53 0,6 52 0,-2 55 0,-2 37-1147,3 5 1333,-4-22-309,-2-29 103,-5-45-116,-2-34 175,-2-41-58,-3-18 19,0-16 0,0-17 0,-1-5 1147,0-9-1341,1 1 463,0-4-291,-1 3 42,1-2-20,0 4 0,0-3 0,0-4 0,0-2 0,0 3 0,0-1 0,0-3 0,0 6 0,0-3 0,0-1 0,0-3 0,0-2 0,0-3 0,0-1 0,0 7 0,0-1 0,0 0 0,0-1 0,0-2 0,0-1 0,0 6 0,0-1 0,0-1 0,0-1 0,0-2 0,0-1 0,7-2 0,0 7 0,1 0 0,5-1 0,-2-1 0,-1-2 0,-2-8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14.34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784.35303"/>
      <inkml:brushProperty name="anchorY" value="-7578.81152"/>
      <inkml:brushProperty name="scaleFactor" value="0.5"/>
    </inkml:brush>
  </inkml:definitions>
  <inkml:trace contextRef="#ctx0" brushRef="#br0">1 1 24575,'0'0'0,"18"0"0,35 0 0,40 0 0,39 7 0,41 7 0,39 8 0,23 5 0,7-2-857,-13 2 1102,-21 2-368,-7-5 123,-4 1 0,14 2 0,18 1 0,18-3 0,7 0 0,-10 2 0,-21-5 0,-25 2 0,-34-6 0,-33-4 212,-25-4-273,-27-5 92,-12-3-31,-14-1 0,-8-2 0,-7 1 646,-3-1-831,12 0 277,36 7-92,49 8 0,43 0 0,13 6 0,-13-2 0,-22-4 0,-31-4 0,-31-4 0,-23-2 0,-19-3 0,-10-1 0,-7 0 0,4-1 0,15 0 0,15 1 0,14 6 0,5 2 0,-6-1 0,-10-1 0,-10-2 0,-9-1 0,-8-1 0,-4-2 0,-3 0 0,-1 0 0,-1 0 0,0 0 0,1-1 0,21 1 0,37 0 0,29 0 0,18 0 0,4 0 0,-18 0 0,-22 0 0,-22 0 0,-27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19.33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4462.79492"/>
      <inkml:brushProperty name="anchorY" value="-9414.12793"/>
      <inkml:brushProperty name="scaleFactor" value="0.5"/>
    </inkml:brush>
  </inkml:definitions>
  <inkml:trace contextRef="#ctx0" brushRef="#br0">462 2934 24575,'0'0'0,"0"-6"0,0-9 0,0-14 0,7-6 0,0-11 0,1-1 0,-2-1 0,-2-4 0,6 2 0,-1 3 0,5-4 0,0 3 0,-3 3 0,-2-5 0,-4 3 0,5-4 0,-1 1 0,5 3 0,-1 4 0,-2 2 0,-2 3 0,-4 2 0,5-6 0,6-1 0,-2-5 0,-1-7 0,-3 1 0,3 3 0,6-3 0,-3 4 0,-2 3 0,3 4 0,-4 3 0,-2 3 0,3 1 0,5 0 0,-2-5 0,-3-1 0,3 0 0,-3 2 0,4 0 0,-4-5 0,5 1 0,4 1 0,-4 2 0,4 1 0,-4-4 0,-5 0 0,3 8 0,3-5 0,-3 2 0,4 0 0,3-6 0,-3 0 0,-4 2 0,1-6 0,4 9 0,-4 2 0,-3 3 0,-5 1 0,3 7 0,-3 1 0,-1-1 0,-4-1 0,-1-3 0,-2-1 0,-1-2 0,-1 0 0,-1-2 0,1 1 0,-8 6 0,-6 8 0,-8 7 0,-5 6 0,-5 4 0,-2 17 0,-3 3 0,8 6 0,-8 6 0,7 3 0,0 10 0,0-5 0,6 7 0,-1-1 0,5 0 0,-1-1 0,-2 4 0,4 0 0,3 6 0,-1-9 0,3-3 0,4 5 0,3 5 0,-4-1 0,-6 6 0,2-2 0,2-3 0,4-5 0,2-2 0,4-4 0,1-1 0,2-1 0,0-2 0,1 1 0,-1 0 0,1-1 0,-1 1 0,-7 0 0,0 0 0,0 0 0,1 7 0,1 1 0,3 7 0,0-2 0,1-1 0,1-3 0,0 4 0,1-2 0,-1-2 0,0 5 0,1-2 0,-1 4 0,0-1 0,0 4 0,0 11 0,0 4 0,0 11 0,0 1 0,0 1 0,0-3 0,0-1 0,0-11 0,0 6 0,0-1 0,-7 0 0,0-8 0,0 1 0,1 6 0,2-6 0,-6 2 0,-6 6 0,1 9 0,-13 15 0,4 21 0,-5 5 0,-8 9 0,5-2 0,-1-4 0,0-12 0,6-7 0,0-10 0,7-9 0,-1-7 0,-3-7 0,4 5 0,-9-2 0,4-1 0,-3-8 0,-1 5 0,-2-8 0,5-7 0,6 0 0,7-6 0,-2-12 0,4-5 0,2-3 0,4-1 0,1 0 0,3 1 0,1 8 0,0 1 0,0 7 0,1 0 0,-1-1 0,1-3 0,-1-2 0,0-3 0,0-2 0,0-2 0,0 0 0,0 7 0,0 14 0,0 15 0,0 27 0,0 18 0,0 7 0,0-5 0,0-17 0,0-19 0,0-17 0,0-13 0,0-10 0,0-6 0,0-3 0,0-1 0,0-1 0,0-12 0,0-15 0,0-13 0,0-11 0,0-2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22.43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2734.12598"/>
      <inkml:brushProperty name="anchorY" value="-12146.33398"/>
      <inkml:brushProperty name="scaleFactor" value="0.5"/>
    </inkml:brush>
  </inkml:definitions>
  <inkml:trace contextRef="#ctx0" brushRef="#br0">1943 2666 24575,'0'0'0,"7"-6"0,1-16 0,-1-6 0,6-7 0,6 4 0,-2 0 0,-3-1 0,4 0 0,4-1 0,-4-1 0,4 0 0,-4-9 0,3 8 0,-4-1 0,3-5 0,3 7 0,-3-6 0,2-1 0,4-5 0,-5-1 0,-4 2 0,1-5 0,4 2 0,-4-4 0,3-5 0,3-5 0,-3 4 0,-4-3 0,1-2 0,3-2 0,-3 5 0,4 5 0,-5 0 0,-3 5 0,-5 3 0,-4-9 0,5-5 0,-2-5 0,6-10 0,-1-9 0,-2-1 0,-3-6 0,-3 2 0,5 5 0,-1-4 0,-2 11 0,-1 11 0,-2 11 0,-2 8 0,-1 7 0,-1 5 0,-7 8 0,-1 16 0,-6 8 0,0 19 0,-5 18 0,-4 7 0,3 12 0,-11 7 0,-2 6 0,3 4 0,-7 16 0,-1 2 0,7 0 0,0-3 0,0-3 0,0-4 0,6 4 0,6-2 0,-1-8 0,-1-2 0,3-9 0,4-8 0,-3 1 0,-3-6 0,-5 5 0,4 3 0,-3 12 0,-10 32 0,-10 47 0,-37 72 0,-23 67 0,-26 57-1147,-15 29 629,1-2 596,6-5-199,8-34 121,15-54 0,14-47 0,26-45-197,10-36 253,14-32-84,0-8 28,6-8 0,-4 5 0,2 1 1147,-4 1-646,2 8-359,2-8-85,-3 0-27,2-8-30,10-9 0,-4 0 0,9-12 0,2-12 0,0-10 0,7-10 0,6-6 0,0-4 0,5-2 0,3-1 0,3 0 0,4 0 0,1 8 0,2 15 0,1 15 0,-1 6 0,1 10 0,0 0 0,-1-8 0,0-11 0,0-11 0,1-10 0,-1-6 0,6-11 0,-5-30 0,0 1 0,-1 0 0,1 0 0,-1 0 0,1 0 0,-1 0 0,1-1 0,0 1 0,-1 0 0,1 0 0,0-1 0,0 1 0,0 0 0,-1-1 0,1 1 0,0-1 0,2 1 0,-4-1 0,2 1 0,0-1 0,-1 0 0,1 0 0,0 0 0,0 0 0,-1 0 0,1 0 0,0 0 0,-1 0 0,1 0 0,0 0 0,0-1 0,-1 1 0,1 0 0,0 0 0,-1-1 0,1 1 0,-1 0 0,2-1 0,11-15 0,-2-17 0,-4-14 0,4-3 0,5-2 0,0-3 0,-3 2 0,-3 12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39:22.984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33023.68359"/>
      <inkml:brushProperty name="anchorY" value="-6334.08105"/>
      <inkml:brushProperty name="scaleFactor" value="0.5"/>
    </inkml:brush>
  </inkml:definitions>
  <inkml:trace contextRef="#ctx0" brushRef="#br0">569 1 24575,'0'0'0,"6"0"0,11 0 0,6 0 0,14 0 0,5 7 0,10 8 0,1 1 0,6 6 0,13 4 0,12 5 0,4 3 0,8 2 0,-9 2 0,-10 1 0,-13-8 0,-10-8 0,-8 0 0,-5-6 0,-3 10 0,13-4 0,15 19 0,1 3 0,5 3 0,-5 0 0,-7-2 0,-7-3 0,-6-9 0,-13-2 0,-2-2 0,-10 2 0,-7 1 0,-6 1 0,-4 10 0,-4 1 0,-2 8 0,0-1 0,0 6 0,-1 5 0,1 20 0,1 33 0,-8 28 0,-16 14 0,-7 0 0,1-22 0,-2-26 0,-2-16 0,6-14 0,0-21 0,6-13 0,-1-15 0,-3-12 0,5-1 0,-3-7 0,-3-3 0,5 3 0,-4-1 0,-1-2 0,-4-2 0,-2-2 0,-3-2 0,-1-1 0,7-8 0,0-1 0,-1 0 0,-1 1 0,-2 2 0,-1 2 0,-1 1 0,-2-6 0,0 0 0,0-7 0,0 1 0,7-6 0,1 3 0,-8 3 0,-2 4 0,-1-3 0,-15-6 0,-23-6 0,-15 3 0,-5 4 0,1-3 0,4-2 0,13 2 0,12 5 0,11-2 0,10-5 0,6 4 0,4-4 0,2 4 0,8-3 0,1-3 0,6-4 0,-1-4 0,-3-2 0,4-2 0,5-1 0,5-1 0,4 8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6:27.31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9656.21484"/>
      <inkml:brushProperty name="anchorY" value="-15201.71484"/>
      <inkml:brushProperty name="scaleFactor" value="0.5"/>
    </inkml:brush>
  </inkml:definitions>
  <inkml:trace contextRef="#ctx0" brushRef="#br0">1 4417 24575,'0'0'0,"6"0"0,9 0 0,7 0 0,5 0 0,5 0 0,10 0 0,8-8 0,8 1 0,6 0 0,5 1 0,1 1 0,9 2 0,-6 2 0,-8 0 0,-2 1 0,0-7 0,0 1 0,-4-1 0,1 1 0,1 2 0,2 2 0,-4 0 0,-5 2 0,-6 0 0,-5 0 0,-4 0 0,-3 0 0,-1 1 0,0-1 0,-1 0 0,-7-7 0,0-1 0,7-6 0,17 1 0,29-13 0,52-4 0,53-12 0,50-16 0,45-23 0,35-20-1147,2-3 584,-29 9 654,-43 14-218,-51 15 24,-53 12 132,-43 17-44,-33 13 15,-28 4 0,-12 8 0,-12-3 1147,-8-4-593,-5-4-530,-2-4 70,-7 2-78,-8 6-16,-7 6 0,-5 4 0,-4 5 0,-2 2 0,5 9 0,1 1 0,0 1 0,5 5 0,0-2 0,-2-1 0,5-10 0,12-3 0,5-10 0,12-7 0,9-6 0,8-13 0,13-10 0,24-30 0,17-15 0,15-25 0,-6-8 0,-2 6 0,-19 10 0,-12 4 0,-10 18 0,-14 16 0,-11 6 0,-9 11 0,1 8 0,-4-1 0,-3 3 0,-1 3 0,-2-5 0,-1-5 0,-1-5 0,-1 1 0,1 3 0,0-2 0,-1 4 0,-6 4 0,-7-3 0,-8-4 0,-5 2 0,-5-11 0,-17-4 0,-8-10 0,-8-10 0,-13 0 0,-2-6 0,0-4 0,1 11 0,1 4 0,3 6 0,16 11 0,2 9 0,8 8 0,4 6 0,-2-2 0,3 2 0,1 8 0,3 1 0,-6 3 0,2-1 0,-6 0 0,-6-2 0,-12 7 0,-25-1 0,-11-1 0,-1 5 0,-3 7 0,8 4 0,7 6 0,15 3 0,6 2 0,12 1 0,9 1 0,7 0 0,5 0 0,3 7 0,9 7 0,1 0 0,7 5 0,-2 5 0,6 4 0,3 2 0,5 3 0,2 1 0,3 1 0,9 0 0,1 0 0,-1 0 0,7 0 0,5 0 0,-1 6 0,4-6 0,-3 6 0,2-1 0,3 7 0,-3-1 0,2-2 0,3 6 0,-5-4 0,-4-1 0,-6 11 0,-4 11 0,4 13 0,-3 24 0,-1 16 0,-1 26 0,-3 7 0,-1 5 0,-1-9 0,-1-17 0,0-18 0,-1-18 0,1-12 0,0-2 0,-1-5 0,1-3 0,0 12 0,0 13 0,7 28 0,0 18 0,7 30 0,0 11 0,-3-1 0,-2 0 0,4-11 0,-3-8 0,6-32 0,-2-14 0,-3-12 0,-2-7 0,3-3 0,5-7 0,6 8 0,11 9 0,-2 16 0,16 24 0,7 28 0,16 18 0,4 6 0,11 0 0,6 2 0,0-12 0,-11-12 0,-4-27 0,-12-25 0,-17-23 0,-8-30 0,-13-19 0,-4-14 0,0-8 0,9 4 0,17 6 0,31 28 0,44 45 0,55 48 0,35 51 0,17 13-1147,-6 3 685,-30-30 524,-41-40-175,-40-42 113,-34-34 0,-23-32 0,-23-18 0,-10-17 0,-3-10 0,0-6 1147,4-4-685,2-2-524,17 1 175,31 0-113,52 14 0,71 16 0,28 15 0,4 6 0,-18-6 0,-34-9 0,-41-10 0,-29-8 0,-30-8 0,-21-4 0,-48-6 0,-2 2 0,-1 0 0,1-1 0,-1 0 0,10-4 0,26-17 0,-11-8 0,-3-18 0,-2-3 0,2-1 0,-6-4 0,2 4 0,-5 3 0,-5 5 0,-5 3 0,3 4 0,-3 2 0,-1 1 0,-3 0 0,-1 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39:45.94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2865.38281"/>
      <inkml:brushProperty name="anchorY" value="-11084.35742"/>
      <inkml:brushProperty name="scaleFactor" value="0.5"/>
    </inkml:brush>
  </inkml:definitions>
  <inkml:trace contextRef="#ctx0" brushRef="#br0">339 960 24575,'0'0'0,"7"0"0,9 0 0,0-8 0,5-7 0,5-1 0,5 2 0,11 3 0,9-4 0,3 3 0,-1 2 0,4-5 0,-3 3 0,-3 1 0,-4 4 0,-3 2 0,-3 3 0,-2 0 0,14 2 0,30 1 0,23-1 0,14 1 0,6-1 0,-13 1 0,-18-1 0,-19 0 0,-8 0 0,-3 0 0,-1 0 0,10 0 0,10 0 0,3 0 0,-7 0 0,-10 0 0,-10 0 0,-9 0 0,-6 0 0,-5 0 0,-3 0 0,0 0 0,-9-8 0,0 1 0,8-1 0,3 2 0,1 1 0,1-5 0,0 1 0,-1 0 0,0-5 0,6 2 0,0 2 0,0 2 0,6 3 0,-2 2 0,-1 1 0,4 2 0,-2 0 0,-10-6 0,4-2 0,-2 1 0,-1 1 0,-8-6 0,-2 2 0,-1 0 0,-7-4 0,9 1 0,10 3 0,9 2 0,25 3 0,23 2 0,27 9 0,1 2 0,-12 0 0,-20-1 0,-11-2 0,-16-2 0,-12-1 0,-9-1 0,-7-1 0,-4 0 0,-1 0 0,-1-1 0,1 1 0,-8 8 0,1-1 0,0 1 0,2-1 0,2-3 0,-5 7 0,0-2 0,-6 7 0,-6 6 0,-13-2 0,-13-3 0,-10-5 0,-9-4 0,-6-4 0,-3-2 0,-2-1 0,0-2 0,0 0 0,0 0 0,1 1 0,0-1 0,1 1 0,0-1 0,0 1 0,15 0 0,1 0 0,0 0 0,-3 0 0,-4 1 0,-3-1 0,-2 0 0,4-8 0,0-7 0,0-8 0,-2 1 0,5-12 0,-8-3 0,-32-11 0,-63-16 0,-79-16 0,-57-5 0,-14-3-1147,20 8 1431,32 18-435,58 11 144,47 16 7,40 13 0,27 10 0,16 8 0,9 3 0,4 3 0,-1 1 1147,-2 0-1430,-2-1 434,-2-1-145,-2 0-6,-1 0 0,-8-1 0,-1 0 0,0 0 0,1 0 0,2 7 0,2 8 0,1 1 0,-6 6 0,0 4 0,-7 12 0,-14 12 0,-13 17 0,-14 8 0,-9 13 0,-6 10 0,3-1 0,5 6 0,16-12 0,13-13 0,14-13 0,9-11 0,0-9 0,10-5 0,-4 4 0,1 0 0,9-1 0,0-9 0,1-1 0,7-1 0,0-7 0,5 1 0,5 1 0,-2-5 0,-3 3 0,-6-6 0,-3 3 0,-5-4 0,-2 3 0,6 3 0,-1-3 0,0-4 0,6 2 0,-1-4 0,-2-3 0,13-4 0,13-3 0,13-3 0,12 6 0,7-1 0,6 0 0,3-1 0,2-2 0,-1-2 0,1-1 0,-2 0 0,0-1 0,0 0 0,-1-1 0,0 1 0,0 0 0,0 0 0,-1-1 0,-6 9 0,-1-1 0,0 9 0,9-2 0,9-1 0,11 3 0,14-2 0,-1 5 0,-5-3 0,1-3 0,-8-4 0,2-3 0,-6-3 0,-4-2 0,-6 0 0,-3-2 0,-3 0 0,-2 1 0,0-1 0,-1 1 0,7-1 0,9 1 0,7 0 0,15 8 0,4-1 0,-3 1 0,-9-2 0,-8-1 0,-8-2 0,-6-2 0,-5 0 0,6 7 0,-2 0 0,7-1 0,7 7 0,14-2 0,-2-2 0,-4-2 0,-8-3 0,-6 6 0,-6-2 0,-5-1 0,-9 6 0,-3-2 0,0-2 0,9-2 0,2-3 0,9-3 0,16 7 0,15-1 0,6 0 0,-6-2 0,-8-2 0,-10-1 0,-10-2 0,-6 0 0,-6-1 0,-2-1 0,-2 1 0,8-8 0,15-8 0,38-7 0,39-7 0,19 4 0,-3-4 0,-14 7 0,-23 5 0,-25 6 0,-28-2 0,-17 3 0,-17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39:49.08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8601.30859"/>
      <inkml:brushProperty name="anchorY" value="-13236.11914"/>
      <inkml:brushProperty name="scaleFactor" value="0.5"/>
    </inkml:brush>
  </inkml:definitions>
  <inkml:trace contextRef="#ctx0" brushRef="#br0">5197 1 24575,'0'0'0,"0"6"0,0 11 0,0 6 0,0 7 0,8 4 0,0 3 0,7 2 0,-1 0 0,-2 1 0,-2-1 0,-4 0 0,-2 7 0,-3 7 0,0 24 0,13 51 0,24 74 0,16 48 0,5 22-1141,-8-18 1467,-11-45-489,-12-48 163,-11-46 0,-9-36 0,-5-25 0,-4-15 0,-1-8 0,-8-10 0,0 0 1141,-7-6-1467,-6-4 489,-5-5-163,-13 5 0,38-5 0,-3-3 0,1 1 0,0 0 0,0 0 0,-7 7 0,-33 43 0,-8 21 0,0 10 0,1 5 0,4-16 0,3-11 0,10-10 0,3-15 0,9-6 0,-1-11 0,-1-7 0,-10 2 0,-12 2 0,-25 6 0,-54 11 0,-91 36 0,-124 41 0,-145 63-1147,-97 55 328,-3 2-164,69-20 0,98-40 0,108-34 0,108-36 0,71-28 185,55-20 909,32-13 899,42-37-919,0-2 0,1 1 0,1 0 0,-1 0 0,0 0 0,1 1 0,-1-1 0,-1 6 0,-1 22 892,0 1 0,-4 0 0,-8 9 0,-7 2 0,2 8-185,-5-7-909,4-2 248,-2-2-137,5-2 0,-3-1 0,-3-7 0,4 6 0,-4 1 0,-2 9 0,-4 9 0,-2 0 0,5-2 0,-1-3 0,-9 4 0,-2-3 0,-2-3 0,8-3 0,0-3 0,9-1 0,7-3 0,0-7 0,-3-2 0,3 1 0,-4-14 0,4-14 0,5-14 0,3-11 0,4-8 0,4-5 0,1-3 0,1-2 0,0 1 0,1-1 0,0 2 0,0 0 0,-1 0 0,0-7 0,0-8 0,8-6 0,0 0 0,-1-4 0,-1-4 0,-1-9 0,-2-4 0,-2-1 0,0 0 0,-1-6 0,8 1 0,-1 1 0,1-5 0,-2-12 0,6-7 0,6-20 0,-1-2 0,-3-1 0,5 3 0,-4 5 0,-3 3 0,4 11 0,-3 4 0,-3 0 0,-2 8 0,-4 6 0,-2 7 0,-1 11 0,-1 12 0,0 10 0,-1 7 0,1 6 0,-1 2 0,9 10 0,-1 0 0,9 0 0,-2-2 0,6-10 0,5-9 0,4-10 0,-3-8 0,2 3 0,-6 4 0,2-2 0,-5 6 0,-4 5 0,-6 4 0,-4 4 0,5 10 0,-1 3 0,6 8 0,-2-1 0,6 6 0,5 4 0,-3-2 0,3 2 0,4-4 0,3-5 0,3-5 0,2-4 0,1-4 0,1-2 0,1-9 0,0 0 0,14-9 0,9-20 0,14-7 0,6-20 0,2 0 0,-7 1 0,-2 13 0,-17 6 0,-8 21 0,-16 10 0,-11 10 0,-3 11 0,-7 4 0,3 7 0,-3 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0:10.78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3785.10938"/>
      <inkml:brushProperty name="anchorY" value="-12579.88184"/>
      <inkml:brushProperty name="scaleFactor" value="0.5"/>
    </inkml:brush>
  </inkml:definitions>
  <inkml:trace contextRef="#ctx0" brushRef="#br0">6827 1853 24575,'0'0'0,"-20"0"0,-21 0 0,-13 0 0,-4 8 0,0-1 0,4 1 0,5-2 0,-19 6 0,-43 22 0,-81 36 0,-141 67 0,-142 72-1147,-48 25 328,27-3-164,75-36 471,103-42 542,88-47-643,88-34 760,57-32-221,38-20 74,22-15 0,-1 0 0,-29 19 1147,-72 31-328,-81 38 164,-53 34-578,-13-2-1257,18-5 1177,47-17-447,43-27 122,38-26 0,35-20 0,25-16 0,19-10 0,11-6 0,5-3 1147,-5 0-1144,-1 1 66,-1 0-22,-1 2-47,1 1 0,1 0 0,0 1 0,8-7 0,0-1 0,9-7 0,6-6 0,6-7 0,5-4 0,3-4 0,1-2 0,2-1 0,1-7 0,-1-1 0,0 0 0,0 2 0,6 2 0,1 2 0,0 1 0,-2 2 0,7-8 0,5-7 0,6 0 0,14-21 0,19-28 0,18-51 0,46-100 0,74-104 0,62-77-1147,38-29 328,0 20-164,-15 65 794,-45 75 126,-54 84-871,-50 70 1186,-41 62-378,-37 38 126,-50 46 0,-2 2 0,1 0 0,-1 0 0,0 0 0,1 0 0,-1 0 0,1 1 0,-1-1 0,1 0 0,-1 1 0,1-1 0,0 1 0,-1-1 0,4 0 0,-3 0 0,-1 1 0,-1 0 0,0 0 0,1 1 0,-1-1 0,1 0 0,-1 0 0,0 0 0,1 1 0,-1-1 0,0 0 0,1 0 0,-1 1 0,0-1 0,1 0 0,-1 1 0,0-1 0,0 0 0,1 1 0,-1-1 0,0 0 0,0 1 0,0-1 0,0 1 0,1-1 0,-1 0 0,0 1 0,0-1 0,0 1 0,0-1 0,0 0 0,0 1 0,0-1 0,0 1 0,0-1 0,0 1 0,0-1 0,0 0 0,-1 1 0,0 28 1147,-5 10-328,-10 4 164,-6-6 0,0 0-1057,-3-2 212,3 0-125,-2 8-13,-3 2 0,5-1 0,-3-8 0,5-1 0,-3 5 0,-2 1 0,3 1 0,-2-7 0,4-3 0,-3-7 0,-2 7 0,3 2 0,-2-5 0,4 1 0,-2 1 0,-4 2 0,-10 24 0,-27 70 0,-48 131 0,-78 183 0,-65 139-1147,-11 21 328,31-67-164,38-105 0,55-119 785,49-105-230,41-81 481,22-62-105,17-34 52,10-16 0,-10 5 0,-13 17 1147,-31 38-328,-22 20 164,-10 17 0,3 2-417,1-12-611,18-16 149,11-14-104,9-21 0,14-10 0,3-13 0,1-11 0,0-6 0,-3-13 0,6-11 0,5-9 0,-1-7 0,5-4 0,4-10 0,-3-2 0,3-7 0,3-7 0,2 3 0,3 3 0,2 5 0,1 4 0,1 4 0,0 3 0,1 2 0,-1 1 0,1 0 0,-1 0 0,8 0 0,0 0 0,-1-1 0,0 0 0,5 8 0,-1-8 0,5-15 0,22-55 0,36-77 0,58-91 0,70-116 0,40-66-1147,-3 24 328,-40 58-164,-44 87 762,-43 85-302,-41 70 602,-32 51-146,-37 78 67,0 2 0,-1 0 0,0 0 0,0 0 0,0 0 0,-1 0 0,1-1 0,-1 1 0,0 0 0,0-5 0,1 5 0,-1 2 0,0 1 0,0-1 0,0 1 0,0-1 0,0 1 0,0-1 0,0 1 0,-1-1 0,1 1 0,0-1 0,0 1 0,-1-1 0,1 1 0,0-1 0,-1 1 0,1-1 0,0 1 0,-1 0 0,1-1 0,-1 1 0,1 0 0,-1-1 0,1 1 0,-1 0 0,1 0 0,-1-1 0,1 1 0,-1 0 0,1 0 0,-1 0 0,1 0 0,-1-1 0,1 1 0,-1 0 0,-1 0 0,-26 1 0,-2 15 1146,3 10-326,-8 8 163,5 4-292,-2 1-772,8 2 203,-2 7-122,-1-7 0,4 6 0,-1-2 0,-3-1 0,4 14 0,-9 22 0,-19 36 0,-18 51 0,-16 46 0,-7 38 0,-1-9-920,10-29 1183,20-44-394,18-43 131,18-37 0,5-34 0,9-19 0,-2-16 0,4-4 0,2 1 920,3 4-1183,3 5 394,1 49-131,2 51 0,0 27 0,0 1 0,1-19 0,0-23 0,-1-26 0,0-20 0,0-15 0,0-25 0,0-21 0,0-18 0,0-13 0,0-9 0,0-4 0,0-3 0,0-8 0,0 1 0,0-7 0,-7 2 0,-1-13 0,-8 4 0,2 3 0,2-2 0,2 6 0,4 4 0,3 4 0,1 5 0,2 3 0,0 2 0,0 0 0,8 9 0,8 7 0,8 8 0,13 7 0,13 3 0,3 11 0,-1 2 0,14 0 0,-3-1 0,3-2 0,-4-3 0,-5 0 0,-7-2 0,-5-1 0,-3 0 0,-3-1 0,-1 1 0,-1-8 0,-1-7 0,9-9 0,15-20 0,30-36 0,54-42 0,65-60 0,44-32-1147,3-13 1034,-27 14 75,-45 35-25,-46 41 63,-41 37 0,-36 28 0,-29 21 0,-20 12 0,-11 7 0,-6-6 0,-3-15 1147,9-17-1034,0-31-75,3-36 25,7-25-63,0 20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0:19.80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8773.0957"/>
      <inkml:brushProperty name="anchorY" value="-10802.34668"/>
      <inkml:brushProperty name="scaleFactor" value="0.5"/>
    </inkml:brush>
  </inkml:definitions>
  <inkml:trace contextRef="#ctx0" brushRef="#br0">2208 762 24575,'0'0'0,"-7"0"0,-9 0 0,-15 0 0,-14 0 0,-20 8 0,-39 23 0,-61 22 0,-49 38 0,-41 33 0,-6 13-1147,6-4 1136,37-24-56,38-22 19,46-20 48,37-23 0,37-10 0,20-12 0,10-10 0,13 1 0,7 3 1146,6 6-1134,11-2 55,2 4-19,9-4-48,5-5 0,7-4 0,4-5 0,2-2 0,2-3 0,1-2 0,8 1 0,0-9 0,-1 1 0,7-1 0,5 3 0,-1-7 0,4-5 0,4 0 0,-4-4 0,-5 4 0,3-5 0,-5 4 0,-5 5 0,5-3 0,4 3 0,-11-4 0,-2 3 0,-4 2 0,-3 5 0,-8-5 0,-1 2 0,-8-5 0,1 2 0,-4-6 0,2 4 0,-4-5 0,4 3 0,4 5 0,4 3 0,4-3 0,3 2 0,17 2 0,17 3 0,23-6 0,6 2 0,-6 1 0,-12 3 0,-5 2 0,-10 1 0,-10 2 0,-8 1 0,-4 0 0,-19 0 0,-18 1 0,-16-1 0,-13 0 0,-9 0 0,-13 1 0,-3-1 0,-1 0 0,-6 7 0,2 1 0,2 8 0,-11-2 0,2-2 0,4 5 0,3-3 0,6 5 0,4-3 0,2-3 0,3-4 0,0 4 0,1-2 0,0-2 0,0-2 0,7 4 0,-7-1 0,6 7 0,0-3 0,-1 6 0,-1-4 0,-1 5 0,5 4 0,0 4 0,7 4 0,-2-5 0,6 1 0,5 1 0,-4 3 0,-3 1 0,-5 2 0,-5 1 0,-4 0 0,5 1 0,-1-7 0,7 0 0,6-1 0,6 2 0,5 1 0,10-5 0,11-8 0,9-6 0,7-6 0,4-4 0,3-3 0,2-1 0,-8-9 0,0 0 0,0-7 0,0-6 0,9-14 0,-5-5 0,0-3 0,0 0 0,0 1 0,-7 1 0,0-7 0,1 10 0,-7 0 0,3 9 0,-7 2 0,4 8 0,-6-2 0,4-3 0,-5-2 0,5-5 0,3-2 0,-3-2 0,-4-1 0,-6 13 0,-3 17 0,-12 14 0,-10 14 0,-1 9 0,0 6 0,-5-4 0,4 1 0,-4 0 0,2 1 0,-2-6 0,-5 0 0,3 9 0,-2-6 0,4 2 0,5 1 0,-3 1 0,-4 1 0,4 1 0,3 0 0,4 1 0,-3-8 0,2 1 0,3-1 0,-5 2 0,2 1 0,-6-6 0,-4-6 0,-6-7 0,-4-6 0,-3-4 0,-2-3 0,-1-1 0,-1-1 0,0-1 0,0-6 0,8-9 0,0-6 0,0-7 0,0 4 0,5-4 0,-8 0 0,5-3 0,-2 5 0,7 0 0,6-2 0,-1 6 0,-3-2 0,3-1 0,-3 4 0,3-2 0,5 13 0,4 12 0,4 13 0,3 11 0,2 8 0,9 4 0,1 3 0,7 2 0,7 7 0,-2 0 0,4 6 0,3 0 0,-4-3 0,3-4 0,1-10 0,-5-4 0,-12-8 0,-14-9 0,-13-13 0,-2-14 0,-7-3 0,3-8 0,4-6 0,5-4 0,5-4 0,12 6 0,2-1 0,1 0 0,0-1 0,-1-3 0,-10 0 0,-1-2 0,-2 0 0,-6 6 0,-7 9 0,-6 7 0,-6 6 0,4 12 0,-1 12 0,5 8 0,7 9 0,5 11 0,6 3 0,3 1 0,2 0 0,1-3 0,2-2 0,-1-1 0,0-2 0,0 0 0,7-9 0,7 0 0,9-8 0,6-14 0,4-13 0,3-6 0,2-1 0,0 2 0,8-7 0,0 4 0,7 1 0,-1 4 0,-3 3 0,-2 2 0,-4 2 0,-2 0 0,-3 2 0,-1-1 0,0 1 0,-1 0 0,0-1 0,1-7 0,-1-1 0,-7-7 0,0 1 0,1 1 0,0 4 0,-5-5 0,1 3 0,-6-6 0,2 2 0,3 3 0,-5-5 0,-4-4 0,2-5 0,-4-5 0,3 5 0,-3-3 0,5 6 0,-4-1 0,-3-3 0,4-2 0,-4-4 0,6-2 0,-4-1 0,5 6 0,4 7 0,5 7 0,11 15 0,18 4 0,25 4 0,15 8 0,5 6 0,-2 7 0,-12-4 0,-15-3 0,-12-6 0,-11-6 0,-8-4 0,-12 5 0,-2-2 0,-9 6 0,-7-8 0,-5-10 0,-4-11 0,-3-9 0,-2-6 0,0-6 0,0-3 0,0 0 0,0-1 0,0 0 0,9 0 0,-1 1 0,1 1 0,-1 0 0,-2 15 0,-2 16 0,-2 15 0,0 13 0,-1 10 0,0 5 0,0 4 0,-1 8 0,-7 1 0,-7 7 0,-1 5 0,-6 6 0,-4-3 0,2 2 0,6-6 0,-3-5 0,-3-5 0,4-6 0,-11-3 0,4-2 0,-2-2 0,-3 0 0,-2 0 0,-1-8 0,6 0 0,-8-6 0,6 0 0,-1-5 0,0-5 0,-2-5 0,-1-3 0,-1-3 0,-1-2 0,0 0 0,-1-1 0,0 0 0,0-7 0,0 0 0,-8-8 0,7-6 0,1 2 0,9-5 0,9-3 0,-1-3 0,6-3 0,-3-2 0,-4-2 0,3-8 0,4 0 0,4 0 0,-4 8 0,4 3 0,1 2 0,4 0 0,2-1 0,2-1 0,8 6 0,10 7 0,7 8 0,0 13 0,3 5 0,12 11 0,2 0 0,10 6 0,-6 5 0,-2-3 0,5-4 0,-8 1 0,-1-3 0,-3-5 0,1 3 0,-1-2 0,1-3 0,1 5 0,0-3 0,-7 5 0,0-2 0,0-2 0,2-4 0,1-4 0,2-1 0,2-3 0,0-1 0,1 0 0,-8-9 0,-7-7 0,-8-8 0,-7-6 0,-4-4 0,-3-3 0,-2-2 0,0 0 0,-1-1 0,1 1 0,8 8 0,0 0 0,1 0 0,-2 0 0,-1-3 0,-2-1 0,6 7 0,7 6 0,7 7 0,6 7 0,5 4 0,3 3 0,2 1 0,0 2 0,0-1 0,0 0 0,0 0 0,-1 0 0,1-1 0,-1 0 0,-8-7 0,-7-9 0,-9-7 0,-5-6 0,-13-13 0,-3-3 0,-2-2 0,-6 2 0,1 0 0,2 3 0,3 2 0,-5 8 0,-5 9 0,2 1 0,-5-2 0,4-2 0,3-4 0,-3-3 0,4-2 0,-4 5 0,2 0 0,4-1 0,-4-1 0,-5 5 0,2 0 0,-3 5 0,3-1 0,-3-2 0,-4-4 0,-4 4 0,-2-2 0,-11-1 0,6-3 0,-9 4 0,-6 0 0,-8-2 0,-7 5 0,-4-10 0,-11-1 0,-10-11 0,-8-8 0,1-9 0,3 1 0,-3-3 0,14 4 0,11 5 0,5 6 0,9 5 0,8 4 0,7 9 0,3 10 0,4 1 0,0 6 0,2 4 0,0 5 0,-1 3 0,0 1 0,0 3 0,-1-1 0,-7 1 0,-1 0 0,8 7 0,9 8 0,9 7 0,16 7 0,14 4 0,12 3 0,8 2 0,6 8 0,11 0 0,1 0 0,1 6 0,5-2 0,-2 5 0,5-2 0,-2 5 0,4-4 0,-4-3 0,-3-12 0,-12-4 0,-4-10 0,-3-2 0,-1 2 0,1-6 0,2-4 0,0-6 0,2-4 0,0-3 0,-7-10 0,0-1 0,1-1 0,1 1 0,1 3 0,2 1 0,1 10 0,2 1 0,-1 8 0,2 7 0,-9 6 0,-7 5 0,-8 3 0,-6 2 0,-13 1 0,-10-7 0,-10-1 0,-7 0 0,-5-6 0,-10-7 0,6 2 0,0-5 0,-6-4 0,1-4 0,0 5 0,1-3 0,2-1 0,2-2 0,1-2 0,0-2 0,9-8 0,8-10 0,0-7 0,6-7 0,-3-4 0,4 4 0</inkml:trace>
</inkml:ink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1655D-55D2-4229-A34A-92CD7328C77D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9801A93A-092C-4576-8972-F3FD9723D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299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1655D-55D2-4229-A34A-92CD7328C77D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A93A-092C-4576-8972-F3FD9723D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130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1655D-55D2-4229-A34A-92CD7328C77D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A93A-092C-4576-8972-F3FD9723D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07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1655D-55D2-4229-A34A-92CD7328C77D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A93A-092C-4576-8972-F3FD9723D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60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141655D-55D2-4229-A34A-92CD7328C77D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9801A93A-092C-4576-8972-F3FD9723D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74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1655D-55D2-4229-A34A-92CD7328C77D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A93A-092C-4576-8972-F3FD9723D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86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1655D-55D2-4229-A34A-92CD7328C77D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A93A-092C-4576-8972-F3FD9723D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534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1655D-55D2-4229-A34A-92CD7328C77D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A93A-092C-4576-8972-F3FD9723D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999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1655D-55D2-4229-A34A-92CD7328C77D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A93A-092C-4576-8972-F3FD9723D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671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1655D-55D2-4229-A34A-92CD7328C77D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A93A-092C-4576-8972-F3FD9723D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51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1655D-55D2-4229-A34A-92CD7328C77D}" type="datetimeFigureOut">
              <a:rPr lang="en-GB" smtClean="0"/>
              <a:t>20/05/2026</a:t>
            </a:fld>
            <a:endParaRPr lang="en-GB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A93A-092C-4576-8972-F3FD9723D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2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141655D-55D2-4229-A34A-92CD7328C77D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9801A93A-092C-4576-8972-F3FD9723D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46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19.png"/><Relationship Id="rId21" Type="http://schemas.openxmlformats.org/officeDocument/2006/relationships/image" Target="../media/image10.png"/><Relationship Id="rId34" Type="http://schemas.openxmlformats.org/officeDocument/2006/relationships/customXml" Target="../ink/ink17.xml"/><Relationship Id="rId7" Type="http://schemas.openxmlformats.org/officeDocument/2006/relationships/image" Target="../media/image34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14.png"/><Relationship Id="rId41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../media/image53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18.png"/><Relationship Id="rId40" Type="http://schemas.openxmlformats.org/officeDocument/2006/relationships/customXml" Target="../ink/ink20.xml"/><Relationship Id="rId5" Type="http://schemas.openxmlformats.org/officeDocument/2006/relationships/image" Target="../media/image210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customXml" Target="../ink/ink2.xml"/><Relationship Id="rId9" Type="http://schemas.openxmlformats.org/officeDocument/2006/relationships/image" Target="../media/image5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3.png"/><Relationship Id="rId30" Type="http://schemas.openxmlformats.org/officeDocument/2006/relationships/customXml" Target="../ink/ink15.xml"/><Relationship Id="rId35" Type="http://schemas.openxmlformats.org/officeDocument/2006/relationships/image" Target="../media/image17.png"/><Relationship Id="rId8" Type="http://schemas.openxmlformats.org/officeDocument/2006/relationships/customXml" Target="../ink/ink4.xml"/><Relationship Id="rId3" Type="http://schemas.openxmlformats.org/officeDocument/2006/relationships/image" Target="../media/image1.png"/><Relationship Id="rId12" Type="http://schemas.openxmlformats.org/officeDocument/2006/relationships/customXml" Target="../ink/ink6.xml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customXml" Target="../ink/ink19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customXml" Target="../ink/ink29.xml"/><Relationship Id="rId26" Type="http://schemas.openxmlformats.org/officeDocument/2006/relationships/image" Target="../media/image24.jpeg"/><Relationship Id="rId39" Type="http://schemas.openxmlformats.org/officeDocument/2006/relationships/customXml" Target="../ink/ink38.xml"/><Relationship Id="rId21" Type="http://schemas.openxmlformats.org/officeDocument/2006/relationships/image" Target="../media/image30.png"/><Relationship Id="rId34" Type="http://schemas.openxmlformats.org/officeDocument/2006/relationships/image" Target="../media/image38.png"/><Relationship Id="rId42" Type="http://schemas.openxmlformats.org/officeDocument/2006/relationships/image" Target="../media/image42.png"/><Relationship Id="rId47" Type="http://schemas.openxmlformats.org/officeDocument/2006/relationships/customXml" Target="../ink/ink42.xml"/><Relationship Id="rId50" Type="http://schemas.openxmlformats.org/officeDocument/2006/relationships/image" Target="../media/image33.png"/><Relationship Id="rId7" Type="http://schemas.openxmlformats.org/officeDocument/2006/relationships/image" Target="../media/image23.png"/><Relationship Id="rId2" Type="http://schemas.openxmlformats.org/officeDocument/2006/relationships/customXml" Target="../ink/ink21.xml"/><Relationship Id="rId16" Type="http://schemas.openxmlformats.org/officeDocument/2006/relationships/customXml" Target="../ink/ink28.xml"/><Relationship Id="rId29" Type="http://schemas.openxmlformats.org/officeDocument/2006/relationships/customXml" Target="../ink/ink33.xml"/><Relationship Id="rId11" Type="http://schemas.openxmlformats.org/officeDocument/2006/relationships/image" Target="../media/image25.png"/><Relationship Id="rId24" Type="http://schemas.openxmlformats.org/officeDocument/2006/relationships/customXml" Target="../ink/ink32.xml"/><Relationship Id="rId32" Type="http://schemas.openxmlformats.org/officeDocument/2006/relationships/image" Target="../media/image37.png"/><Relationship Id="rId37" Type="http://schemas.openxmlformats.org/officeDocument/2006/relationships/customXml" Target="../ink/ink37.xml"/><Relationship Id="rId40" Type="http://schemas.openxmlformats.org/officeDocument/2006/relationships/image" Target="../media/image41.png"/><Relationship Id="rId45" Type="http://schemas.openxmlformats.org/officeDocument/2006/relationships/customXml" Target="../ink/ink41.xml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28" Type="http://schemas.openxmlformats.org/officeDocument/2006/relationships/image" Target="../media/image26.jpeg"/><Relationship Id="rId36" Type="http://schemas.openxmlformats.org/officeDocument/2006/relationships/image" Target="../media/image39.png"/><Relationship Id="rId49" Type="http://schemas.openxmlformats.org/officeDocument/2006/relationships/customXml" Target="../ink/ink43.xml"/><Relationship Id="rId10" Type="http://schemas.openxmlformats.org/officeDocument/2006/relationships/customXml" Target="../ink/ink25.xml"/><Relationship Id="rId19" Type="http://schemas.openxmlformats.org/officeDocument/2006/relationships/image" Target="../media/image29.png"/><Relationship Id="rId31" Type="http://schemas.openxmlformats.org/officeDocument/2006/relationships/customXml" Target="../ink/ink34.xml"/><Relationship Id="rId44" Type="http://schemas.openxmlformats.org/officeDocument/2006/relationships/image" Target="../media/image43.png"/><Relationship Id="rId4" Type="http://schemas.openxmlformats.org/officeDocument/2006/relationships/customXml" Target="../ink/ink22.xml"/><Relationship Id="rId9" Type="http://schemas.openxmlformats.org/officeDocument/2006/relationships/image" Target="../media/image24.png"/><Relationship Id="rId14" Type="http://schemas.openxmlformats.org/officeDocument/2006/relationships/customXml" Target="../ink/ink27.xml"/><Relationship Id="rId22" Type="http://schemas.openxmlformats.org/officeDocument/2006/relationships/customXml" Target="../ink/ink31.xml"/><Relationship Id="rId27" Type="http://schemas.openxmlformats.org/officeDocument/2006/relationships/image" Target="../media/image25.jpeg"/><Relationship Id="rId30" Type="http://schemas.openxmlformats.org/officeDocument/2006/relationships/image" Target="../media/image36.png"/><Relationship Id="rId35" Type="http://schemas.openxmlformats.org/officeDocument/2006/relationships/customXml" Target="../ink/ink36.xml"/><Relationship Id="rId43" Type="http://schemas.openxmlformats.org/officeDocument/2006/relationships/customXml" Target="../ink/ink40.xml"/><Relationship Id="rId48" Type="http://schemas.openxmlformats.org/officeDocument/2006/relationships/image" Target="../media/image45.png"/><Relationship Id="rId8" Type="http://schemas.openxmlformats.org/officeDocument/2006/relationships/customXml" Target="../ink/ink24.xml"/><Relationship Id="rId3" Type="http://schemas.openxmlformats.org/officeDocument/2006/relationships/image" Target="../media/image21.png"/><Relationship Id="rId12" Type="http://schemas.openxmlformats.org/officeDocument/2006/relationships/customXml" Target="../ink/ink26.xml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33" Type="http://schemas.openxmlformats.org/officeDocument/2006/relationships/customXml" Target="../ink/ink35.xml"/><Relationship Id="rId38" Type="http://schemas.openxmlformats.org/officeDocument/2006/relationships/image" Target="../media/image40.png"/><Relationship Id="rId46" Type="http://schemas.openxmlformats.org/officeDocument/2006/relationships/image" Target="../media/image44.png"/><Relationship Id="rId20" Type="http://schemas.openxmlformats.org/officeDocument/2006/relationships/customXml" Target="../ink/ink30.xml"/><Relationship Id="rId41" Type="http://schemas.openxmlformats.org/officeDocument/2006/relationships/customXml" Target="../ink/ink3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7.xml"/><Relationship Id="rId13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customXml" Target="../ink/ink49.xml"/><Relationship Id="rId2" Type="http://schemas.openxmlformats.org/officeDocument/2006/relationships/customXml" Target="../ink/ink4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6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10" Type="http://schemas.openxmlformats.org/officeDocument/2006/relationships/customXml" Target="../ink/ink48.xml"/><Relationship Id="rId4" Type="http://schemas.openxmlformats.org/officeDocument/2006/relationships/customXml" Target="../ink/ink45.xml"/><Relationship Id="rId9" Type="http://schemas.openxmlformats.org/officeDocument/2006/relationships/image" Target="../media/image49.png"/><Relationship Id="rId14" Type="http://schemas.openxmlformats.org/officeDocument/2006/relationships/customXml" Target="../ink/ink5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CC417-38B9-FF9F-F737-A4361C010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9950595">
            <a:off x="271358" y="3876841"/>
            <a:ext cx="9144000" cy="371959"/>
          </a:xfrm>
        </p:spPr>
        <p:txBody>
          <a:bodyPr>
            <a:noAutofit/>
          </a:bodyPr>
          <a:lstStyle/>
          <a:p>
            <a:r>
              <a:rPr lang="en-GB" sz="4400" u="sng" dirty="0">
                <a:highlight>
                  <a:srgbClr val="00FF00"/>
                </a:highlight>
                <a:latin typeface="Goudy Stout" panose="0202090407030B020401" pitchFamily="18" charset="0"/>
              </a:rPr>
              <a:t>Ray and Arthur’s Plant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E734A-7DD0-8EF4-1E2A-77F2A5F9A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416555">
            <a:off x="495672" y="1927086"/>
            <a:ext cx="4167644" cy="1655762"/>
          </a:xfrm>
        </p:spPr>
        <p:txBody>
          <a:bodyPr/>
          <a:lstStyle/>
          <a:p>
            <a:r>
              <a:rPr lang="en-GB" dirty="0">
                <a:highlight>
                  <a:srgbClr val="008000"/>
                </a:highlight>
              </a:rPr>
              <a:t>PLANT GROWING101</a:t>
            </a:r>
          </a:p>
          <a:p>
            <a:r>
              <a:rPr lang="en-GB" dirty="0">
                <a:highlight>
                  <a:srgbClr val="008000"/>
                </a:highlight>
              </a:rPr>
              <a:t>Warning extreme planting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8C4CBF7-260A-8278-573A-38FBBE1FFFE1}"/>
                  </a:ext>
                </a:extLst>
              </p14:cNvPr>
              <p14:cNvContentPartPr/>
              <p14:nvPr/>
            </p14:nvContentPartPr>
            <p14:xfrm>
              <a:off x="1801445" y="102334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8C4CBF7-260A-8278-573A-38FBBE1FFFE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92445" y="10143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72F181E-9B68-D322-6C7E-3CA5135F67A0}"/>
                  </a:ext>
                </a:extLst>
              </p14:cNvPr>
              <p14:cNvContentPartPr/>
              <p14:nvPr/>
            </p14:nvContentPartPr>
            <p14:xfrm>
              <a:off x="-191515" y="81850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72F181E-9B68-D322-6C7E-3CA5135F67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54155" y="7558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8DC371E-F70E-F46C-5485-BA09FF3AD81F}"/>
                  </a:ext>
                </a:extLst>
              </p14:cNvPr>
              <p14:cNvContentPartPr/>
              <p14:nvPr/>
            </p14:nvContentPartPr>
            <p14:xfrm>
              <a:off x="2688125" y="19240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8DC371E-F70E-F46C-5485-BA09FF3AD81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79125" y="19150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3FC5113-6F18-F9D8-6887-C8D23560716C}"/>
                  </a:ext>
                </a:extLst>
              </p14:cNvPr>
              <p14:cNvContentPartPr/>
              <p14:nvPr/>
            </p14:nvContentPartPr>
            <p14:xfrm>
              <a:off x="8230319" y="4921619"/>
              <a:ext cx="4114080" cy="15058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3FC5113-6F18-F9D8-6887-C8D23560716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67313" y="4858619"/>
                <a:ext cx="4239731" cy="163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86F8BE0-7971-ABE0-3980-0C075322C934}"/>
                  </a:ext>
                </a:extLst>
              </p14:cNvPr>
              <p14:cNvContentPartPr/>
              <p14:nvPr/>
            </p14:nvContentPartPr>
            <p14:xfrm>
              <a:off x="7355885" y="5076580"/>
              <a:ext cx="794520" cy="901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86F8BE0-7971-ABE0-3980-0C075322C93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92885" y="5013940"/>
                <a:ext cx="920160" cy="10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C02576-7190-C7BE-556D-5284B9508B18}"/>
                  </a:ext>
                </a:extLst>
              </p14:cNvPr>
              <p14:cNvContentPartPr/>
              <p14:nvPr/>
            </p14:nvContentPartPr>
            <p14:xfrm>
              <a:off x="1351805" y="664060"/>
              <a:ext cx="1837440" cy="742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C02576-7190-C7BE-556D-5284B9508B1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89165" y="601060"/>
                <a:ext cx="1963080" cy="86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267D458-74C8-1DBF-7BB5-34F399B73BC4}"/>
                  </a:ext>
                </a:extLst>
              </p14:cNvPr>
              <p14:cNvContentPartPr/>
              <p14:nvPr/>
            </p14:nvContentPartPr>
            <p14:xfrm>
              <a:off x="107967" y="350662"/>
              <a:ext cx="2011680" cy="21564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267D458-74C8-1DBF-7BB5-34F399B73BC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4967" y="287662"/>
                <a:ext cx="2137320" cy="228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466AFB4-AA65-96FA-76A7-4E68B45D5AA5}"/>
                  </a:ext>
                </a:extLst>
              </p14:cNvPr>
              <p14:cNvContentPartPr/>
              <p14:nvPr/>
            </p14:nvContentPartPr>
            <p14:xfrm>
              <a:off x="156608" y="120109"/>
              <a:ext cx="2457720" cy="19666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466AFB4-AA65-96FA-76A7-4E68B45D5AA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3608" y="57109"/>
                <a:ext cx="2583360" cy="209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1A813310-5971-9D0C-4B4F-7F5700EE9992}"/>
              </a:ext>
            </a:extLst>
          </p:cNvPr>
          <p:cNvGrpSpPr/>
          <p:nvPr/>
        </p:nvGrpSpPr>
        <p:grpSpPr>
          <a:xfrm>
            <a:off x="276134" y="-1001848"/>
            <a:ext cx="4656960" cy="2786400"/>
            <a:chOff x="1757165" y="-669740"/>
            <a:chExt cx="4656960" cy="27864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EBEB7C1-4CC4-CDE8-C9F6-84738DCA3AC7}"/>
                    </a:ext>
                  </a:extLst>
                </p14:cNvPr>
                <p14:cNvContentPartPr/>
                <p14:nvPr/>
              </p14:nvContentPartPr>
              <p14:xfrm>
                <a:off x="1757165" y="1117300"/>
                <a:ext cx="1136880" cy="999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EBEB7C1-4CC4-CDE8-C9F6-84738DCA3AC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694165" y="1054300"/>
                  <a:ext cx="1262520" cy="11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F109E2E-E79D-F33D-D782-FB0E718FFCE0}"/>
                    </a:ext>
                  </a:extLst>
                </p14:cNvPr>
                <p14:cNvContentPartPr/>
                <p14:nvPr/>
              </p14:nvContentPartPr>
              <p14:xfrm>
                <a:off x="1992245" y="-669740"/>
                <a:ext cx="4421880" cy="2378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F109E2E-E79D-F33D-D782-FB0E718FFCE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929245" y="-732740"/>
                  <a:ext cx="4547520" cy="250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F61859A-5674-8097-5D66-C4F90F01819D}"/>
                  </a:ext>
                </a:extLst>
              </p14:cNvPr>
              <p14:cNvContentPartPr/>
              <p14:nvPr/>
            </p14:nvContentPartPr>
            <p14:xfrm>
              <a:off x="3887508" y="1332022"/>
              <a:ext cx="5771292" cy="2287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F61859A-5674-8097-5D66-C4F90F01819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878505" y="1277830"/>
                <a:ext cx="5788938" cy="23956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E7801FC-3611-0D12-5274-2DAD830FDC08}"/>
                  </a:ext>
                </a:extLst>
              </p14:cNvPr>
              <p14:cNvContentPartPr/>
              <p14:nvPr/>
            </p14:nvContentPartPr>
            <p14:xfrm>
              <a:off x="10129680" y="1642702"/>
              <a:ext cx="171720" cy="6566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E7801FC-3611-0D12-5274-2DAD830FDC0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066680" y="1580062"/>
                <a:ext cx="297360" cy="78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6DCC4CD-0C57-F365-BCB9-BE34B8D8CCEF}"/>
                  </a:ext>
                </a:extLst>
              </p14:cNvPr>
              <p14:cNvContentPartPr/>
              <p14:nvPr/>
            </p14:nvContentPartPr>
            <p14:xfrm>
              <a:off x="9257040" y="3426502"/>
              <a:ext cx="1730880" cy="31082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6DCC4CD-0C57-F365-BCB9-BE34B8D8CCE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194040" y="3048502"/>
                <a:ext cx="1856520" cy="3863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C671E4E9-905C-0150-E50C-05F973242AE7}"/>
              </a:ext>
            </a:extLst>
          </p:cNvPr>
          <p:cNvGrpSpPr/>
          <p:nvPr/>
        </p:nvGrpSpPr>
        <p:grpSpPr>
          <a:xfrm>
            <a:off x="4683007" y="2000200"/>
            <a:ext cx="7356240" cy="3257640"/>
            <a:chOff x="4559400" y="1942942"/>
            <a:chExt cx="7356240" cy="32576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19956A8-1AB6-A475-5A27-B6CC3096FC22}"/>
                    </a:ext>
                  </a:extLst>
                </p14:cNvPr>
                <p14:cNvContentPartPr/>
                <p14:nvPr/>
              </p14:nvContentPartPr>
              <p14:xfrm>
                <a:off x="11324160" y="3214102"/>
                <a:ext cx="591480" cy="999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19956A8-1AB6-A475-5A27-B6CC3096FC2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261520" y="2836462"/>
                  <a:ext cx="717120" cy="175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66DCCC2-B2C8-E348-350C-03AB1D194714}"/>
                    </a:ext>
                  </a:extLst>
                </p14:cNvPr>
                <p14:cNvContentPartPr/>
                <p14:nvPr/>
              </p14:nvContentPartPr>
              <p14:xfrm>
                <a:off x="4559400" y="1942942"/>
                <a:ext cx="6141960" cy="3257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66DCCC2-B2C8-E348-350C-03AB1D19471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496400" y="1564942"/>
                  <a:ext cx="6267600" cy="401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50DB1A4-9D91-DB85-7DB4-E97DF36620F8}"/>
              </a:ext>
            </a:extLst>
          </p:cNvPr>
          <p:cNvGrpSpPr/>
          <p:nvPr/>
        </p:nvGrpSpPr>
        <p:grpSpPr>
          <a:xfrm>
            <a:off x="7753145" y="1296371"/>
            <a:ext cx="9611285" cy="5614200"/>
            <a:chOff x="-497520" y="1357155"/>
            <a:chExt cx="9611285" cy="56142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D207005-9433-E6E3-852D-C6A08E59ECF2}"/>
                    </a:ext>
                  </a:extLst>
                </p14:cNvPr>
                <p14:cNvContentPartPr/>
                <p14:nvPr/>
              </p14:nvContentPartPr>
              <p14:xfrm>
                <a:off x="6630485" y="4760140"/>
                <a:ext cx="2296800" cy="2175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D207005-9433-E6E3-852D-C6A08E59ECF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567485" y="4697140"/>
                  <a:ext cx="2422440" cy="230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AB4C7CA-CF15-EB06-217F-070EFEAF113F}"/>
                    </a:ext>
                  </a:extLst>
                </p14:cNvPr>
                <p14:cNvContentPartPr/>
                <p14:nvPr/>
              </p14:nvContentPartPr>
              <p14:xfrm>
                <a:off x="6728045" y="5293660"/>
                <a:ext cx="1019520" cy="191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AB4C7CA-CF15-EB06-217F-070EFEAF113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665045" y="5231020"/>
                  <a:ext cx="114516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AA17FDB-C1F0-997A-119F-A735A949F4AA}"/>
                    </a:ext>
                  </a:extLst>
                </p14:cNvPr>
                <p14:cNvContentPartPr/>
                <p14:nvPr/>
              </p14:nvContentPartPr>
              <p14:xfrm>
                <a:off x="6742805" y="5336140"/>
                <a:ext cx="40320" cy="204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AA17FDB-C1F0-997A-119F-A735A949F4A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679805" y="5273500"/>
                  <a:ext cx="16596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1AAB987-D9E9-1592-B360-E43BE7E6E57A}"/>
                    </a:ext>
                  </a:extLst>
                </p14:cNvPr>
                <p14:cNvContentPartPr/>
                <p14:nvPr/>
              </p14:nvContentPartPr>
              <p14:xfrm>
                <a:off x="8283605" y="5745100"/>
                <a:ext cx="830160" cy="1092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1AAB987-D9E9-1592-B360-E43BE7E6E57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220965" y="5682460"/>
                  <a:ext cx="955800" cy="12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6E88102-4E7F-04C1-3153-484B10843C13}"/>
                    </a:ext>
                  </a:extLst>
                </p14:cNvPr>
                <p14:cNvContentPartPr/>
                <p14:nvPr/>
              </p14:nvContentPartPr>
              <p14:xfrm>
                <a:off x="-497520" y="1357155"/>
                <a:ext cx="4440960" cy="5614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6E88102-4E7F-04C1-3153-484B10843C1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-560520" y="1294155"/>
                  <a:ext cx="4566600" cy="5739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246AEC4-85BC-CE0E-0564-071C56C70346}"/>
              </a:ext>
            </a:extLst>
          </p:cNvPr>
          <p:cNvSpPr txBox="1"/>
          <p:nvPr/>
        </p:nvSpPr>
        <p:spPr>
          <a:xfrm>
            <a:off x="6340900" y="2152676"/>
            <a:ext cx="2427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Red dot productions#</a:t>
            </a:r>
          </a:p>
        </p:txBody>
      </p:sp>
    </p:spTree>
    <p:extLst>
      <p:ext uri="{BB962C8B-B14F-4D97-AF65-F5344CB8AC3E}">
        <p14:creationId xmlns:p14="http://schemas.microsoft.com/office/powerpoint/2010/main" val="198854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53F4359-B4F6-D897-468A-EF955AF5E70B}"/>
                  </a:ext>
                </a:extLst>
              </p14:cNvPr>
              <p14:cNvContentPartPr/>
              <p14:nvPr/>
            </p14:nvContentPartPr>
            <p14:xfrm>
              <a:off x="2214315" y="4028782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53F4359-B4F6-D897-468A-EF955AF5E70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51675" y="3650782"/>
                <a:ext cx="126000" cy="756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93D3CDB-CDCA-361A-734F-4BEF7DDC709E}"/>
              </a:ext>
            </a:extLst>
          </p:cNvPr>
          <p:cNvSpPr txBox="1"/>
          <p:nvPr/>
        </p:nvSpPr>
        <p:spPr>
          <a:xfrm>
            <a:off x="1731889" y="771526"/>
            <a:ext cx="84996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Algerian" panose="04020705040A02060702" pitchFamily="82" charset="0"/>
              </a:rPr>
              <a:t>First we planted our seeds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B13921E-571F-D643-2924-B962CCE2F63F}"/>
                  </a:ext>
                </a:extLst>
              </p14:cNvPr>
              <p14:cNvContentPartPr/>
              <p14:nvPr/>
            </p14:nvContentPartPr>
            <p14:xfrm>
              <a:off x="1899675" y="1542262"/>
              <a:ext cx="8482320" cy="174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B13921E-571F-D643-2924-B962CCE2F6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37035" y="1479622"/>
                <a:ext cx="860796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E211F7E-F9D9-CB64-8D52-7BD2BCB4135E}"/>
                  </a:ext>
                </a:extLst>
              </p14:cNvPr>
              <p14:cNvContentPartPr/>
              <p14:nvPr/>
            </p14:nvContentPartPr>
            <p14:xfrm>
              <a:off x="1785928" y="520582"/>
              <a:ext cx="4770720" cy="529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E211F7E-F9D9-CB64-8D52-7BD2BCB4135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22923" y="457582"/>
                <a:ext cx="4896369" cy="65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7618930-9DEA-22AC-6B5A-0C1E3FE7CBE3}"/>
                  </a:ext>
                </a:extLst>
              </p14:cNvPr>
              <p14:cNvContentPartPr/>
              <p14:nvPr/>
            </p14:nvContentPartPr>
            <p14:xfrm>
              <a:off x="6557715" y="685462"/>
              <a:ext cx="3185280" cy="230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7618930-9DEA-22AC-6B5A-0C1E3FE7CBE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95075" y="622462"/>
                <a:ext cx="331092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C1BF8DE-92A8-6C86-6F67-8A318C3D1B39}"/>
                  </a:ext>
                </a:extLst>
              </p14:cNvPr>
              <p14:cNvContentPartPr/>
              <p14:nvPr/>
            </p14:nvContentPartPr>
            <p14:xfrm>
              <a:off x="1684755" y="1142662"/>
              <a:ext cx="45000" cy="1499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C1BF8DE-92A8-6C86-6F67-8A318C3D1B3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21755" y="1080022"/>
                <a:ext cx="170640" cy="162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4A7FC46-1413-7178-C5A4-5844A7431FEC}"/>
                  </a:ext>
                </a:extLst>
              </p14:cNvPr>
              <p14:cNvContentPartPr/>
              <p14:nvPr/>
            </p14:nvContentPartPr>
            <p14:xfrm>
              <a:off x="9986355" y="86782"/>
              <a:ext cx="43560" cy="1384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4A7FC46-1413-7178-C5A4-5844A7431FE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23355" y="24142"/>
                <a:ext cx="169200" cy="151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D1F037A-C2DE-3A82-7453-6C7CFC8A4FBA}"/>
                  </a:ext>
                </a:extLst>
              </p14:cNvPr>
              <p14:cNvContentPartPr/>
              <p14:nvPr/>
            </p14:nvContentPartPr>
            <p14:xfrm>
              <a:off x="928395" y="2057062"/>
              <a:ext cx="3400560" cy="1229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D1F037A-C2DE-3A82-7453-6C7CFC8A4FB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65395" y="1994062"/>
                <a:ext cx="3526200" cy="13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50A7300-9722-6738-5D38-4C65D2D200B5}"/>
                  </a:ext>
                </a:extLst>
              </p14:cNvPr>
              <p14:cNvContentPartPr/>
              <p14:nvPr/>
            </p14:nvContentPartPr>
            <p14:xfrm>
              <a:off x="9343755" y="140872"/>
              <a:ext cx="1791000" cy="421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50A7300-9722-6738-5D38-4C65D2D200B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280755" y="77872"/>
                <a:ext cx="1916640" cy="54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E1EEF82-8D83-0A33-99CA-6FA5DDAEB3A2}"/>
                  </a:ext>
                </a:extLst>
              </p14:cNvPr>
              <p14:cNvContentPartPr/>
              <p14:nvPr/>
            </p14:nvContentPartPr>
            <p14:xfrm>
              <a:off x="813915" y="913792"/>
              <a:ext cx="201600" cy="1999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E1EEF82-8D83-0A33-99CA-6FA5DDAEB3A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50915" y="851152"/>
                <a:ext cx="327240" cy="21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8A2D310-A726-F9F5-7109-8E584950ED79}"/>
                  </a:ext>
                </a:extLst>
              </p14:cNvPr>
              <p14:cNvContentPartPr/>
              <p14:nvPr/>
            </p14:nvContentPartPr>
            <p14:xfrm>
              <a:off x="4443435" y="2955139"/>
              <a:ext cx="4984560" cy="144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8A2D310-A726-F9F5-7109-8E584950ED7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380795" y="2892499"/>
                <a:ext cx="511020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F154A4F-D14E-0BAC-37F6-BCAC98AEBB00}"/>
                  </a:ext>
                </a:extLst>
              </p14:cNvPr>
              <p14:cNvContentPartPr/>
              <p14:nvPr/>
            </p14:nvContentPartPr>
            <p14:xfrm>
              <a:off x="11115315" y="628312"/>
              <a:ext cx="415440" cy="10612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F154A4F-D14E-0BAC-37F6-BCAC98AEBB0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052675" y="565312"/>
                <a:ext cx="541080" cy="11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FE4FC1F-E112-44B6-1C73-0E2838378428}"/>
                  </a:ext>
                </a:extLst>
              </p14:cNvPr>
              <p14:cNvContentPartPr/>
              <p14:nvPr/>
            </p14:nvContentPartPr>
            <p14:xfrm>
              <a:off x="2800035" y="199552"/>
              <a:ext cx="6600240" cy="429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FE4FC1F-E112-44B6-1C73-0E283837842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37035" y="136552"/>
                <a:ext cx="6725880" cy="55548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Picture 26" descr="A child holding a paper roll&#10;&#10;AI-generated content may be incorrect.">
            <a:extLst>
              <a:ext uri="{FF2B5EF4-FFF2-40B4-BE49-F238E27FC236}">
                <a16:creationId xmlns:a16="http://schemas.microsoft.com/office/drawing/2014/main" id="{9D7DD2DA-842D-1F90-2749-CE0F440A26A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5842" y="3719139"/>
            <a:ext cx="3587269" cy="2690452"/>
          </a:xfrm>
          <a:prstGeom prst="rect">
            <a:avLst/>
          </a:prstGeom>
        </p:spPr>
      </p:pic>
      <p:pic>
        <p:nvPicPr>
          <p:cNvPr id="29" name="Picture 28" descr="A child watering a plant&#10;&#10;AI-generated content may be incorrect.">
            <a:extLst>
              <a:ext uri="{FF2B5EF4-FFF2-40B4-BE49-F238E27FC236}">
                <a16:creationId xmlns:a16="http://schemas.microsoft.com/office/drawing/2014/main" id="{8F6D4F43-FA10-0BAC-FDD9-C4A83788454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98648" y="3784972"/>
            <a:ext cx="2462213" cy="2462213"/>
          </a:xfrm>
          <a:prstGeom prst="rect">
            <a:avLst/>
          </a:prstGeom>
        </p:spPr>
      </p:pic>
      <p:pic>
        <p:nvPicPr>
          <p:cNvPr id="41" name="Picture 40" descr="A child holding a plant in a pot&#10;&#10;AI-generated content may be incorrect.">
            <a:extLst>
              <a:ext uri="{FF2B5EF4-FFF2-40B4-BE49-F238E27FC236}">
                <a16:creationId xmlns:a16="http://schemas.microsoft.com/office/drawing/2014/main" id="{FAC4DD87-727F-58EC-B6E3-94BA266B06C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1186" y="3486882"/>
            <a:ext cx="4043791" cy="36436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12CB174-A440-BA68-5777-3F75735DA100}"/>
                  </a:ext>
                </a:extLst>
              </p14:cNvPr>
              <p14:cNvContentPartPr/>
              <p14:nvPr/>
            </p14:nvContentPartPr>
            <p14:xfrm>
              <a:off x="1330515" y="5228955"/>
              <a:ext cx="155520" cy="446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12CB174-A440-BA68-5777-3F75735DA10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267515" y="5165955"/>
                <a:ext cx="28116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A149074-5E64-7190-B121-3DABF7100EA6}"/>
                  </a:ext>
                </a:extLst>
              </p14:cNvPr>
              <p14:cNvContentPartPr/>
              <p14:nvPr/>
            </p14:nvContentPartPr>
            <p14:xfrm>
              <a:off x="7457355" y="3399075"/>
              <a:ext cx="3031200" cy="26118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A149074-5E64-7190-B121-3DABF7100EA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394715" y="3336435"/>
                <a:ext cx="3156840" cy="273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8A3C78EE-5A48-D0B4-4EC1-6BEC7458D80F}"/>
              </a:ext>
            </a:extLst>
          </p:cNvPr>
          <p:cNvGrpSpPr/>
          <p:nvPr/>
        </p:nvGrpSpPr>
        <p:grpSpPr>
          <a:xfrm>
            <a:off x="828315" y="-44258"/>
            <a:ext cx="10627200" cy="6694133"/>
            <a:chOff x="828315" y="-44258"/>
            <a:chExt cx="10627200" cy="6694133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02D0BCB-5D0C-C192-DADB-084655AFF448}"/>
                    </a:ext>
                  </a:extLst>
                </p14:cNvPr>
                <p14:cNvContentPartPr/>
                <p14:nvPr/>
              </p14:nvContentPartPr>
              <p14:xfrm>
                <a:off x="828315" y="-44258"/>
                <a:ext cx="1856160" cy="829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02D0BCB-5D0C-C192-DADB-084655AFF44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65675" y="-106898"/>
                  <a:ext cx="1981800" cy="9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A07F10F-DBFF-80EA-C29D-021D58E71C88}"/>
                    </a:ext>
                  </a:extLst>
                </p14:cNvPr>
                <p14:cNvContentPartPr/>
                <p14:nvPr/>
              </p14:nvContentPartPr>
              <p14:xfrm>
                <a:off x="2685555" y="142312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A07F10F-DBFF-80EA-C29D-021D58E71C8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22555" y="7931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A050B15-0983-53DE-DA23-C4F9DE6827B0}"/>
                    </a:ext>
                  </a:extLst>
                </p14:cNvPr>
                <p14:cNvContentPartPr/>
                <p14:nvPr/>
              </p14:nvContentPartPr>
              <p14:xfrm>
                <a:off x="4535595" y="1611315"/>
                <a:ext cx="2624040" cy="1668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A050B15-0983-53DE-DA23-C4F9DE6827B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472595" y="1548315"/>
                  <a:ext cx="2749680" cy="179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122E354-852B-DA2F-7ED8-6C115AB40AB6}"/>
                    </a:ext>
                  </a:extLst>
                </p14:cNvPr>
                <p14:cNvContentPartPr/>
                <p14:nvPr/>
              </p14:nvContentPartPr>
              <p14:xfrm>
                <a:off x="4757355" y="3442995"/>
                <a:ext cx="3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122E354-852B-DA2F-7ED8-6C115AB40AB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694715" y="338035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E87188C-8A2C-864A-16F9-E93E76C4FBB5}"/>
                    </a:ext>
                  </a:extLst>
                </p14:cNvPr>
                <p14:cNvContentPartPr/>
                <p14:nvPr/>
              </p14:nvContentPartPr>
              <p14:xfrm>
                <a:off x="9458235" y="2942662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E87188C-8A2C-864A-16F9-E93E76C4FBB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395235" y="287966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599D729-051B-54F6-9A5E-FD60BC9941CE}"/>
                    </a:ext>
                  </a:extLst>
                </p14:cNvPr>
                <p14:cNvContentPartPr/>
                <p14:nvPr/>
              </p14:nvContentPartPr>
              <p14:xfrm>
                <a:off x="9658035" y="2885782"/>
                <a:ext cx="392040" cy="343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599D729-051B-54F6-9A5E-FD60BC9941C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595035" y="2823142"/>
                  <a:ext cx="51768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27466EB-CA85-0210-683D-4EEFA09094B1}"/>
                    </a:ext>
                  </a:extLst>
                </p14:cNvPr>
                <p14:cNvContentPartPr/>
                <p14:nvPr/>
              </p14:nvContentPartPr>
              <p14:xfrm>
                <a:off x="9943515" y="1756822"/>
                <a:ext cx="1512000" cy="1371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27466EB-CA85-0210-683D-4EEFA09094B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880875" y="1693822"/>
                  <a:ext cx="1637640" cy="149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FF64F5A-AD0C-D285-F574-0D28EBCDE43F}"/>
                    </a:ext>
                  </a:extLst>
                </p14:cNvPr>
                <p14:cNvContentPartPr/>
                <p14:nvPr/>
              </p14:nvContentPartPr>
              <p14:xfrm>
                <a:off x="7453035" y="4306275"/>
                <a:ext cx="3162600" cy="2343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FF64F5A-AD0C-D285-F574-0D28EBCDE43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390395" y="4243635"/>
                  <a:ext cx="3288240" cy="2469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BFDAED-B369-96CF-C6B4-A4C6C0F1D54B}"/>
                  </a:ext>
                </a:extLst>
              </p14:cNvPr>
              <p14:cNvContentPartPr/>
              <p14:nvPr/>
            </p14:nvContentPartPr>
            <p14:xfrm>
              <a:off x="6822005" y="3681989"/>
              <a:ext cx="997560" cy="3152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BFDAED-B369-96CF-C6B4-A4C6C0F1D54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759005" y="3304349"/>
                <a:ext cx="1123200" cy="390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4452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small plants in a pot&#10;&#10;AI-generated content may be incorrect.">
            <a:extLst>
              <a:ext uri="{FF2B5EF4-FFF2-40B4-BE49-F238E27FC236}">
                <a16:creationId xmlns:a16="http://schemas.microsoft.com/office/drawing/2014/main" id="{C0C488B8-46ED-6512-4090-4D29C75A8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1" y="2782616"/>
            <a:ext cx="5162549" cy="3871912"/>
          </a:xfrm>
          <a:prstGeom prst="rect">
            <a:avLst/>
          </a:prstGeom>
        </p:spPr>
      </p:pic>
      <p:pic>
        <p:nvPicPr>
          <p:cNvPr id="8" name="Picture 7" descr="A close up of a plant&#10;&#10;AI-generated content may be incorrect.">
            <a:extLst>
              <a:ext uri="{FF2B5EF4-FFF2-40B4-BE49-F238E27FC236}">
                <a16:creationId xmlns:a16="http://schemas.microsoft.com/office/drawing/2014/main" id="{B3C601AC-7D56-34D4-57EE-A3BB5E69E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7685" y="3489846"/>
            <a:ext cx="3429000" cy="2571750"/>
          </a:xfrm>
          <a:prstGeom prst="rect">
            <a:avLst/>
          </a:prstGeom>
        </p:spPr>
      </p:pic>
      <p:pic>
        <p:nvPicPr>
          <p:cNvPr id="12" name="Picture 11" descr="A small plant in a pot&#10;&#10;AI-generated content may be incorrect.">
            <a:extLst>
              <a:ext uri="{FF2B5EF4-FFF2-40B4-BE49-F238E27FC236}">
                <a16:creationId xmlns:a16="http://schemas.microsoft.com/office/drawing/2014/main" id="{5821A2CF-9E89-E9B0-496D-9A1026712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5484" y="3366617"/>
            <a:ext cx="3757612" cy="2818209"/>
          </a:xfrm>
          <a:prstGeom prst="rect">
            <a:avLst/>
          </a:prstGeom>
        </p:spPr>
      </p:pic>
      <p:pic>
        <p:nvPicPr>
          <p:cNvPr id="14" name="Picture 13" descr="A group of potted plants&#10;&#10;AI-generated content may be incorrect.">
            <a:extLst>
              <a:ext uri="{FF2B5EF4-FFF2-40B4-BE49-F238E27FC236}">
                <a16:creationId xmlns:a16="http://schemas.microsoft.com/office/drawing/2014/main" id="{B79604B4-54B2-4737-1D68-A9F07183E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294" y="5025"/>
            <a:ext cx="3806018" cy="2854514"/>
          </a:xfrm>
          <a:prstGeom prst="rect">
            <a:avLst/>
          </a:prstGeom>
        </p:spPr>
      </p:pic>
      <p:pic>
        <p:nvPicPr>
          <p:cNvPr id="16" name="Picture 15" descr="A group of small plants in a pot&#10;&#10;AI-generated content may be incorrect.">
            <a:extLst>
              <a:ext uri="{FF2B5EF4-FFF2-40B4-BE49-F238E27FC236}">
                <a16:creationId xmlns:a16="http://schemas.microsoft.com/office/drawing/2014/main" id="{195ECC40-87E1-F063-1FA2-90AF99574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786813" y="507331"/>
            <a:ext cx="3405187" cy="25538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DE8DD8-E502-CC6C-E6AD-5B193552BE10}"/>
              </a:ext>
            </a:extLst>
          </p:cNvPr>
          <p:cNvSpPr txBox="1"/>
          <p:nvPr/>
        </p:nvSpPr>
        <p:spPr>
          <a:xfrm>
            <a:off x="2770995" y="-39612"/>
            <a:ext cx="1878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seeds are growing</a:t>
            </a:r>
          </a:p>
        </p:txBody>
      </p:sp>
    </p:spTree>
    <p:extLst>
      <p:ext uri="{BB962C8B-B14F-4D97-AF65-F5344CB8AC3E}">
        <p14:creationId xmlns:p14="http://schemas.microsoft.com/office/powerpoint/2010/main" val="4197860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40EC67-93EC-1929-31D2-C1C57F712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65" y="1187354"/>
            <a:ext cx="4940489" cy="370536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38F0E3-1061-6542-7915-83AA258F6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7269">
            <a:off x="1344066" y="2278464"/>
            <a:ext cx="4205407" cy="31540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1E2031-7D4A-EF20-0A48-EB6267FA07D1}"/>
              </a:ext>
            </a:extLst>
          </p:cNvPr>
          <p:cNvSpPr txBox="1"/>
          <p:nvPr/>
        </p:nvSpPr>
        <p:spPr>
          <a:xfrm>
            <a:off x="5050809" y="1187354"/>
            <a:ext cx="209038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err="1">
                <a:latin typeface="Agency FB" panose="020B0503020202020204" pitchFamily="34" charset="0"/>
              </a:rPr>
              <a:t>Stil</a:t>
            </a:r>
            <a:r>
              <a:rPr lang="en-GB" sz="9600" dirty="0">
                <a:latin typeface="Agency FB" panose="020B0503020202020204" pitchFamily="34" charset="0"/>
              </a:rPr>
              <a:t> growing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43145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A604AF8-6392-B11A-0A2E-30AE05C4F00D}"/>
                  </a:ext>
                </a:extLst>
              </p14:cNvPr>
              <p14:cNvContentPartPr/>
              <p14:nvPr/>
            </p14:nvContentPartPr>
            <p14:xfrm>
              <a:off x="3250800" y="2615860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A604AF8-6392-B11A-0A2E-30AE05C4F0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87800" y="2553220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9CF64DC5-E4A2-C657-A1D6-E10452365B7A}"/>
              </a:ext>
            </a:extLst>
          </p:cNvPr>
          <p:cNvGrpSpPr/>
          <p:nvPr/>
        </p:nvGrpSpPr>
        <p:grpSpPr>
          <a:xfrm>
            <a:off x="2242800" y="1116820"/>
            <a:ext cx="1517760" cy="4151520"/>
            <a:chOff x="2242800" y="1116820"/>
            <a:chExt cx="1517760" cy="415152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13D963D-0353-3192-2EF3-32EDE89A88F7}"/>
                    </a:ext>
                  </a:extLst>
                </p14:cNvPr>
                <p14:cNvContentPartPr/>
                <p14:nvPr/>
              </p14:nvContentPartPr>
              <p14:xfrm>
                <a:off x="2242800" y="1116820"/>
                <a:ext cx="1517760" cy="138528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13D963D-0353-3192-2EF3-32EDE89A88F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80160" y="1054180"/>
                  <a:ext cx="1643400" cy="151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281FC71-4B62-AC83-F2EF-554E3594462F}"/>
                    </a:ext>
                  </a:extLst>
                </p14:cNvPr>
                <p14:cNvContentPartPr/>
                <p14:nvPr/>
              </p14:nvContentPartPr>
              <p14:xfrm>
                <a:off x="3136320" y="2526940"/>
                <a:ext cx="201240" cy="274140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281FC71-4B62-AC83-F2EF-554E3594462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73680" y="2464300"/>
                  <a:ext cx="326880" cy="2867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6ED0840-5561-E1DC-8666-3909AE1C3A36}"/>
                  </a:ext>
                </a:extLst>
              </p14:cNvPr>
              <p14:cNvContentPartPr/>
              <p14:nvPr/>
            </p14:nvContentPartPr>
            <p14:xfrm>
              <a:off x="5739840" y="1967860"/>
              <a:ext cx="2667240" cy="204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6ED0840-5561-E1DC-8666-3909AE1C3A3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77200" y="1905220"/>
                <a:ext cx="279288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F4B82D9-94C9-EA76-7D71-62DCF92BBBB1}"/>
                  </a:ext>
                </a:extLst>
              </p14:cNvPr>
              <p14:cNvContentPartPr/>
              <p14:nvPr/>
            </p14:nvContentPartPr>
            <p14:xfrm>
              <a:off x="5497560" y="899380"/>
              <a:ext cx="471960" cy="2515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F4B82D9-94C9-EA76-7D71-62DCF92BBBB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34920" y="836380"/>
                <a:ext cx="597600" cy="264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7E206AB-6106-1C73-0FD4-B08CDC797D45}"/>
                  </a:ext>
                </a:extLst>
              </p14:cNvPr>
              <p14:cNvContentPartPr/>
              <p14:nvPr/>
            </p14:nvContentPartPr>
            <p14:xfrm>
              <a:off x="7669440" y="1313020"/>
              <a:ext cx="967320" cy="2643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7E206AB-6106-1C73-0FD4-B08CDC797D4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06440" y="1250380"/>
                <a:ext cx="1092960" cy="27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56063C1-53CB-2387-089C-12B27FC9B5A8}"/>
                  </a:ext>
                </a:extLst>
              </p14:cNvPr>
              <p14:cNvContentPartPr/>
              <p14:nvPr/>
            </p14:nvContentPartPr>
            <p14:xfrm>
              <a:off x="8902080" y="1877140"/>
              <a:ext cx="2718000" cy="3320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56063C1-53CB-2387-089C-12B27FC9B5A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839440" y="1814500"/>
                <a:ext cx="2843640" cy="344592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96E8EA7-6C81-8281-C103-F4A85CA0CB25}"/>
              </a:ext>
            </a:extLst>
          </p:cNvPr>
          <p:cNvSpPr txBox="1"/>
          <p:nvPr/>
        </p:nvSpPr>
        <p:spPr>
          <a:xfrm>
            <a:off x="5664560" y="4500995"/>
            <a:ext cx="5485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4587678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B94504-04B0-55B5-1384-A49E10C7FCA8}"/>
              </a:ext>
            </a:extLst>
          </p:cNvPr>
          <p:cNvSpPr txBox="1"/>
          <p:nvPr/>
        </p:nvSpPr>
        <p:spPr>
          <a:xfrm>
            <a:off x="3911600" y="1267936"/>
            <a:ext cx="311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Cast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F03180-436A-1F0F-5274-99687FB0ECF2}"/>
              </a:ext>
            </a:extLst>
          </p:cNvPr>
          <p:cNvSpPr txBox="1"/>
          <p:nvPr/>
        </p:nvSpPr>
        <p:spPr>
          <a:xfrm>
            <a:off x="6096000" y="3059668"/>
            <a:ext cx="184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lgerian" panose="04020705040A02060702" pitchFamily="82" charset="0"/>
              </a:rPr>
              <a:t>Ray 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6EC2E1-2C8D-1603-FF57-BCC2CA5E6E39}"/>
              </a:ext>
            </a:extLst>
          </p:cNvPr>
          <p:cNvSpPr txBox="1"/>
          <p:nvPr/>
        </p:nvSpPr>
        <p:spPr>
          <a:xfrm>
            <a:off x="4826000" y="4851400"/>
            <a:ext cx="110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Arthur </a:t>
            </a:r>
            <a:r>
              <a:rPr lang="en-GB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124002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129</TotalTime>
  <Words>32</Words>
  <Application>Microsoft Office PowerPoint</Application>
  <PresentationFormat>Widescreen</PresentationFormat>
  <Paragraphs>11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Agency FB</vt:lpstr>
      <vt:lpstr>Algerian</vt:lpstr>
      <vt:lpstr>Goudy Stout</vt:lpstr>
      <vt:lpstr>Rockwell</vt:lpstr>
      <vt:lpstr>Rockwell Condensed</vt:lpstr>
      <vt:lpstr>Wingdings</vt:lpstr>
      <vt:lpstr>Wood Type</vt:lpstr>
      <vt:lpstr>Ray and Arthur’s Plant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Pupil</dc:creator>
  <cp:lastModifiedBy>Pupil</cp:lastModifiedBy>
  <cp:revision>10</cp:revision>
  <dcterms:created xsi:type="dcterms:W3CDTF">2026-05-06T12:21:18Z</dcterms:created>
  <dcterms:modified xsi:type="dcterms:W3CDTF">2026-05-20T13:31:02Z</dcterms:modified>
</cp:coreProperties>
</file>