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>
        <p:scale>
          <a:sx n="72" d="100"/>
          <a:sy n="72" d="100"/>
        </p:scale>
        <p:origin x="654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6-05-20T12:59:34.49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3349 17190 0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08.806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0,'0'2231,"3"-2176,13 78,2 25,-15 288,-5-233,2-208,0 1,1 0,-1 0,0 0,-1-1,1 1,-1 0,0 0,-1 0,1-1,-1 1,-1 0,1-1,-1 0,-3 7,-10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11.184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0,'1770'0,"-1739"0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14.641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1 378,'28'-2,"0"-2,-1-1,1-1,-1-1,0-2,-1 0,30-17,29-8,-30 15,-13 5,51-25,-80 32,0 0,-1-1,0 0,0-1,0 0,-1-1,17-20,-13 11,-6 7,1 0,1 0,12-10,-18 18,0 1,0-1,0 1,1 0,-1 0,1 1,0 0,0 0,0 0,0 1,7-1,49-3,1 3,65 6,0 1,-95-5,1 2,-1 2,52 12,-33-3,-15-3,1-1,-1-2,1-1,75 1,-58-21,-31-2,-23 16,-1-1,1 1,-1-1,0 1,1-1,-1 0,1 1,-1-1,0 0,0 1,1-1,-1 0,0 0,0 1,0-1,0 0,0 0,0 1,0-1,0 0,0 0,0 1,0-1,-1 0,1 0,0 1,0-1,-1-1,-1 0,0 0,0 1,-1-1,1 1,0-1,0 1,-1 0,1-1,-1 1,1 1,-1-1,0 0,1 0,-1 1,0 0,1-1,-1 1,0 0,-3 1,-6-2,-46-4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17.820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74 0,'0'2838,"-7"-2778,7-58,0 0,-1 0,0 0,1 0,-1 0,0-1,0 1,0 0,0 0,0-1,0 1,-3 1,4-3,-1 1,0-1,1 0,-1 1,0-1,0 0,0 0,1 0,-1 1,0-1,0 0,1 0,-1 0,0-1,0 1,0 0,1 0,-1 0,0 0,0-1,1 1,-1 0,0-1,1 1,-1-1,0 1,1-1,-1 1,0-1,1 1,-2-2,-1-2,0 1,0-1,0 0,1-1,-1 1,1 0,0-1,0 1,1-1,-1 0,1 1,0-1,0 0,1 0,-1 0,1-7,0-3,1 0,1 0,0 0,5-16,-5 21,1 1,1 0,-1 0,2 0,-1 0,1 1,0 0,1 0,0 0,0 0,1 1,0 0,0 1,1 0,10-7,2 0,2 2,0 1,0 0,1 2,24-6,-8 2,67-16,-74 21,0 0,-1-2,0-2,-1-1,53-29,-70 32,0 0,-1-1,16-18,-22 21,1 0,0 0,0 1,0 0,1 0,0 1,0 0,0 0,1 1,-1 0,19-6,21 3,1 3,0 1,83 7,-28 0,17-6,102 6,-201-1,-1 2,0 0,0 1,0 2,0 0,-1 1,35 22,6 2,21 3,-53-25,-1 2,-1 1,50 33,-56-31,-14-8,1-1,0-1,0 0,1 0,0 0,0-1,0 0,1-1,14 4,-23-8,0 0,0 0,0 0,0 0,0 0,0 0,0-1,0 1,0-1,0 1,0 0,0-1,0 0,0 1,0-1,0 1,-1-1,1 0,0 0,0 1,-1-1,1 0,0 0,-1 0,1 0,-1 0,1-1,7-28,-5 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25.834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2102,'0'-1800,"0"1782,-2 0,0 1,0-1,-2 1,0 0,-1 0,-1 0,0 0,-1 1,-1 0,-17-25,23 39,1 0,0 0,-1 0,1 0,0 0,0 0,0 0,0-1,1 1,-1 0,0-1,1 1,0 0,0-1,-1 1,1-1,1 1,-1 0,1-4,0 4,0 1,1-1,-1 0,1 1,-1-1,1 1,-1-1,1 1,0 0,0 0,0 0,0 0,0 0,0 0,0 0,0 1,0-1,0 1,0 0,0-1,1 1,1 0,1 0,-1-1,1 1,0 0,-1 0,1 0,0 1,-1 0,1-1,-1 2,1-1,-1 1,1-1,-1 1,6 4,-8-5,0 1,0 0,0 0,0 0,-1 0,1 0,-1 0,1 0,-1 0,0 1,0-1,0 1,0-1,0 0,-1 1,1 0,-1-1,1 1,-1-1,0 1,0-1,0 1,-1 0,1-1,-1 1,1-1,-2 5,-7 18,0 1,-2-2,-23 40,21-42,1 0,2 1,0 0,-11 40,6 2,-3 8,3 1,3 1,-3 113,17 327,-1-487,1 0,2 0,1 0,1-1,19 50,64 125,-71-165,-34-75,2-1,2 0,1-1,2-1,2 1,2-1,2 0,2-60,2 92,1 0,-1 0,2 1,-1-1,1 1,1-1,0 1,0 0,0 0,1 1,0-1,0 1,13-13,5 0,0 0,47-30,-41 31,36-32,-54 41,1 1,1 0,0 1,0 0,0 1,1 0,0 2,0-1,0 2,1 0,0 0,0 1,0 1,0 1,16 0,-10 2,-1 0,1 1,-1 1,1 1,-1 1,0 1,-1 1,1 0,-1 2,26 15,-14-3,-1 1,27 28,33 23,75 66,-61-48,12 8,136 148,-153-130,-81-94,28 46,-33-46,2 0,29 33,2 8,-42-56,1 0,-1-1,1 0,0 0,1 0,-1-1,2 1,-1-1,0-1,1 1,0-1,1 0,-1-1,1 0,10 5,-8-6,0 0,0-1,0 0,0 0,1-1,-1 0,0-1,1 0,11-2,-18 1,0 0,-1 0,1 0,-1 0,1 0,-1-1,1 0,-1 1,0-1,0-1,0 1,0 0,0-1,0 1,-1-1,1 0,-1 0,0 0,0 0,0 0,0-1,0 1,-1-1,0 1,1-1,-1 1,1-8,1-11,0-1,-2 0,0 1,-2-1,0 0,-2 1,-7-36,1 33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41.155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45 4427,'-1'-12,"-1"1,0-1,0 1,-1-1,-5-11,-8-43,11 10,2 0,7-92,-2 138,0 0,0 0,1 0,0 0,1 0,0 0,1 1,7-13,7-6,30-34,-31 40,454-521,-312 381,-149 152,0 1,1 0,0 1,0 0,1 1,0 1,18-7,-4 3,0 2,50-9,-6 10,0 2,96 8,-40 0,-92-2,-23 0,-1 0,1-1,-1 0,1-1,-1 0,0-1,16-5,-26 7,0 0,1-1,-1 1,0-1,0 0,0 1,0-1,0 0,0 0,0 0,0 0,0 0,0 0,0 0,0 0,0 0,-1 0,1 0,-1 0,1-1,-1 1,1 0,-1 0,1-1,-1 1,0 0,0-1,0-1,0-1,-1 1,0-1,0 0,0 1,0-1,-1 1,1-1,-1 1,0 0,-3-4,-4-5,0 1,0 0,-1 1,-20-15,3 7,-1 1,-1 1,-1 2,0 1,0 2,-1 0,-1 3,-43-8,-15 4,-158-3,206 14,-1 2,1 2,-50 10,75-10,0 2,0 0,0 1,0 1,1 0,0 1,1 1,0 1,0 0,-16 15,-2 7,1 2,2 2,2 0,1 2,1 1,3 1,1 1,2 1,-20 59,-4 42,-41 227,66-277,7-25,2 1,4 1,2 0,10 127,-4-184,0 0,1 0,0-1,1 1,1-1,-1 0,2 0,0 0,0-1,1 0,1 0,0-1,0 0,19 18,-13-17,0 0,1 0,0-1,1-1,0-1,1 0,-1-1,2-1,-1 0,21 3,-6-1,45 18,-55-17,1-1,0-1,0-1,45 5,75-7,1-6,-1-7,247-47,-336 44,0-3,-1-3,65-30,149-89,-124 61,-136 73,507-287,-449 245,-1-3,-3-2,-1-3,-4-3,83-103,510-806,-65-46,-452 768,197-514,-217 448,-106 293,-2 0,0-1,-1 0,0 0,-2 0,0 0,-1 0,-3-31,2 41,0 0,-1 1,0-1,0 1,0 0,-1 0,0 0,0 0,0 0,-1 0,0 1,0 0,0-1,-1 2,0-1,0 0,0 1,0 0,-1 0,0 1,1-1,-1 1,0 1,-12-4,-6 0,-1 2,0 1,0 1,0 1,0 1,-1 1,-24 5,41-4,1 0,0 0,0 1,0 0,1 0,-1 0,1 1,-1 1,1-1,0 1,1 0,0 1,-1-1,2 1,-1 1,1-1,-7 10,-5 11,1 1,2 0,-14 35,18-38,1-1,1 0,1 0,1 1,1-1,-2 39,6 128,2-119,2-38,12 69,2 8,-13-37,11 98,1-22,-7 0,-13 181,4-307,-47 523,-36-2,63-427,-179 962,191-1034,1 0,2 1,2 0,4 55,-1-86,1-1,0 0,1 1,1-1,0 0,1 0,1-1,0 1,1-1,1 0,0 0,1-1,0 0,18 21,195 191,-95-101,-80-80,2-2,2-2,1-3,2-2,2-2,66 30,-111-59,0 0,0 0,0-1,0-1,0 1,1-2,-1 1,1-1,-1-1,1 0,-1-1,1 0,-1 0,1-1,-1 0,0-1,11-4,-6 0,-1-1,1 0,-1-1,-1-1,0 0,0-1,-1 0,0-1,-1 0,11-17,-3 7,-2-2,0 0,-2-1,0-1,-2 0,-1-1,-1 0,-1-1,-2 0,-1 0,-1-1,3-34,-7 24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43.285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0,'1511'0,"-1480"2,0 1,0 2,0 1,-1 1,31 12,-35-9,-3-1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6:02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30:07.442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1:48.7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1 8630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27.941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0 335,'30'-2,"1"-1,47-11,-43 7,47-4,26 10,-69 1,0 0,-1-3,44-8,-34 2,-34 8,1-2,-1 0,0 0,0-1,0-1,-1 0,25-14,-26 12,0 0,0 1,1 1,-1 0,1 1,1 0,-1 1,0 0,22-1,15 2,65 5,-32 0,653-2,-696-4,0-1,-1-2,66-19,-65 14,1 2,0 1,55-2,734 9,-370 4,901-3,-1333-2,0-1,48-11,-46 8,0 1,34-2,640 5,-339 5,371-3,-727 0,-1 0,1-1,0 0,-1 0,15-4,-22 4,1 1,0-1,0 0,-1 0,1 0,-1 0,1 0,0 0,-1 0,0 0,1 0,-1-1,0 1,0 0,1-1,-1 0,0 1,-1-1,1 1,0-1,0 0,-1 0,1 1,-1-1,1 0,-1 0,0 0,0 0,0 1,0-1,0 0,0-3,-4-15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39.220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37,'41'-2,"76"-14,-81 9,1 2,54-1,-87 6,-1 0,1 0,0 0,-1 1,1 0,-1-1,1 1,-1 0,0 1,1-1,-1 1,0-1,0 1,0 0,0 0,3 3,-4-3,-1 0,0 0,0 0,0 0,0 0,0 0,0 1,-1-1,1 0,-1 0,0 1,1-1,-1 0,0 1,0-1,0 0,-1 1,1-1,-1 0,1 1,-1-1,0 0,0 0,0 0,-2 4,-11 20,-1 1,-33 43,31-49,1 2,1 0,-19 43,25-43,1 1,1-1,1 1,1 1,1-1,1 0,2 1,0 0,1-1,2 1,1 0,8 38,4 3,-9-31,2-2,1 1,21 49,-20-56,0 1,-2 0,6 42,-2-11,-4-5,-2-1,-2 1,-7 103,0-44,5-41,18 118,-4-93,-1-9,8 177,-26-120,5 174,15-215,-10-68,4 45,-4-20,3-1,25 85,-19-82,1-8,-11-36,0 1,5 39,26 123,-34-153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41.896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128 4455,'-2'-32,"-2"0,-11-52,2 19,-20-89,19 95,2 1,-6-95,16-526,5 323,-3-1210,6 1421,26-148,-13 155,0-180,-18 241,-6-96,4 167,0 1,0 0,0 0,-1 0,0 0,0 0,-1 0,1 1,-1-1,0 1,-5-7,7 11,1-1,-1 0,0 1,1-1,-1 1,1-1,-1 1,0-1,0 1,1-1,-1 1,0 0,0-1,0 1,1 0,-1 0,0-1,0 1,0 0,0 0,0 0,1 0,-1 0,0 0,0 1,-1-1,0 1,1 1,0-1,-1 0,1 1,0-1,0 1,0-1,0 1,0 0,0 0,0-1,0 1,1 0,-1 0,1 0,-1 0,1 3,-14 139,7-110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44.975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0 889,'0'-445,"1"433,0 0,0 0,1-1,1 1,0 0,0 1,10-21,3 0,27-40,7-13,-45 75,1 1,0 0,1 1,0 0,0 0,0 0,1 1,0 0,1 0,-1 1,1 0,1 1,-1 0,1 0,0 1,0 0,0 1,0 0,17-2,17-1,0 2,0 2,64 5,-39-1,135-4,137 6,-305 1,0 1,0 3,-1 0,0 2,44 22,-62-25,0 2,-2 0,1 1,-1 0,-1 1,0 1,0 0,-1 1,-1 0,-1 1,0 0,-1 1,0 0,-1 1,-1 0,9 29,-2-2,24 48,5 17,97 279,-95-235,-29-92,2 0,40 86,-53-133,0 1,-1 0,-1 1,0-1,-1 1,-1 0,-1 0,0 21,0-6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49.101"/>
    </inkml:context>
    <inkml:brush xml:id="br0">
      <inkml:brushProperty name="width" value="0.5" units="cm"/>
      <inkml:brushProperty name="height" value="1" units="cm"/>
      <inkml:brushProperty name="color" value="#83900A"/>
      <inkml:brushProperty name="tip" value="rectangle"/>
      <inkml:brushProperty name="rasterOp" value="maskPen"/>
      <inkml:brushProperty name="ignorePressure" value="1"/>
    </inkml:brush>
  </inkml:definitions>
  <inkml:trace contextRef="#ctx0" brushRef="#br0">190 2101,'776'0,"-763"-1,1 0,-1-1,1-1,-1 0,0-1,0 0,0-1,-1-1,1 0,-1 0,-1-1,18-14,12-12,72-77,-55 51,-32 32,0-2,-3 0,0-2,-2-1,25-49,-40 68,0-1,-1 0,-1 0,-1 0,0 0,-1 0,1-20,-5-107,-1 65,4-44,-4-91,-1 185,-13-48,4 21,3 20,-2 0,-1 0,-1 2,-2 0,-1 0,-26-34,-2-6,20 34,-2 2,-1 1,-2 1,-1 1,-2 2,-1 2,-1 0,-67-38,73 49,0 2,0 1,-2 1,1 2,-1 1,-40-7,16 8,-1 3,-100 1,142 5,-13 0,0 0,0 2,0 2,-29 6,48-8,0 1,1 0,-1 0,1 0,0 1,0 0,0 1,0-1,1 1,0 1,0-1,0 1,1 0,0 0,0 1,0-1,1 1,-4 10,-107 236,108-233,1-1,1 1,0 0,2 1,0-1,1 1,2 33,4 8,16 73,-7-59,2 16,-4-36,4 102,-18-74,-4 0,-4 0,-28 111,5-31,24-103,3 1,3 0,2-1,7 63,-4-110,1 0,1 0,0 0,1-1,0 0,1 0,1 0,0 0,1-1,0 0,1 0,0-1,0 0,18 17,-10-14,1 0,0-1,1 0,1-2,0 0,0-1,1-1,35 11,-19-7,60 32,-74-33,1 0,1-2,0 0,1-2,-1 0,31 4,55 6,112 33,-72-9,-121-35,43 18,-48-15,1-1,35 6,207 31,-237-40,0 1,41 15,-45-13,2-1,-1-1,32 4,260-6,-173-8,-126 2,1-2,-1-1,1 0,-1-1,0-2,-1 0,32-16,-18 9,49-15,-63 23,-1-1,1-1,-1 0,0-1,21-15,78-65,-8 6,-48 34,-37 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62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40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6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29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27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59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62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25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01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03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24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6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71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94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58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1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591F77-D515-4EBF-AD16-EED024EC27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B08F-C813-48E1-A2F1-31A5AADB9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917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customXml" Target="../ink/ink3.xm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0.png"/><Relationship Id="rId18" Type="http://schemas.openxmlformats.org/officeDocument/2006/relationships/customXml" Target="../ink/ink12.xml"/><Relationship Id="rId26" Type="http://schemas.openxmlformats.org/officeDocument/2006/relationships/customXml" Target="../ink/ink16.xml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customXml" Target="../ink/ink9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customXml" Target="../ink/ink4.xml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11" Type="http://schemas.openxmlformats.org/officeDocument/2006/relationships/image" Target="../media/image19.png"/><Relationship Id="rId24" Type="http://schemas.openxmlformats.org/officeDocument/2006/relationships/customXml" Target="../ink/ink15.xml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customXml" Target="../ink/ink8.xml"/><Relationship Id="rId19" Type="http://schemas.openxmlformats.org/officeDocument/2006/relationships/image" Target="../media/image23.png"/><Relationship Id="rId4" Type="http://schemas.openxmlformats.org/officeDocument/2006/relationships/customXml" Target="../ink/ink5.xml"/><Relationship Id="rId9" Type="http://schemas.openxmlformats.org/officeDocument/2006/relationships/image" Target="../media/image18.png"/><Relationship Id="rId14" Type="http://schemas.openxmlformats.org/officeDocument/2006/relationships/customXml" Target="../ink/ink10.xml"/><Relationship Id="rId22" Type="http://schemas.openxmlformats.org/officeDocument/2006/relationships/customXml" Target="../ink/ink14.xml"/><Relationship Id="rId2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3D31-3AA6-63F2-2EA1-627E65DDF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85079" cy="2404281"/>
          </a:xfrm>
        </p:spPr>
        <p:txBody>
          <a:bodyPr/>
          <a:lstStyle/>
          <a:p>
            <a:r>
              <a:rPr lang="en-GB" b="1" i="1" u="sng" dirty="0">
                <a:solidFill>
                  <a:schemeClr val="accent2">
                    <a:lumMod val="75000"/>
                  </a:schemeClr>
                </a:solidFill>
                <a:highlight>
                  <a:srgbClr val="000080"/>
                </a:highlight>
              </a:rPr>
              <a:t>Growing plant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6A186-132F-05D8-5C9F-C38D56B4E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290" y="504967"/>
            <a:ext cx="5422710" cy="2784143"/>
          </a:xfrm>
        </p:spPr>
        <p:txBody>
          <a:bodyPr/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By  Ronnie and Alex.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E898931-CF8E-8BBB-F2E7-11E1E2C5D94D}"/>
                  </a:ext>
                </a:extLst>
              </p14:cNvPr>
              <p14:cNvContentPartPr/>
              <p14:nvPr/>
            </p14:nvContentPartPr>
            <p14:xfrm>
              <a:off x="1205640" y="6188400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E898931-CF8E-8BBB-F2E7-11E1E2C5D9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6280" y="6179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05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005587-F7C4-A5FC-DED8-8280646848BA}"/>
                  </a:ext>
                </a:extLst>
              </p14:cNvPr>
              <p14:cNvContentPartPr/>
              <p14:nvPr/>
            </p14:nvContentPartPr>
            <p14:xfrm>
              <a:off x="10899248" y="4203462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005587-F7C4-A5FC-DED8-8280646848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45608" y="4095822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EB302DF-89E0-2962-EB0C-0A0585E5BA4F}"/>
              </a:ext>
            </a:extLst>
          </p:cNvPr>
          <p:cNvSpPr txBox="1"/>
          <p:nvPr/>
        </p:nvSpPr>
        <p:spPr>
          <a:xfrm>
            <a:off x="437322" y="397565"/>
            <a:ext cx="6877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We planted our seeds.</a:t>
            </a:r>
          </a:p>
        </p:txBody>
      </p:sp>
      <p:pic>
        <p:nvPicPr>
          <p:cNvPr id="7" name="Picture 6" descr="A group of kids sitting on the ground&#10;&#10;AI-generated content may be incorrect.">
            <a:extLst>
              <a:ext uri="{FF2B5EF4-FFF2-40B4-BE49-F238E27FC236}">
                <a16:creationId xmlns:a16="http://schemas.microsoft.com/office/drawing/2014/main" id="{65BEC9D0-A811-B09C-6187-6724B4B8C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9652" r="20233" b="15232"/>
          <a:stretch/>
        </p:blipFill>
        <p:spPr>
          <a:xfrm>
            <a:off x="1020417" y="1246424"/>
            <a:ext cx="4465263" cy="304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group of kids playing on a track&#10;&#10;AI-generated content may be incorrect.">
            <a:extLst>
              <a:ext uri="{FF2B5EF4-FFF2-40B4-BE49-F238E27FC236}">
                <a16:creationId xmlns:a16="http://schemas.microsoft.com/office/drawing/2014/main" id="{D40FBF7F-20D8-ED82-FB71-18C541A86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 r="26857"/>
          <a:stretch/>
        </p:blipFill>
        <p:spPr>
          <a:xfrm>
            <a:off x="7506468" y="2769344"/>
            <a:ext cx="3546206" cy="34775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A group of kids sitting on the ground&#10;&#10;AI-generated content may be incorrect.">
            <a:extLst>
              <a:ext uri="{FF2B5EF4-FFF2-40B4-BE49-F238E27FC236}">
                <a16:creationId xmlns:a16="http://schemas.microsoft.com/office/drawing/2014/main" id="{B33820CE-4265-51FF-EFE3-B0154DE67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4" y="1113362"/>
            <a:ext cx="4863548" cy="3647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CD59C36-17A7-30BA-E845-C0A94830C6BD}"/>
                  </a:ext>
                </a:extLst>
              </p14:cNvPr>
              <p14:cNvContentPartPr/>
              <p14:nvPr/>
            </p14:nvContentPartPr>
            <p14:xfrm>
              <a:off x="8560273" y="484981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CD59C36-17A7-30BA-E845-C0A94830C6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70633" y="4670170"/>
                <a:ext cx="18000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147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E62BC-CB46-264A-B155-1D9F955BF145}"/>
              </a:ext>
            </a:extLst>
          </p:cNvPr>
          <p:cNvSpPr txBox="1"/>
          <p:nvPr/>
        </p:nvSpPr>
        <p:spPr>
          <a:xfrm rot="21168448">
            <a:off x="929102" y="721663"/>
            <a:ext cx="644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The seeds grew and got bigger and bigger.</a:t>
            </a:r>
          </a:p>
        </p:txBody>
      </p:sp>
      <p:pic>
        <p:nvPicPr>
          <p:cNvPr id="4" name="Picture 3" descr="A group of potted plants&#10;&#10;AI-generated content may be incorrect.">
            <a:extLst>
              <a:ext uri="{FF2B5EF4-FFF2-40B4-BE49-F238E27FC236}">
                <a16:creationId xmlns:a16="http://schemas.microsoft.com/office/drawing/2014/main" id="{0E58D1AE-1787-70B7-60DE-F204F3820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4" y="2501347"/>
            <a:ext cx="3829878" cy="287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 descr="A close up of a plant&#10;&#10;AI-generated content may be incorrect.">
            <a:extLst>
              <a:ext uri="{FF2B5EF4-FFF2-40B4-BE49-F238E27FC236}">
                <a16:creationId xmlns:a16="http://schemas.microsoft.com/office/drawing/2014/main" id="{C6A5DFF1-66B8-43D5-884F-7F624A342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6088" y="2373381"/>
            <a:ext cx="3429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773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lants in pots&#10;&#10;AI-generated content may be incorrect.">
            <a:extLst>
              <a:ext uri="{FF2B5EF4-FFF2-40B4-BE49-F238E27FC236}">
                <a16:creationId xmlns:a16="http://schemas.microsoft.com/office/drawing/2014/main" id="{E44A0C62-D2CB-C302-1A11-ECCFA59E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829">
            <a:off x="4956312" y="1901578"/>
            <a:ext cx="4337879" cy="3253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E684DBB9-3832-DFF8-0D31-E9E0EDC7A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801" flipH="1">
            <a:off x="577197" y="1952145"/>
            <a:ext cx="3766259" cy="28246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3116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6442780-D834-DEB0-E556-C603DE619222}"/>
                  </a:ext>
                </a:extLst>
              </p14:cNvPr>
              <p14:cNvContentPartPr/>
              <p14:nvPr/>
            </p14:nvContentPartPr>
            <p14:xfrm>
              <a:off x="-5253704" y="565090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6442780-D834-DEB0-E556-C603DE6192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307344" y="4574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93A8D04-9272-665A-BDD2-ABBFBCA7675F}"/>
                  </a:ext>
                </a:extLst>
              </p14:cNvPr>
              <p14:cNvContentPartPr/>
              <p14:nvPr/>
            </p14:nvContentPartPr>
            <p14:xfrm>
              <a:off x="1351576" y="1774330"/>
              <a:ext cx="2567160" cy="1209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93A8D04-9272-665A-BDD2-ABBFBCA767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1576" y="1594330"/>
                <a:ext cx="27468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AFABAF4-6D26-0C30-5BA2-BC358E7C6594}"/>
                  </a:ext>
                </a:extLst>
              </p14:cNvPr>
              <p14:cNvContentPartPr/>
              <p14:nvPr/>
            </p14:nvContentPartPr>
            <p14:xfrm>
              <a:off x="2703376" y="2027410"/>
              <a:ext cx="212400" cy="1323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AFABAF4-6D26-0C30-5BA2-BC358E7C65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3376" y="1847770"/>
                <a:ext cx="392040" cy="16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AC32A6C-C89E-DD70-67C9-D661E8088F6D}"/>
                  </a:ext>
                </a:extLst>
              </p14:cNvPr>
              <p14:cNvContentPartPr/>
              <p14:nvPr/>
            </p14:nvContentPartPr>
            <p14:xfrm>
              <a:off x="5082256" y="1894570"/>
              <a:ext cx="46080" cy="1603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AC32A6C-C89E-DD70-67C9-D661E8088F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2616" y="1714570"/>
                <a:ext cx="225720" cy="19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4973D9F-C853-DD9D-DDD9-4852DC22546C}"/>
                  </a:ext>
                </a:extLst>
              </p14:cNvPr>
              <p14:cNvContentPartPr/>
              <p14:nvPr/>
            </p14:nvContentPartPr>
            <p14:xfrm>
              <a:off x="5115016" y="3098410"/>
              <a:ext cx="743760" cy="570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4973D9F-C853-DD9D-DDD9-4852DC2254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25016" y="2918410"/>
                <a:ext cx="923400" cy="9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BBDEEC5-4ADB-5CE1-69A5-4EF602F296DB}"/>
                  </a:ext>
                </a:extLst>
              </p14:cNvPr>
              <p14:cNvContentPartPr/>
              <p14:nvPr/>
            </p14:nvContentPartPr>
            <p14:xfrm>
              <a:off x="6517936" y="2980330"/>
              <a:ext cx="1107720" cy="1035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BBDEEC5-4ADB-5CE1-69A5-4EF602F296D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7936" y="2800690"/>
                <a:ext cx="1287360" cy="13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8279085-FA1A-489D-6E98-27F7A7BC49DF}"/>
                  </a:ext>
                </a:extLst>
              </p14:cNvPr>
              <p14:cNvContentPartPr/>
              <p14:nvPr/>
            </p14:nvContentPartPr>
            <p14:xfrm>
              <a:off x="1854856" y="4346530"/>
              <a:ext cx="14400" cy="1205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8279085-FA1A-489D-6E98-27F7A7BC49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64856" y="4166530"/>
                <a:ext cx="194040" cy="156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FFE35F7-C657-8871-8536-1A1C0627BB58}"/>
                  </a:ext>
                </a:extLst>
              </p14:cNvPr>
              <p14:cNvContentPartPr/>
              <p14:nvPr/>
            </p14:nvContentPartPr>
            <p14:xfrm>
              <a:off x="1881496" y="4386130"/>
              <a:ext cx="6487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FFE35F7-C657-8871-8536-1A1C0627BB5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91496" y="4206130"/>
                <a:ext cx="8283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1D93C29-EB0E-7FB8-B04C-68E84CD2E414}"/>
                  </a:ext>
                </a:extLst>
              </p14:cNvPr>
              <p14:cNvContentPartPr/>
              <p14:nvPr/>
            </p14:nvContentPartPr>
            <p14:xfrm>
              <a:off x="2026936" y="5283970"/>
              <a:ext cx="627480" cy="1360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1D93C29-EB0E-7FB8-B04C-68E84CD2E41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37296" y="5104330"/>
                <a:ext cx="807120" cy="4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57A7F97-4FBF-2828-FA05-48870260F982}"/>
                  </a:ext>
                </a:extLst>
              </p14:cNvPr>
              <p14:cNvContentPartPr/>
              <p14:nvPr/>
            </p14:nvContentPartPr>
            <p14:xfrm>
              <a:off x="1841896" y="5552170"/>
              <a:ext cx="796680" cy="10533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57A7F97-4FBF-2828-FA05-48870260F9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51896" y="5372170"/>
                <a:ext cx="976320" cy="14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A27C357-439E-E839-1739-1F26F1E51501}"/>
                  </a:ext>
                </a:extLst>
              </p14:cNvPr>
              <p14:cNvContentPartPr/>
              <p14:nvPr/>
            </p14:nvContentPartPr>
            <p14:xfrm>
              <a:off x="3735856" y="5723170"/>
              <a:ext cx="813240" cy="8384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A27C357-439E-E839-1739-1F26F1E515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46216" y="5543530"/>
                <a:ext cx="992880" cy="11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ABB901E-F7C4-CA06-1A61-4E38BC3854EE}"/>
                  </a:ext>
                </a:extLst>
              </p14:cNvPr>
              <p14:cNvContentPartPr/>
              <p14:nvPr/>
            </p14:nvContentPartPr>
            <p14:xfrm>
              <a:off x="5549896" y="4833610"/>
              <a:ext cx="1925280" cy="1924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ABB901E-F7C4-CA06-1A61-4E38BC3854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60256" y="4653610"/>
                <a:ext cx="2104920" cy="22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9660409C-9661-6101-A806-2EDDC984BF36}"/>
                  </a:ext>
                </a:extLst>
              </p14:cNvPr>
              <p14:cNvContentPartPr/>
              <p14:nvPr/>
            </p14:nvContentPartPr>
            <p14:xfrm>
              <a:off x="6095656" y="5804170"/>
              <a:ext cx="639360" cy="223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9660409C-9661-6101-A806-2EDDC984BF3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06016" y="5624170"/>
                <a:ext cx="819000" cy="38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31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20232</TotalTime>
  <Words>22</Words>
  <Application>Microsoft Office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Ion</vt:lpstr>
      <vt:lpstr>Growing plant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Pupil</cp:lastModifiedBy>
  <cp:revision>11</cp:revision>
  <dcterms:created xsi:type="dcterms:W3CDTF">2026-05-06T12:21:17Z</dcterms:created>
  <dcterms:modified xsi:type="dcterms:W3CDTF">2026-05-20T13:33:58Z</dcterms:modified>
</cp:coreProperties>
</file>