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</p:sldMasterIdLst>
  <p:sldIdLst>
    <p:sldId id="256" r:id="rId2"/>
    <p:sldId id="257" r:id="rId3"/>
    <p:sldId id="259" r:id="rId4"/>
    <p:sldId id="25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95" d="100"/>
          <a:sy n="95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6:38.57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6401.67969"/>
      <inkml:brushProperty name="anchorY" value="-12353.94141"/>
      <inkml:brushProperty name="scaleFactor" value="0.5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8:48.306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1129.74377"/>
      <inkml:brushProperty name="anchorY" value="-2221.45776"/>
      <inkml:brushProperty name="scaleFactor" value="0.5"/>
    </inkml:brush>
  </inkml:definitions>
  <inkml:trace contextRef="#ctx0" brushRef="#br0">1 598 24575,'0'0'0,"0"6"0,7 26 0,1 14 0,-1 15 0,7 16 0,-2 7 0,-1 3 0,4 6 0,-2 7 0,6-3 0,-4-3 0,-2-13 0,-4-5 0,-3-11 0,-3-9 0,-2-7 0,7 1 0,-1-3 0,8-2 0,-2-2 0,-1-3 0,-3 0 0,5-2 0,-3 0 0,6-9 0,-2 1 0,5-8 0,-4 2 0,5 1 0,4-4 0,4 3 0,-4 3 0,3-5 0,1 11 0,3-6 0,-6 4 0,2 1 0,-6 1 0,1 10 0,11-6 0,3 8 0,3-1 0,1 0 0,0-1 0,0-1 0,-1-10 0,-1 7 0,-1-8 0,8-7 0,-8 0 0,0 1 0,-2-5 0,0-4 0,1 2 0,-1-4 0,-7 4 0,1-3 0,0-2 0,-6 3 0,-7-11 0,-16-7 0,0 2 0,-1 0 0,1 0 0,0-1 0,-1 1 0,1 0 0,-1 0 0,1-1 0,0 1 0,-1-1 0,1 1 0,-1-1 0,1 1 0,-1 0 0,1-1 0,-1 0 0,0 1 0,1-1 0,-1 1 0,0-1 0,1 1 0,-1-2 0,-8-29 0,-4-17 0,-11-21 0,-13-16 0,-5-14 0,-3-10 0,-1-4 0,1 4 0,9 7 0,2 1 0,1-17 0,0-10 0,-2-25 0,0-9 0,-2-19 0,6 0 0,8 2 0,7 6 0,-1 14 0,4 22 0,-4 4 0,2 24 0,3 21 0,3 19 0,3 15 0,-5 10 0,1 6 0,1 3 0,10 24 0,2 16 0,9 21 0,22 34 0,9 31 0,11 39 0,9 21 0,7 19 0,-4 4 0,-13-15 0,-8-12 0,-12-13 0,-5-25 0,-9-23 0,-6-11 0,-7-15 0,-3-9 0,-3-8 0,-10-4 0,0-3 0,-8-8 0,2 0 0,2 0 0,3 2 0,3 3 0,4 8 0,1 3 0,1 9 0,9-1 0,8-2 0,0 6 0,7-11 0,3 4 0,-2-3 0,-5-1 0,2-11 0,-5-1 0,-4-1 0,3-8 0,-2 1 0,-3-13 0,-4-13 0,-2-20 0,-9-11 0,-2-8 0,0-11 0,-7-8 0,1 0 0,2-5 0,2-3 0,4-11 0,-6-2 0,-6-3 0,-7 1 0,3 1 0,2 2 0,6 1 0,4-7 0,-3-7 0,2-7 0,-6 2 0,2 10 0,3 6 0,2 4 0,4 9 0,2 10 0,1 8 0,2 6 0,0 19 0,1 18 0,7 16 0,8 14 0,0 17 0,6 13 0,5 18 0,4 15 0,-5 20 0,-4 10 0,0 27 0,2 10 0,4 22 0,10 2 0,4-7 0,-6-14 0,8-13 0,-1-11 0,0-17 0,6-7 0,0-2 0,14 14 0,5 25 0,14 25 0,2 15 0,10 46 0,-2 44-1147,6 24 1195,-11 8-132,-4-10 44,-11-31 40,-11-40 0,-17-38 0,-7-39 0,-12-24 0,-10-22 0,-6-14 0,-6-18 0,5-5 0,-2-10 1147,8-7-1195,-2-5 132,-2-4-44,-2-2-40,-10-16 0,-2-31 0,-10-32 0,-14-27 0,0-15 0,-5-14 0,5-24 0,0-37 0,-2-57 0,-17-91 0,-2-122-1147,-2-111 328,-6-34-164,9 32 0,5 81 0,3 97 0,9 97 0,10 73 140,0 65 967,6 46 879,5 31-555,4 18 641,3 7-159,1 2 53,2-1 0,-7-3 0,-7 4 0,-1 13-916,2 14 31,2 12-65,11 11-33,4 7 0,1 4 0,0 10 0,0 1 0,-1 1 0,-2 5 0,-1-2 0,0 5 0,-1 5 0,0 4 0,-1-3 0,1 3 0,8 1 0,-1 3 0,1 2 0,-1 2 0,5 1 0,-2-7 0,0-7 0,-3 0 0,-3-7 0,-1-4 0,-2-4 0,0-5 0,-2-1 0,1-2 0,0-1 0,-8-7 0,-8-9 0,-7-7 0,1-13 0,3-13 0,-3-11 0,-2-37 0,-12-53 0,-19-56 0,-18-51 0,-16-24 0,-5-11-1122,7 21 1443,11 36-482,12 29 161,10 41 0,16 34 0,13 25 0,10 19 0,9 12 0,12 12 1123,11 10-1444,8 8 481,0 13-160,3 11 0,3 1 0,3 7 0,-6 4 0,1 5 0,-7 2 0,-5 2 0,-7 1 0,4 8 0,4-6 0,-2-2 0,-3 7 0,5-8 0,4 7 0,-3-1 0,-4 0 0,4 6 0,4 0 0,-4-2 0,-3 6 0,3-2 0,3-2 0,-3 4 0,-3-2 0,-5-2 0,3-12 0,-2-2 0,-3-2 0,5-8 0,-2 0 0,5 2 0,6 3 0,5-6 0,-26-25 0,0 2 0,0 0 0,1 0 0,-1-1 0,0 1 0,1 0 0,-1-1 0,1 0 0,-1 1 0,1-1 0,3-1 0,22-1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1:45.87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9565.60156"/>
      <inkml:brushProperty name="anchorY" value="-16813.93555"/>
      <inkml:brushProperty name="scaleFactor" value="0.5"/>
    </inkml:brush>
  </inkml:definitions>
  <inkml:trace contextRef="#ctx0" brushRef="#br0">1 0 24575,'0'0'0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1:46.34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0835.60156"/>
      <inkml:brushProperty name="anchorY" value="-18083.93555"/>
      <inkml:brushProperty name="scaleFactor" value="0.5"/>
    </inkml:brush>
  </inkml:definitions>
  <inkml:trace contextRef="#ctx0" brushRef="#br0">556 0 24575,'0'0'0,"-7"7"0,-26 19 0,-8 15 0,-7 7 0,-10 3 0,0 16 0,-5 7 0,2-2 0,5-6 0,12-7 0,4-14 0,12-7 0,9-11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0:06.87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22379.41016"/>
      <inkml:brushProperty name="anchorY" value="44373.33594"/>
      <inkml:brushProperty name="scaleFactor" value="0.5"/>
    </inkml:brush>
  </inkml:definitions>
  <inkml:trace contextRef="#ctx0" brushRef="#br0">12303 17557 24575,'0'0'0,"0"13"0,0 34 0,-15 0 0,-1 11 0,-14-8 0,-13 4 0,-12-11 0,-9-11 0,51-31 0,1 1 0,1 0 0,-1-1 0,0 0 0,-13-1 0,11-8 0,0 4 0,1-1 0,0 0 0,0 0 0,0-2 0,-12-7 0,-8-5 0,-57-48 0,50 25 0,-55-63 0,54 44 0,-47-78 0,-47-89-1147,13-46 1408,12-34-406,26-45-1011,26-64 737,23-75-679,32-154 172,116-441-57,130-321 0,152-323 0,148-333 0,14-37 0,-36 188 0,-97 348 0,-103 363 0,-93 397 0,-87 310 0,-52 243 1270,-60 187-473,-29 64 186,0 1 0,0-1-1,0 1 1,0-1 0,0 1-1,0-1 1,1 1 0,-1-1-1,0 1 1,0 0 0,1-1-1,-1 1 1,0-1 0,1 1-1,-1 0 1,0-1 0,1 1-1,-1 0 1,0-1 0,1 1 0,-1 0-1,1 0 1,-1-1 0,1 1-1,-1 0 1,1 0 0,-1 0-1,1 0 1,-1-1 0,1 1-1,-1 0 1,1 0 0,-1 0-1,1 0 1,-1 0 0,1 0-1,-1 0 1,1 1 0,-1-1-1,2 0 1,0-11 15,-1 11 0,-1 0 0,1 0 0,-1 0-1,0 0 1,1 1 0,-1-1 0,1 0 0,-1 0 0,0 0 0,1 0-1,-1 0 1,1 1 0,-1-1 0,0 0 0,1 0 0,-1 1 0,0-1 0,1 0-1,-1 0 1,0 1 0,0-1 0,1 0 0,-1 1 0,0-1 0,0 1-1,1-1 1,-1 0 0,0 1 0,0-1 0,0 1 0,0-1 0,0 0-1,0 1 1,0-1 0,0 1 0,4 37 599,-4 62 206,-8 41 163,-4 36 0,-28 22 0,-14 17 0,-58 38 0,-38 52 0,-64 61 0,-130 130-990,-77 92 126,-63 18-1244,-38 35 306,-48-13-164,-54 9 0,-14-9 0,54-66 0,82-71 0,86-81 0,46-28 279,27-7 1190,23-8-725,-2 15 297,-8 46-58,-41 106 0,-11 47 324,19 50-417,16-15 140,32 14-47,59-21 0,57-22 0,63-81 1146,39-94-620,25-76 541,26-44-989,5-9 1152,-2-20-1181,9-13 19,-22 3-20,-21 97-48,-84 103 0,-52 71 1033,-89 97-1328,-61 91-704,-92 90 180,-16-4-164,43-69 0,63-134 209,69-136-269,88-136 1154,46-108 895,138-186-1083,1-5 0,-49 43-1,62-57 238,2-4 0,-1 0 0,0-1 0,0 0 0,-1-1 0,0 0 0,-16 5 0,21-6-108,0-3 0,1 0 1,0 0-1,0 0 0,0-1 0,-1 1 0,1-1 0,0 0 0,-1-1 1,1 1-1,0-1 0,0 1 0,0-1 0,-1-1 0,-4-1 1,1 3 45,2-2 0,0-1 0,0 0 1,0-1-1,0 1 0,0-1 1,1-1-1,-1 1 0,-5-7 1,-52-39 884,-2-28 0,-1-23 0,-3-18 0,-2-16 0,14-9 0,-2-6 0,-1-33 0,13-32 0,11-59 0,27-41-2294,26-62 1617,37-66-1563,33-43 411,12-14-12,19 43 986,-3 41-274,10 56-1001,36 6 441,111-67 838,172-184-280,405-367-999,496-363 328,507-380-164,530-296 0,208-81 0,356-202 0,379-227 0,-512 415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0:08.21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13817.97754"/>
      <inkml:brushProperty name="anchorY" value="58912.4375"/>
      <inkml:brushProperty name="scaleFactor" value="0.5"/>
    </inkml:brush>
  </inkml:definitions>
  <inkml:trace contextRef="#ctx0" brushRef="#br0">25622 0 24575,'0'0'0,"-216"266"-983,-320 355 0,-180 186 0,-166 171 0,-98 82 0,-4-31 0,76-110 0,141-175 0,189-183 0,173-190 0,143-139 0,212-190 492,-58 35-1,30-17-491,71-54 1071,6-4-1,-1-1 0,0 0 1,1 0-1,-1 0 0,0 1 1,1-1-1,0 1 1,-1 0-1,1-1 0,0 1 1,0 0-1,0 0 0,-1 1 1,-9 21 567,-1 4 328,-11 25 0,-45 42 0,-28 27 0,-27 4 0,-16 11 0,3-25 0,11 4 0,13-13 0,14-24 0,74-65-655,2-1 0,-35 16-1,37-19-381,-2-1-1,-32 8 0,-36 1 219,-11-11-164,58-10 0,-40-8 0,-56-23 0,-10-16 0,-5-27 0,-17-24 0,15-20 0,1-15 0,-10-24 0,16-22 0,107 113 0,-48-91 0,-25-83-1147,2-53 1298,11-60-264,-7 2-1060,22 15 556,6 42 723,22 43-241,18 41-243,2 45 486,11 36-162,8 28 54,8 20 1147,-9 26-1442,-11 5 1596,-13 2-597,-12 11-393,-9 11-290,-5 10 42,-4 8-63,-2 6 0,0 4 0,0 3 0,0 0 0,1 0 0,-14-1 0,-15 1 0,-1-2 0,3 1 0,-8-1 0,-9 0 0,6 0 0,7 0 0,9 0 0,9 0 0,-9 14 0,5 2 0,3-1 0,-11-3 0,-11-3 0,-12-3 0,-11 12 0,7-1 0,-18 13 0,-20-2 0,-3-4 0,-2-7 0,4 9 0,4-4 0,5-4 0,-26-4 0,1-6 0,-13-4 0,-38-2 0,-83-1 0,-143 13-1147,-166 1 328,-62 0-164,-72-3 0,19-4 0,52-2 0,110-3 0,124-2 0,111-1 0,105 0 0,62-16 0,24 0 2294,113 7-984,-42-13 1,-36-6 655,0 3 0,-6-8 0,8-9 0,8 4 0,10-8 0,-5-7 0,-9 8 0,4-6 0,-9-4-1147,-8 8 328,95 25-164,-59-36 0,-50-28 0,-7-5 0,-5 0 0,-17-26 0,-46-28 0,-31-12-1147,17 8 1298,30 14-264,20 18-420,17 15 678,25 14-217,21 8 72,33 20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0:23.262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20922 1731 24575,'-18'1'0,"1"1"0,-1 0 0,1 1 0,0 1 0,-29 10 0,-80 40 0,102-43 0,-63 30 0,1 3 0,3 4 0,-78 59 0,-115 106-164,-212 166-655,-248 172-164,-287 175 0,-280 107 0,-241 19 0,-106-55 0,76-130 0,160-165 0,173-166 0,131-145 0,712-154 492,-1-18-1,0-18 1,1-16-1,0-18 1,-657-141-1,-269-198-902,913 221 696,-431-224 0,242 36 515,130 2 342,358 242 191,-120-133 0,178 168-162,2-3 1,3-3 0,4-1-1,2-2 1,3-2 0,-46-115-1,64 129 112,3-1 0,3-1 0,2-1 0,3 0 0,3-1 0,2 1 0,2-2 0,4 1 0,8-74-1,-2 95 29,1 0 0,2 1 0,2 0-1,2 0 1,1 1 0,2 1-1,1 1 1,23-35 0,-33 59-168,2 1 1,-1 0 0,1 0 0,1 1 0,0 0 0,1 1 0,0 0 0,0 0 0,1 1 0,-1 1 0,2 0 0,-1 1 0,1 0 0,0 1 0,1 0-1,22-5 1,12 2 358,1 2 0,-1 2 0,74 3 0,-104 1-415,1497 51 426,180 0-468,-499-68-226,-382 1-655,225 0-164,111 4 0,119 3 0,-636 5 522,1558-2-1107,7 50-335,-865 39 435,-43 78-13,157 118-364,-32 99 1407,-967-226 735,-136-21 522,-145-40-15,-151-80-638,0 0 0,-1 2 0,0 0 0,0 0 0,-2 1 0,20 26 0,-28-33-55,0 0 1,-1 1-1,1-1 1,-2 1-1,1 0 1,-1 0-1,0 1 0,-1-1 1,0 0-1,0 1 1,-1 0-1,0-1 1,-1 1-1,1 0 1,-2-1-1,1 1 1,-1 0-1,-1-1 0,1 1 1,-2-1-1,1 0 1,-1 1-1,0-1 1,-1 0-1,-4 8 1,-11 14 505,-2-1 1,0 0 0,-2-2-1,-47 45 1,20-22 277,-123 157 2278,-26 30-1096,171-212-2077,0 0 0,-2-2 0,0-1 0,-45 24 0,-145 64 0,121-64 0,-38 22 0,-3-5 0,-159 46 0,-322 44 0,535-138 0,-1-5 0,-1-3 0,1-4 0,-1-4 0,-118-16 0,78-6-288,2-5 0,-175-64 0,-192-88-218,-401-140-358,-600-174-119,-520-121 0,-2503-648-983,2452 710 983,277 65 0,308 76 0,334 82 0,324 80 0,284 62 0,224 48 150,289 127 789,2 0 0,0-2 0,0-1 0,-35-32 1,54 44 72,0 1 0,1-1 0,-1 0 0,1-1 0,0 1 1,0 0-1,0-1 0,1 0 0,-1 0 0,1 1 0,0-1 1,1-1-1,-1 1 0,1 0 0,0 0 0,1 0 0,-1-1 0,1 1 1,0 0-1,0-1 0,0 1 0,1 0 0,0-1 0,0 1 1,0 0-1,4-9 0,4-3 288,1 0-1,0 0 1,1 1 0,1 1-1,25-27 1,-21 24-69,93-96 1718,165-133 0,-200 188-1311,2 3 1,147-81-1,117-32 251,105-8-392,422-73-958,33 72-991,426 30-848,-898 133 1163,463 43 1,909 200 1041,-690-39 934,-545-112-706,170 36-807,155 32 175,193 37-376,205 31-125,259 45 0,1807 361-857,10 113-114,-2217-442 1725,-298-45 347,-271-49 82,-229-46 619,-321-136-622,0 1-1,-1 2 1,-1 0 0,38 34-1,-60-48-142,0 1 0,-1-1 0,1 1 0,-1 0 0,0 0-1,0 0 1,0 0 0,-1 1 0,1-1 0,-1 1 0,0-1 0,-1 1 0,1 0 0,-1 0-1,0 0 1,0 0 0,0 9 0,-1-9 9,-1-1 0,0 0 0,0 1 0,-1-1 0,0 0 0,1 0 0,-1 0 0,0 0 0,-1 0 0,1 0 0,-1-1 0,0 1 0,0-1 0,0 0 0,0 1 0,-4 2 0,-12 7 207,-1 0 0,0-1 0,0-1 0,-1-2 1,-1 1-1,-23 5 0,-599 234 5628,560-215-4996,-2-4 0,-100 21 0,-183 20 882,167-35-1902,163-27-564,-55 21-1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0:47.066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0 192 24575,'0'521'0,"3"-473"0,2-1 0,22 93 0,4 42 0,-20 477 0,-14-384 0,2-218 0,4 0 0,1-1 0,20 89 0,-6-53 0,-4 0 0,3 123 0,-17 189 0,-3-177 0,1-34 0,6 250 0,29-177 0,-2-26 0,-24 300 0,-4-68 0,31-203 0,-2-40 0,-21 479 0,-15-415 0,4-282 0,8 224 0,-5-198 0,3-1 0,1 0 0,1-1 0,19 49 0,-7-33 0,-3 2 0,-1 0 0,-3 1 0,-3 0 0,7 86 0,-18 226 0,3 28 0,5-326 0,19 72 0,4 41 0,-18-105 0,3 0 0,28 82 0,33 65 0,-52-152 0,3 0 0,52 95 0,-74-157 0,0 0 0,1 0 0,0-1 0,1 0 0,0 0 0,0-1 0,1 0 0,0 0 0,0-1 0,1 0 0,-1 0 0,1-1 0,1 0 0,-1 0 0,1-1 0,0-1 0,-1 1 0,2-2 0,13 3 0,17 1 0,1-2 0,0-2 0,64-4 0,-55 0 0,58-1 0,196-32 0,-169 13 0,211-5 0,141 27 0,-201 4 0,1132-4 0,-1372 3 0,0 1 0,-1 3 0,54 15 0,-45-9 0,97 10 0,-59-13 0,151 37 0,-212-39 0,88 21 0,-53-11 0,123 17 0,332-27 0,-298-12 0,-54 6 0,181-6 0,-304-3 0,-1-3 0,0-1 0,88-34 0,-88 28 0,1 1 0,0 3 0,68-11 0,44 13 0,209 12 0,-149 4 0,526-5 0,-740 0 0,14 1 0,0-2 0,0 0 0,0-1 0,23-6 0,-39 7 0,1 1 0,0-1 0,-1 0 0,0-1 0,1 1 0,-1-1 0,0 1 0,0-1 0,0 0 0,0 0 0,0 0 0,0-1 0,0 1 0,-1-1 0,1 1 0,-1-1 0,0 0 0,0 0 0,0 0 0,0 0 0,0 0 0,-1-1 0,1 1 0,-1-1 0,0 1 0,0-1 0,0 1 0,-1-1 0,1-5 0,-2-6 0,-1-1 0,-1 0 0,-1 0 0,0 1 0,-1 0 0,0 0 0,-11-19 0,-6-22 0,5 1 0,2-1 0,3 0 0,2-1 0,-3-82 0,14-236 0,4 170 0,-3 39 0,-6-233 0,4 388 0,-1 0 0,0 0 0,-1 0 0,0 0 0,-1 0 0,0 0 0,0 1 0,-1-1 0,-1 1 0,0 0 0,0 0 0,-1 1 0,0-1 0,0 1 0,-1 1 0,-1-1 0,1 1 0,-17-13 0,-21-21 0,38 35 0,0-1 0,-1 1 0,0 0 0,0 1 0,-10-7 0,17 13 0,1 0 0,0 0 0,-1-1 0,1 1 0,-1 0 0,1 0 0,-1 0 0,1-1 0,-1 1 0,0 0 0,1 0 0,-1 0 0,1 0 0,-1 0 0,1 0 0,-1 0 0,1 0 0,-1 0 0,1 0 0,-1 1 0,1-1 0,-1 0 0,1 0 0,-1 0 0,1 1 0,-1-1 0,1 0 0,-1 1 0,1-1 0,-1 0 0,1 1 0,0-1 0,-1 0 0,1 1 0,0-1 0,-1 1 0,1-1 0,0 1 0,0-1 0,-1 1 0,1-1 0,0 1 0,0 0 0,-6 27 0,5-24 0,-16 220 0,-61 166 0,35-144 0,32-170 0,9-66 0,0-1 0,0 1 0,-1 0 0,0-1 0,0 1 0,-1-1 0,0 0 0,-1 0 0,0-1 0,-1 1 0,1-1 0,-13 13 0,18-21 0,0 0 0,0 0 0,-1 1 0,1-1 0,0 0 0,0 0 0,0 0 0,0 0 0,-1 1 0,1-1 0,0 0 0,0 0 0,0 0 0,-1 0 0,1 0 0,0 0 0,0 0 0,-1 1 0,1-1 0,0 0 0,0 0 0,-1 0 0,1 0 0,0 0 0,0 0 0,-1 0 0,1 0 0,0 0 0,0 0 0,-1-1 0,1 1 0,0 0 0,0 0 0,-1 0 0,1 0 0,0 0 0,0 0 0,0 0 0,-1-1 0,1 1 0,0 0 0,0 0 0,0 0 0,0 0 0,-1-1 0,1 1 0,0 0 0,0 0 0,0-1 0,-6-19 0,4-24 0,2 44 0,1-40 0,1 1 0,3-1 0,1 1 0,16-59 0,-7 32 0,-3 0 0,5-72 0,-10 65 0,6-7 0,41-136 0,-30 131 0,16-106 0,-26 96 0,34-121 0,34-182 0,-47 202 0,30-53 0,-8 40 0,-28 89 0,-6-1 0,-5-2 0,3-125 0,-25-459 0,7 629 0,4 0 0,19-83 0,6-56 0,-21-472 0,-14 411 0,3-276 0,0 528 0,2-1 0,1 0 0,2 1 0,0 0 0,12-35 0,59-121 0,-64 155 0,29-66 0,43-147 0,-67 176 0,-3 0 0,-3 0 0,4-96 0,-15-276 0,-2 227 0,-2 120 0,-3 0 0,-4 0 0,-3 1 0,-39-127 0,8 47 0,-26-83 0,56 210 0,-1 1 0,-2 1 0,-2 1 0,-25-37 0,29 53 31,-2 0-1,-30-27 1,0-2-1488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0:51.15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0 826 24575,'17'0'0,"0"0"0,0-1 0,0 0 0,0-2 0,-1 0 0,1 0 0,-1-2 0,0 0 0,0-1 0,0-1 0,-1 0 0,18-12 0,13-11 0,-21 12 0,1 1 0,0 1 0,2 2 0,-1 0 0,2 2 0,-1 1 0,33-8 0,116-3 0,-57 9 0,520-41 0,-199 8 0,-424 44 0,33-8 0,-1-2 0,0-3 0,82-36 0,-45 17 0,142-70 0,-158 69 0,2 2 0,1 4 0,89-24 0,-118 43 0,245-52 0,-211 49 0,138-4 0,301 21 0,-402 2 0,0 5 0,136 31 0,-16 20 0,-112-35 0,208 74 0,-185-52 0,35 13 0,54 22 0,-67-28 0,174 85 0,-291-119 0,53 32 0,26 12 0,116 23 0,-56-18 0,-106-37 0,96 44 0,58 21 0,-129-65 0,2-4 0,123 15 0,91 19 0,3-1 0,-256-51 0,0 2 0,97 33 0,-104-23 0,0-3 0,2-2 0,0-4 0,1-2 0,102 5 0,50-19-1365,-157-1-5461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0:59.469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2810 0 24575,'-22'23'0,"2"2"0,0 0 0,2 0 0,1 2 0,1 0 0,1 1 0,-14 38 0,-3 23 0,-22 101 0,18-53 0,16-68 0,-4 0 0,-2-2 0,-59 108 0,-47 15 0,49-71 0,48-72 0,-55 99 0,72-110 0,-2 0 0,-1-2 0,-36 44 0,41-59 0,-1-1 0,-1 0 0,-1-2 0,0 0 0,-1-1 0,-38 21 0,0-5 0,1 3 0,2 2 0,1 3 0,-72 66 0,-85 112 0,164-172 0,0-2 0,-80 55 0,79-64 0,0 3 0,3 2 0,-58 62 0,54-43 0,2 2 0,-47 80 0,73-103 0,-289 453 0,296-472 0,-1 0 0,-1-1 0,-26 22 0,37-35 0,0 0 0,-1 0 0,1-1 0,-1 0 0,0 0 0,0 0 0,-9 2 0,12-4 0,1-1 0,-1 1 0,1-1 0,-1 0 0,1 0 0,-1 0 0,1 0 0,-1 0 0,1 0 0,-1-1 0,1 1 0,0-1 0,-1 0 0,1 1 0,-1-1 0,1 0 0,0-1 0,0 1 0,-4-3 0,5 3 0,0 0 0,0 0 0,0 0 0,0 0 0,0 0 0,0 0 0,0-1 0,1 1 0,-1 0 0,0-1 0,1 1 0,-1-1 0,1 1 0,-1-1 0,1 1 0,0-1 0,-1 1 0,1-1 0,0 1 0,0-1 0,0 1 0,1-2 0,9-35 0,-7 29 0,18-52-341,3 1 0,3 2-1,64-105 1,-30 74-6485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41:01.921"/>
    </inkml:context>
    <inkml:brush xml:id="br0">
      <inkml:brushProperty name="width" value="0.35" units="cm"/>
      <inkml:brushProperty name="height" value="0.35" units="cm"/>
    </inkml:brush>
  </inkml:definitions>
  <inkml:trace contextRef="#ctx0" brushRef="#br0">1 82 24575,'0'-2'0,"1"0"0,-1 0 0,0 0 0,1 0 0,0 0 0,-1 0 0,1 0 0,0 1 0,0-1 0,0 0 0,0 0 0,1 1 0,-1-1 0,0 1 0,1-1 0,-1 1 0,1-1 0,-1 1 0,1 0 0,0 0 0,-1 0 0,1 0 0,0 0 0,4-1 0,50-15 0,-54 17 0,83-12 0,0 4 0,1 3 0,107 9 0,-57-1 0,-108-2 0,0 2 0,-1 0 0,1 2 0,-1 1 0,0 1 0,42 17 0,147 84 0,-160-73 0,-1 2 0,53 48 0,-55-41 0,109 68 0,-92-67 0,-2 3 0,97 89 0,-18-13 0,-59-50 0,-3 4 0,-4 4 0,-3 3 0,118 171 0,13 10 0,-122-177 0,-12-15 0,13 18 0,4-4 0,4-4 0,185 124 0,-235-181 0,57 25 0,-52-28 0,49 31 0,169 116 0,-75-25 0,-79-54 0,-92-76 0,37 30 0,1-3 0,102 52 0,-103-63 0,-1 3 0,-2 2 0,-2 3 0,-2 2 0,49 50 0,106 133 0,-171-181 0,61 82-1365,-60-67-5461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8:48.856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4512.87158"/>
      <inkml:brushProperty name="anchorY" value="-5083.35889"/>
      <inkml:brushProperty name="scaleFactor" value="0.5"/>
    </inkml:brush>
  </inkml:definitions>
  <inkml:trace contextRef="#ctx0" brushRef="#br0">0 361 24575,'0'0'0,"7"6"0,9 10 0,-1 7 0,7 7 0,4-3 0,5 9 0,3-5 0,-6 2 0,3-7 0,-1-7 0,-5 1 0,2-5 0,-7-12 0,3-3 0,-5-19 0,-5-17 0,-4-7 0,-4-4 0,5-15 0,6-15 0,6-6 0,0-10 0,3-8 0,-4 17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8:49.497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6278.93799"/>
      <inkml:brushProperty name="anchorY" value="-5993.7749"/>
      <inkml:brushProperty name="scaleFactor" value="0.5"/>
    </inkml:brush>
  </inkml:definitions>
  <inkml:trace contextRef="#ctx0" brushRef="#br0">0 1432 24575,'0'0'0,"7"0"0,1 7 0,8 8 0,5 1 0,0 6 0,3 4 0,4 5 0,4-5 0,2 3 0,2 1 0,2-6 0,0 3 0,1-7 0,-1-5 0,1-5 0,-8-12 0,-1-3 0,-8-17 0,-5-8 0,8-21 0,19-28 0,19-46 0,20-38 0,6-29 0,3-7 0,5-4 0,-9 15 0,-5 12 0,-19 10 0,-18 38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8:50.087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8841.38574"/>
      <inkml:brushProperty name="anchorY" value="-5833.04199"/>
      <inkml:brushProperty name="scaleFactor" value="0.5"/>
    </inkml:brush>
  </inkml:definitions>
  <inkml:trace contextRef="#ctx0" brushRef="#br0">0 0 24575,'0'0'0,"0"7"0,0 9 0,0 8 0,8 5 0,-1 6 0,1 2 0,6 2 0,-2 0 0,-1 1 0,-3-1 0,-2 0 0,4-1 0,7 0 0,-1 1 0,-2-2 0,-3 1 0,3-7 0,-2-1 0,-3 0 0,6 1 0,-3 3 0,6 0 0,5-5 0,-3 1 0,4 0 0,4 1 0,3 3 0,-5-6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9:01.444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10484.93848"/>
      <inkml:brushProperty name="anchorY" value="-8008.40283"/>
      <inkml:brushProperty name="scaleFactor" value="0.5"/>
    </inkml:brush>
  </inkml:definitions>
  <inkml:trace contextRef="#ctx0" brushRef="#br0">1910 410 24575,'0'0'0,"0"6"0,-7 18 0,-9 7 0,-7 6 0,-6 4 0,-5 1 0,-18-1 0,-10 8 0,-8-1 0,-13 7 0,-11-3 0,0 14 0,1-3 0,3 4 0,-2 3 0,2 1 0,4 3 0,2 1 0,4 1 0,10 0 0,-7-7 0,9-1 0,6-14 0,9-8 0,5-13 0,14-3 0,2-3 0,2-6 0,0 2 0,-2-5 0,6 2 0,-1-3 0,-2-5 0,-2-3 0,-2-4 0,5-10 0,14-2 0,7-16 0,14 1 0,3-7 0,16-2 0,0-4 0,12-9 0,11-1 0,2-9 0,-1 1 0,6 2 0,-2-5 0,4 4 0,-3-5 0,-3 10 0,-5-3 0,-3 10 0,-3 11 0,-2 2 0,-9 0 0,0-1 0,-1 5 0,-6-2 0,-6-3 0,2 5 0,3 6 0,-3-3 0,-4-3 0,-5-3 0,4 3 0,-2-3 0,4 5 0,-2-2 0,-2-4 0,4 6 0,5 3 0,-2-1 0,4 4 0,-4-4 0,3 4 0,4-5 0,3-4 0,4 3 0,-5-3 0,1 4 0,-7-3 0,2 5 0,-5-4 0,3 5 0,-5-4 0,3 4 0,-3-4 0,3 5 0,4 2 0,5-2 0,3 3 0,3 2 0,2 4 0,1 3 0,1 2 0,-8-7 0,-8-6 0,0 0 0,1 1 0,3-4 0,4 3 0,2 3 0,-5-4 0,1 3 0,-6-5 0,2-5 0,1 3 0,-4-5 0,2 5 0,-5-2 0,-4-4 0,-6-4 0,-3-2 0,-3 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9:02.640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11910.46484"/>
      <inkml:brushProperty name="anchorY" value="-8868.86035"/>
      <inkml:brushProperty name="scaleFactor" value="0.5"/>
    </inkml:brush>
  </inkml:definitions>
  <inkml:trace contextRef="#ctx0" brushRef="#br0">0 1 24575,'0'0'0,"7"0"0,9 0 0,8 0 0,5 0 0,6 0 0,2 0 0,2 0 0,0 7 0,1 1 0,-1 7 0,-1-1 0,1-1 0,-1-4 0,-7 5 0,-1-3 0,0-1 0,1 4 0,3 6 0,8-2 0,-5 4 0,0 5 0,7 3 0,7 11 0,2-5 0,-2 2 0,-3-9 0,-3 0 0,-3 1 0,-1 1 0,-10 1 0,-1 3 0,0-6 0,-7 0 0,-6 1 0,-5 2 0,-6 1 0,-11-5 0,-2 1 0,-9-7 0,-6 2 0,0 2 0,-4-5 0,-2-4 0,3 2 0,6-4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9:05.108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14226.41699"/>
      <inkml:brushProperty name="anchorY" value="-11025.7832"/>
      <inkml:brushProperty name="scaleFactor" value="0.5"/>
    </inkml:brush>
  </inkml:definitions>
  <inkml:trace contextRef="#ctx0" brushRef="#br0">0 1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9:07.024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15496.41699"/>
      <inkml:brushProperty name="anchorY" value="-12295.7832"/>
      <inkml:brushProperty name="scaleFactor" value="0.5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9:09.075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16766.41797"/>
      <inkml:brushProperty name="anchorY" value="-13565.78418"/>
      <inkml:brushProperty name="scaleFactor" value="0.5"/>
    </inkml:brush>
  </inkml:definitions>
  <inkml:trace contextRef="#ctx0" brushRef="#br0">0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9:11.586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18036.41797"/>
      <inkml:brushProperty name="anchorY" value="-14835.78418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7:06.94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5448.74609"/>
      <inkml:brushProperty name="anchorY" value="-956.99994"/>
      <inkml:brushProperty name="scaleFactor" value="0.5"/>
    </inkml:brush>
  </inkml:definitions>
  <inkml:trace contextRef="#ctx0" brushRef="#br0">0 1739 24575,'0'0'0,"0"-7"0,0-11 0,0-6 0,0-7 0,0-5 0,0-3 0,0-1 0,0-1 0,0 0 0,8 8 0,0 0 0,0 1 0,-1-2 0,-2-1 0,-2-2 0,-2 0 0,0-3 0,-1 1 0,0-9 0,-1 0 0,9 8 0,0-6 0,-1 1 0,0 1 0,-2-8 0,6-6 0,6 0 0,0-5 0,-2-4 0,5-5 0,-4 5 0,4 5 0,-3 0 0,-3 4 0,-5 6 0,5 3 0,-3 5 0,6 10 0,-2 2 0,6 9 0,4 7 0,-3 15 0,4 12 0,-5 11 0,3 1 0,-5 6 0,-4 3 0,3 3 0,-4 2 0,-4 2 0,-2 1 0,4 0 0,-1 1 0,5-8 0,7-2 0,-2 1 0,4-6 0,4 1 0,3 1 0,4 3 0,1-5 0,-5 2 0,7 3 0,2 1 0,1 3 0,0-5 0,-8 0 0,-1 1 0,-8 3 0,-8 1 0,-6 2 0,-5 1 0,4-6 0,-1-17 0,-3-7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9:13.019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19306.41797"/>
      <inkml:brushProperty name="anchorY" value="-16105.78418"/>
      <inkml:brushProperty name="scaleFactor" value="0.5"/>
    </inkml:brush>
  </inkml:definitions>
  <inkml:trace contextRef="#ctx0" brushRef="#br0">0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9:13.870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0576.41797"/>
      <inkml:brushProperty name="anchorY" value="-17375.7832"/>
      <inkml:brushProperty name="scaleFactor" value="0.5"/>
    </inkml:brush>
  </inkml:definitions>
  <inkml:trace contextRef="#ctx0" brushRef="#br0">0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9:15.397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1846.41797"/>
      <inkml:brushProperty name="anchorY" value="-18645.7832"/>
      <inkml:brushProperty name="scaleFactor" value="0.5"/>
    </inkml:brush>
  </inkml:definitions>
  <inkml:trace contextRef="#ctx0" brushRef="#br0">0 1 24575,'0'0'0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9:15.674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3116.41797"/>
      <inkml:brushProperty name="anchorY" value="-19915.78516"/>
      <inkml:brushProperty name="scaleFactor" value="0.5"/>
    </inkml:brush>
  </inkml:definitions>
  <inkml:trace contextRef="#ctx0" brushRef="#br0">0 1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9:16.616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4386.41797"/>
      <inkml:brushProperty name="anchorY" value="-21185.78516"/>
      <inkml:brushProperty name="scaleFactor" value="0.5"/>
    </inkml:brush>
  </inkml:definitions>
  <inkml:trace contextRef="#ctx0" brushRef="#br0">1 1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58:31.3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0,'42'580,"-21"-377,70 1483,-84 7,-9-1380,3-114,-26 575,5-590,-18 298,65 390,68-17,-40-349,9 69,-20-78,-15-101,79 1036,-41-387,76 70,-106-901,-10 0,-1 250,-24-394,14 81,2 59,-17-110,-3-12,4 0,4 0,24 124,-16-155,-2-6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58:37.73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10135,'9'-1,"-1"-1,0 0,0 0,0 0,-1-1,1-1,-1 1,10-7,18-7,-9 9,-1 1,1 1,52-6,36-7,-55 9,0 2,0 2,0 3,84 7,-23-1,1054-3,-1060-4,124-19,113-36,-291 48,27-2,129-2,91 16,-130 2,472 22,-223 16,256-24,-453-20,-48 3,990 16,688 10,-1344-27,-348-7,233-40,-42 1,341-4,-70 5,636-45,19 62,-379 31,-536-2,-327-3,0-1,0-2,66-19,53-9,-31 15,-52 6,129-4,-32 16,244 5,-139 30,-98-12,-104-11,98 2,863-14,-974 4,81 14,50 3,-162-20,31 1,92 13,-55 0,125 1,106-17,-110-1,-57 1,184 5,-186 19,-80-9,7 1,-8-1,108 4,-140-15,1 2,0 2,-1 3,52 15,-52-12,1-2,0-2,63 0,163-10,-101-1,-15 4,177-3,-305-1,0-2,0 0,-1-3,0 0,0-3,43-19,-52 19,-1-1,0-2,-1 0,0-1,-1-2,-1 0,-1-1,31-36,-35 36,1 1,1 0,1 2,0 0,1 1,28-16,-39 23,-1 1,1-1,-1 0,0-1,0 1,-1-1,0-1,-1 1,1-1,-2 0,1 0,-1-1,-1 1,0-1,0 0,-1 1,0-2,1-15,0-18,-2 0,-7-81,5 122,-20-205,-12-278,36 441,1-1,2 1,2 0,2 1,28-76,106-201,-105 242,-26 52,-2-1,0 0,12-56,-19 67,-2-1,0 1,-1-1,-1 1,-1 0,0-1,-1 1,-6-20,-7-18,-4 0,-1 1,-53-96,18 57,-77-99,-8 26,91 112,2-2,-61-97,-120-284,132 231,-55-143,60 93,-57-174,81 242,-27-92,82 241,-20-44,16 43,-12-43,-52-276,32 125,12 81,-7 2,-6 2,-69-142,-130-318,131 304,-67-148,-41-152,68 163,118 345,5 13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58:54.5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3,'294'-3,"328"7,-291 26,-87-5,2011 93,-1311-80,-733-29,482 35,-343-33,-99-8,-5 26,-201-22,52 9,-38-5,104 5,-131-15,6 0,1-1,69-10,-97 8,0 0,0-1,0-1,0 0,-1 0,1-1,-1 0,0-1,-1 0,1-1,-1 0,-1 0,16-17,-4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8:59.69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3750.35156"/>
      <inkml:brushProperty name="anchorY" value="2403.61865"/>
      <inkml:brushProperty name="scaleFactor" value="0.5"/>
    </inkml:brush>
  </inkml:definitions>
  <inkml:trace contextRef="#ctx0" brushRef="#br0">305 1076 24575,'0'0'0,"7"0"0,26 0 0,31 0 0,48 8 0,65 8 0,77 16 0,59 23 0,68 13-2618,85 25 3366,106 23-5475,52 9 5971,35 6-1866,28 0-3853,33-2 5753,74-2-1917,212-3 639,149 6-4123,-12-9 5301,-122-25-3839,-205-19 3253,-222-17-876,-198-20 280,-152-7 1901,-104-12-2438,-70-8 4852,-40-7-5465,-17-4 7774,-5 6-8347,3-2 7241,-1 9-6843,-17-2 2994,-66-9-1951,-68-27 429,-63-28-143,-60-40 0,-115-45-2287,-182-54 2941,-207-63-6834,-253-52 7852,-150-28-7726,-70 27 7545,-25 24-5726,31 44 5232,134 48-3331,172 41 2859,181 49-788,169 39 928,151 29-855,127 21 2549,109 12-3006,77 6 5001,52 2-5505,37-9 7755,15-2-8327,11-10 6522,4-8-5924,18 0 3445,8-5-2822,15 3 753,12 5-251,10 6 0,7 3 0,12 5 0,11 1 0,17 10 0,14 1 0,30 0 0,32-2 0,47-1 0,65-10 0,58-2-1934,97-2 2487,124 10-5143,75 25 5823,4 10-1849,-14 16-3447,-22 11 5224,0 24-1742,75 30 581,227 11 0,129-1-4499,-16-8 5784,-105-19-4401,-186-26 3823,-217-25-837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02.35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6867.61328"/>
      <inkml:brushProperty name="anchorY" value="1196.56824"/>
      <inkml:brushProperty name="scaleFactor" value="0.5"/>
    </inkml:brush>
  </inkml:definitions>
  <inkml:trace contextRef="#ctx0" brushRef="#br0">5123 7378 24575,'0'0'0,"0"13"0,0 22 0,0 5 0,0 14 0,0 9 0,0 8 0,0-3 0,0 4 0,0-7 0,0 1 0,0 3 0,0 2 0,0-5 0,0 2 0,0 2 0,8-6 0,0-5 0,0 1 0,-2 4 0,7 4 0,6 11 0,7 12 0,14 35 0,4 16 0,-5 37 0,7 25 0,0 3 0,0 4 0,6-2 0,-1 5 0,-1 6 0,6 14-670,5-3 861,-2 12-287,5 1 96,-12-15 0,-5-17 0,-4-10 0,-11-7 0,6 6 0,-1 15 0,11 26 0,0 15 0,8 14 0,0-1 0,-3-12 0,5 1 0,-3-15 0,-4 3 0,-2-11 0,-4-2 0,-3-10 0,7-7 0,-1-15 0,-9-6 0,-1-11 0,-3 14 0,1 9 0,0 28 0,1 24 0,1 14 0,1 10 0,0-21-1421,8-24 1827,1-18-609,-8-30 13,-1-25 245,-10-12-83,-1 1 28,0-9 624,-5 2-802,2 1 1717,3 2-1953,-5 10 829,-5-5-474,2-15 88,-4-8-29,-5-16 0,-3-14 0,-3-10 0,-3-7 0,-1-14 0,-2-10 0,0-1 0,1-7 0,-1 3 0,1-3 0,-1-3 0,1 4 0,0-2 0,0-3 0,0-3 0,0 5 0,0-1 0,0-3 0,0-1 0,0-3 0,0-2 0,0-1 0,0-1 0,0 7 0,0 1 0,-8-1 0,0 7 0,-16-10 0,21-42 0,0 1 0,0 0 0,0 0 0,0-1 0,0 1 0,-1-1 0,1 1 0,-1-1 0,-5 2 0,4-4 0,1 1 0,-1-1 0,1 1 0,-1-1 0,1 1 0,-1-1 0,1 0 0,-1-1 0,-8-1 0,-7-4 0,3 0 0,0 0 0,-17-10 0,-3-9 0,-48-37 0,-66-99 0,-39-50 0,-16-86-1956,-48-113 2515,-83-190-5964,-102-199 6870,-96-192-7767,-62-178 7894,-8-82-6112,45-39 5584,51-25-3638,76 62 3157,52 64-1572,55 74 1188,56 65-298,21 87 99,24 113 0,23 86 0,25 82 411,30 84-529,24 67 1324,28 64-1534,23 49 492,16 11 1708,19 13-2406,15 4 801,18-7-267,17-34 0,19-41 0,34-25 0,-2 84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7:11.69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7818.76953"/>
      <inkml:brushProperty name="anchorY" value="-1488.3822"/>
      <inkml:brushProperty name="scaleFactor" value="0.5"/>
    </inkml:brush>
  </inkml:definitions>
  <inkml:trace contextRef="#ctx0" brushRef="#br0">1989 796 24575,'0'0'0,"7"0"0,10 0 0,-1 7 0,-1 9 0,-3 9 0,-4 6 0,-4 4 0,-1 4 0,-10-7 0,-10-7 0,-8-8 0,-6-7 0,-6-5 0,-2-3 0,-2 5 0,-1 0 0,9 8 0,0-2 0,8 7 0,0-3 0,-2 6 0,-3 3 0,-3-3 0,5 3 0,-2-5 0,7 4 0,-2-6 0,-2-4 0,4 2 0,-3-3 0,-2-3 0,4 4 0,-2 6 0,5 5 0,13-2 0,14-5 0,12-5 0,10-5 0,7-12 0,4-3 0,-5-10 0,0 1 0,0-7 0,1 3 0,1-4 0,2 4 0,-7-4 0,-1 4 0,-6-4 0,1-3 0,2-4 0,-5-4 0,-5-3 0,-5-1 0,-5-2 0,-3 0 0,5 7 0,-1 1 0,-1 0 0,-1-1 0,6 5 0,-2 0 0,7 6 0,7-2 0,-3-3 0,12-3 0,4-4 0,4-2 0,1-2 0,8-2 0,8 0 0,8-16 0,6-8 0,12-9 0,-4 3 0,-8 6 0,-8 6 0,-10 7 0,-6 13 0,-12 4 0,-4 10 0,-2 8 0,2 7 0,-7 13 0,-6 10 0,-7 11 0,-4 7 0,-5 6 0,-2 2 0,-1 1 0,-1 1 0,-1 0 0,1-1 0,0 0 0,-7-8 0,0-1 0,-1-1 0,3 2 0,1 2 0,-6-7 0,1 2 0,1 1 0,2 2 0,3 2 0,1 2 0,1 1 0,2 2 0,0-1 0,1 2 0,-1-1 0,0 0 0,1 0 0,-1-1 0,0 1 0,0 0 0,0 0 0,0-1 0,0 1 0,0 0 0,0 7 0,0 1 0,0 0 0,-8 6 0,0-1 0,-8-2 0,1-3 0,-6-11 0,3-2 0,-4-10 0,3 0 0,-4-6 0,5 2 0,4 4 0,-4 3 0,-4-3 0,2 3 0,-11 2 0,3 3 0,-3-6 0,6 2 0,-3 2 0,7 2 0,-3-6 0,-2 2 0,-4-6 0,-4-7 0,6 3 0,-2-5 0,-2 5 0,-1-3 0,-3 4 0,-9 5 0,-9 4 0,-2 5 0,-7 3 0,-12 1 0,-22 10 0,-3 9 0,-9 7 0,-12 8 0,-5-12 0,-1 3 0,0 1 0,2-12 0,1-5 0,10-5 0,18-2 0,9-10 0,15-9 0,11-7 0,10-7 0,7-4 0,4-3 0,2-1 0,1-1 0,8-7 0,-1 0 0,8-8 0,-2 1 0,-2 3 0,4-5 0,-3-5 0,5-5 0,5-4 0,5-4 0,4-3 0,3-1 0,2 0 0,1-1 0,1 1 0,0-1 0,8-7 0,8 7 0,-1 2 0,0-8 0,3 9 0,-3 1 0,5 0 0,-4 0 0,-3 0 0,-4-1 0,3-1 0,6 0 0,7 8 0,4-1 0,5 8 0,3-1 0,2 6 0,-7-2 0,0 3 0,-9-3 0,2 4 0,2 4 0,2 4 0,-4-5 0,1 4 0,3 1 0,-5-6 0,2 3 0,2-6 0,2-6 0,4 2 0,-6-3 0,1-4 0,2-3 0,1 4 0,-5-1 0,1-2 0,1-3 0,-5-1 0,2 5 0,-6 0 0,-6-1 0,-5-3 0,-12 7 0,-11 6 0,-3 15 0,1 14 0,2 4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10.61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48822.55078"/>
      <inkml:brushProperty name="anchorY" value="-383.31238"/>
      <inkml:brushProperty name="scaleFactor" value="0.5"/>
    </inkml:brush>
  </inkml:definitions>
  <inkml:trace contextRef="#ctx0" brushRef="#br0">0 3144 24575,'0'0'0,"68"-7"0,112-25 0,141-9 0,172-22 0,130-11-10111,49 1 13000,21 13-4334,15 15 1445,-26 16 0,-53 12 0,-80 9 0,-84 7-697,-72 10 897,-72 2 755,-54 8-1257,-55 6 453,-49 6-151,-45-3 0,-26 2 4478,-34 2-5757,-15-6 5512,-10 2-5260,-4-6 3223,0-6-2677,2-6 721,2-4-240,3-3 0,2 5 0,0 0 0,2-1 0,-8-9 0,-1-2 0,-6-10 0,0-8 0,-6-6 0,3-6 0,3-4 0,20-2 0,52-9 0,83-24 0,82-8 0,101-7-2799,101 6 3599,46 9-1200,6 19-2990,-46 16 4359,-66 16-1454,-83 11-843,-80 7 1708,-76 5-570,-49 2 190,-33 0 2173,-24 8-2794,-14-1 4483,-9 0-4876,-3 6 3313,-9 5-2811,-14-2 768,-13-18-256,2 0 0,1 0 0,-1 0 0,0 0 0,1 0 0,-1 0 0,0 0 0,0 0 0,0 0 0,0 0 0,0 0 0,0 0 0,0-1 0,0 1 0,0 0 0,0-1 0,0 1 0,-2 0 0,-32 11 0,-18-4 0,-13-11 0,-31-4 0,-38 0 0,-28-8 0,-28-7 0,-6-6 0,-6 2 0,14 5 0,25-2 0,26-2 0,22-5 0,19 5 0,2-2 0,-15-3 0,-15-11 0,-28-11 0,-27-1 0,-15-9 0,-34-5 0,4 11-639,16 4 822,-1 6-275,13 12 92,12 10 0,1 2 0,1 7 0,4 4 0,13 5 0,14 3 0,27 2 0,27 1 0,22 1 640,19 0-823,11 0 274,7-1-91,19 1 0,26-1 0,23 0 0,29 0 0,24 0 0,25 0 0,37 0 0,16 0 0,18 0 0,11-8 0,8-8 0,27-8 0,34-7-1032,41-5 1327,67 5-442,93 6-2759,180 8 3736,280 22-7602,289 38 8589,56 12-7230,-97 7 6700,-200 0-4668,-226-4 4163,-219-5-1461,-177-5 762,-134-4 2529,-178-38-2864,-7 1-1,30 14 0,6 3 4953,-23-2-5935,-14-5 8313,-2 2-8924,9-5 6667,3-2-5934,5-4 2160,1-4-1187,1 7 210,-1-2-70,-7 7 0,-34-15 0,2 0 0,-1 1 0,1-1 0,0 1 0,-1-1 0,1 1 0,-1 0 0,0 0 0,0-1 0,1 1 0,0 3 0,-5-5 0,3 1 0,0 0 0,0 0 0,0 0 0,-1 0 0,1 0 0,0 0 0,-1 0 0,1 0 0,0 0 0,-1 0 0,0 0 0,1 0 0,-1 0 0,1 0 0,-1-1 0,0 1 0,0 0 0,1 0 0,-1-1 0,0 1 0,-2 1 0,-12 4 0,2-1 0,1 0 0,-18 4 0,-109 12 0,-39-5 0,-26-5 0,-28-12 0,-12-19-787,10-19 1012,-8-25-338,-22-19 113,-26-33 0,-63-19-2534,-146-31 3258,-138-26-4882,-61-20 5242,-51 0-6122,-32 24 6323,0 20-5538,63 35 5284,95 23-1546,113 34 14,115 11 644,96 22 887,72 8-1345,63 12 3867,44 9-4522,36 7 7341,25 4-8053,16 4 6085,8 0-5421,19 1 3309,9 8-2800,15 7 763,11 1-254,10 5 0,14 5 0,4 4 0,3 4 0,6-6 0,7 1 0,-2 1 0,5-6 0,-5-6 0,-5 1 0,3-5 0,-4-5 0,-4 5 0,-3-4 0,4-2 0,6 5 0,-1-2 0,-3-2 0,-3-4 0,-4-2 0,-3-2 0,-11-10 0,-17-1 0,-15 8 0,-1 0 0,0 0 0,0 0 0,0-1 0,0 1 0,0 0 0,1 0 0,-1-1 0,0 1 0,0 0 0,0 0 0,0 0 0,0-1 0,0 1 0,0 0 0,0 0 0,0-1 0,0 1 0,0 0 0,0 0 0,0-1 0,0 1 0,0 0 0,0 0 0,0-1 0,0 1 0,0 0 0,0 0 0,0-1 0,0 1 0,-1 0 0,1 0 0,0 0 0,0-1 0,0 1 0,0 0 0,-1 0 0,1 0 0,0-1 0,0 1 0,-17-7 0,-10 1 0,-17 3 0,-4 1 0,-3 1 0,1 0 0,3 2 0,2-1 0,10 8 0,1 1 0,10 7 0,-1-1 0,7 6 0,-3-2 0,4-5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11.60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59523.82422"/>
      <inkml:brushProperty name="anchorY" value="984.42877"/>
      <inkml:brushProperty name="scaleFactor" value="0.5"/>
    </inkml:brush>
  </inkml:definitions>
  <inkml:trace contextRef="#ctx0" brushRef="#br0">0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12.08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0793.82422"/>
      <inkml:brushProperty name="anchorY" value="-285.57123"/>
      <inkml:brushProperty name="scaleFactor" value="0.5"/>
    </inkml:brush>
  </inkml:definitions>
  <inkml:trace contextRef="#ctx0" brushRef="#br0">0 1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12.397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2063.82422"/>
      <inkml:brushProperty name="anchorY" value="-1555.57129"/>
      <inkml:brushProperty name="scaleFactor" value="0.5"/>
    </inkml:brush>
  </inkml:definitions>
  <inkml:trace contextRef="#ctx0" brushRef="#br0">0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12.86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3333.82422"/>
      <inkml:brushProperty name="anchorY" value="-2825.57129"/>
      <inkml:brushProperty name="scaleFactor" value="0.5"/>
    </inkml:brush>
  </inkml:definitions>
  <inkml:trace contextRef="#ctx0" brushRef="#br0">1 0 24575,'0'0'0,"6"0"0,12 0 0,6 0 0,-1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13.193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4675.57422"/>
      <inkml:brushProperty name="anchorY" value="-4095.57129"/>
      <inkml:brushProperty name="scaleFactor" value="0.5"/>
    </inkml:brush>
  </inkml:definitions>
  <inkml:trace contextRef="#ctx0" brushRef="#br0">0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13.47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5945.57813"/>
      <inkml:brushProperty name="anchorY" value="-5365.57129"/>
      <inkml:brushProperty name="scaleFactor" value="0.5"/>
    </inkml:brush>
  </inkml:definitions>
  <inkml:trace contextRef="#ctx0" brushRef="#br0">0 0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14.11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7215.57813"/>
      <inkml:brushProperty name="anchorY" value="-6635.57129"/>
      <inkml:brushProperty name="scaleFactor" value="0.5"/>
    </inkml:brush>
  </inkml:definitions>
  <inkml:trace contextRef="#ctx0" brushRef="#br0">1 1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14.780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8485.57813"/>
      <inkml:brushProperty name="anchorY" value="-7905.57129"/>
      <inkml:brushProperty name="scaleFactor" value="0.5"/>
    </inkml:brush>
  </inkml:definitions>
  <inkml:trace contextRef="#ctx0" brushRef="#br0">1 1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15.19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9755.57813"/>
      <inkml:brushProperty name="anchorY" value="-9175.57129"/>
      <inkml:brushProperty name="scaleFactor" value="0.5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7:17.74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5571.93359"/>
      <inkml:brushProperty name="anchorY" value="-848.59564"/>
      <inkml:brushProperty name="scaleFactor" value="0.5"/>
    </inkml:brush>
  </inkml:definitions>
  <inkml:trace contextRef="#ctx0" brushRef="#br0">780 2266 24575,'0'0'0,"0"7"0,0 10 0,0 8 0,0 6 0,0 5 0,0 10 0,-8 3 0,0 8 0,-8 7 0,1 7 0,2-5 0,3-4 0,4-7 0,2 3 0,-6-5 0,2-3 0,0-3 0,2-4 0,-6-9 0,-7-10 0,2-1 0,-7-7 0,-3-4 0,3 2 0,-3 6 0,-3-2 0,6 4 0,-3-3 0,5 4 0,-2-4 0,-3 4 0,-3-5 0,-4-4 0,6 4 0,-3-4 0,8 5 0,-2-3 0,-3-3 0,5-12 0,24-2 0,-1 1 0,-1 0 0,0 0 0,1 0 0,-1-1 0,1 1 0,-1 0 0,1 0 0,-1-1 0,1 1 0,-1 0 0,1-1 0,-1 1 0,1-1 0,-1 1 0,1-1 0,0 1 0,-1-1 0,1 1 0,0-1 0,-1 1 0,1-1 0,0 1 0,-1-2 0,-2-19 0,11-1 0,4-5 0,-1-5 0,7-2 0,-2-4 0,5 0 0,-3-2 0,4 0 0,-4 0 0,-3-1 0,3 1 0,-4 0 0,5 8 0,-3 0 0,-3 0 0,4-1 0,5-1 0,-3-3 0,5-1 0,3-1 0,5-8 0,3-9 0,-6-1 0,10-5 0,1-6 0,2-4 0,0-3 0,16-27 0,8-10 0,8-8 0,-4-13 0,-6 15 0,-14 17 0,-7 11 0,-5 24 0,-11 13 0,-8 11 0,-7 5 0,1 10 0,-3 16 0,-2 16 0,-3 14 0,-2 10 0,-1 7 0,-2 4 0,-8-5 0,-8 7 0,-1 9 0,-6-7 0,3-1 0,4-2 0,-4-9 0,4-1 0,4-1 0,-4 2 0,-5 2 0,2 2 0,-4 2 0,3 1 0,-3-7 0,4-1 0,-4-7 0,5 2 0,4 1 0,-3-5 0,3 3 0,3 11 0,-12 11 0,2 20 0,-13 16 0,-5 16 0,5 2 0,-9-8 0,7-13 0,8-13 0,0-11 0,0-17 0,6-5 0,4-3 0,7-16 0,4-15 0,12-6 0,3-11 0,1-9 0,6-6 0,-1-5 0,-2-2 0,5 6 0,-2 0 0,-3-1 0,-4 0 0,-3-2 0,6 7 0,-2-1 0,-1-1 0,6-2 0,-1-2 0,-2-2 0,-3-1 0,4 6 0,0 1 0,-3-2 0,-2 0 0,-3-2 0,-1-2 0,-2-1 0,-9 15 0,0 15 0,0 17 0,1 13 0,1 9 0,-5 7 0,1 3 0,1 1 0,2 1 0,2 0 0,2-1 0,2-1 0,-7-1 0,0 0 0,0 0 0,2 0 0,2-1 0,-7 1 0,-7-1 0,1 1 0,3-1 0,2 9 0,5 0 0,-6 0 0,3 6 0,-7 7 0,3-2 0,1 5 0,4 4 0,3-4 0,3-5 0,2-6 0,1-5 0,0-4 0,1-2 0,-9-3 0,-7-8 0,7-9 0,2-15 0,3-15 0,1-13 0,3-9 0,-1-7 0,1-3 0,0-3 0,0 1 0,-1-1 0,8 2 0,0-1 0,0 2 0,-1 0 0,-2 0 0,-2 0 0,-2 1 0,0-1 0,-9 9 0,-8 7 0,-1 17 0,-6 6 0,3 13 0,4 10 0,-3 8 0,3 5 0,4 4 0,-4 2 0,3 1 0,-6-8 0,3-1 0,-4 0 0,2 1 0,-3 1 0,-5 2 0,3 1 0,-3 1 0,5 0 0,5 1 0,-3-8 0,5 0 0,-6-1 0,5 3 0,-6-7 0,4 1 0,3 2 0,13-5 0,11-6 0,11-7 0,9-4 0,6-5 0,3-9 0,2-11 0,-6-8 0,-2 0 0,-7-3 0,0 4 0,2-10 0,2-3 0,4-3 0,-6-1 0,1 7 0,-6 1 0,2 0 0,-6-1 0,3 6 0,-4-1 0,3-1 0,5-2 0,-4-3 0,-5-2 0,3 7 0,-4-1 0,4 7 0,-3-1 0,-4-2 0,4 4 0,-4-2 0,-2-3 0,-3-3 0,4 4 0,-1-1 0,-2-3 0,-2-2 0,-2-2 0,13-18 0,15-18 0,55-41 0,62-45 0,74-59 0,79-51-3023,45-41 3887,10-13-1296,-21 6 432,-33 24 0,-41 42 0,-62 48 0,-46 52-448,-45 43 576,-42 33-192,-31 38 64,-30 22 0,-13 21 0,-15 8 2958,-2 10-3803,2 6 1780,-3 4-1081,-4 4 219,-3 0-73,-3 2 0,5-1 0,-2-8 0,8 7 0,-3-8 0,7 2 0,-4-9 0,6 2 0,-5 1 0,5 3 0,-5-5 0,-3 2 0,-5 2 0,-3 2 0,-4 11 0,-17 3 0,-10 16 0,-25 8 0,-13 23 0,-19 20 0,-15 18 0,-4 22 0,2 16 0,3 7 0,4 1 0,21-11 0,11-20 0,19-20 0,14-33 0,20-16 0,9-24 0,5-19 0,9-8 0,-1-10 0,7 1 0,4 3 0,-3-3 0,3 5 0,-5-4 0,-5-3 0,3 2 0,-5-3 0,-3-2 0,4-12 0,5-4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16.22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71025.57813"/>
      <inkml:brushProperty name="anchorY" value="-10445.57129"/>
      <inkml:brushProperty name="scaleFactor" value="0.5"/>
    </inkml:brush>
  </inkml:definitions>
  <inkml:trace contextRef="#ctx0" brushRef="#br0">8835 7890 24575,'0'0'0,"-14"-34"0,-44-91 0,-47-108 0,-53-131 0,-46-162-8216,-36-132 10563,-24-64-7182,-7-14 5881,9 38-1569,15 61 523,30 64 0,15 71-25,25 65 32,21 68-10,25 70 3,35 64-428,23 66 550,20 46 2529,19 38-3425,7 35 6249,10 16-6929,-2 16 5860,-2 3-5457,3-3 2428,-4 4-1620,3 10 364,13 4-121,12 19 0,4 17 0,10 25 0,14 19 0,6 18 0,5 4 0,9 8 0,-1 11 0,-1 4 0,6-7 0,-11-8 0,4-1 0,-2-9 0,-11 2 0,-1-5 0,-11-5 0,0-13 0,-6-3 0,-6-2 0,-6-9 0,-3-7 0,-11-7 0,-10-5 0,-9-11 0,20-32 0,0 1 0,1-1 0,-1 0 0,1 0 0,-1-1 0,-7 4 0,-49 8 0,-42-6 0,56-15 0,-51-8 0,38-4 0,-69-26 0,-88-54 0,-26-28-1371,-11-20 1763,-27-4-588,-39-13 196,-61-18-2738,-103-26 3520,-67-7-5517,-36 4 5976,9 26-1862,55 29 621,91 35-2338,94 38 3006,92 32-577,81 24-212,61 18 2054,41 10-2468,24 4 5135,37-4-4677,1 0 0,-1-1-1,1 1 1,0-1-1,0 1 1,0 0 0,0-1-1,0 1 1,0 0 0,0 0-1,0 0 1,0 0-1,0 0 1,0 0 0,0 2-1,-6 20 4219,8 6-5147,3 14 2149,1 3-1326,7 3 274,8 6-91,15 7 0,22 6 0,20 6 0,33 10 0,21 4 0,25-16 0,10-1 0,5-18 0,9-7 0,-2-6 0,-3-11 0,11-1 0,29 0 0,37 9 0,51 12-1398,-41-5 1798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17.985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3618.35156"/>
      <inkml:brushProperty name="anchorY" value="-2424.8584"/>
      <inkml:brushProperty name="scaleFactor" value="0.5"/>
    </inkml:brush>
  </inkml:definitions>
  <inkml:trace contextRef="#ctx0" brushRef="#br0">1 1 24575,'0'0'0,"20"0"0,55 15 0,-1 2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59:57.427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-80625.46875"/>
      <inkml:brushProperty name="anchorY" value="-2043.94946"/>
      <inkml:brushProperty name="scaleFactor" value="0.5"/>
    </inkml:brush>
  </inkml:definitions>
  <inkml:trace contextRef="#ctx0" brushRef="#br0">0 10042 24575,'0'0'0,"0"-7"0,8-10 0,16-15 0,0-7 0,7-5 0,3-1 0,3 7 0,2-6 0,0-7 0,2 0 0,7-8 0,-7 2 0,7 3 0,-1-4 0,7 3 0,-9-4 0,6 3 0,-2-5 0,5-5 0,-8 5 0,4 3 0,7-2 0,-3-4 0,7-4 0,5-4 0,4-11 0,12-19 0,4-2 0,1-7 0,0-11 0,-2 4 0,-2 15 0,-9 2 0,-9 14 0,-9 6 0,-8 5 0,3 9 0,-2 0 0,-3 8 0,-1 5 0,-2 6 0,-2 3 0,-1 4 0,0 1 0,-9 1 0,1 8 0,-1 1 0,2-9 0,1 7 0,-5-10 0,8-1 0,-5-2 0,8-7 0,2 1 0,9-15 0,8-14 0,8-6 0,6-11 0,4-7 0,3 0 0,0-3 0,1-4 0,0 6 0,8-3 0,7-1 0,8-4 0,22-17 0,22-18 0,26-19 0,16-14 0,18-9-1161,13-7 1492,10-4-496,-3 15 165,-4 16 0,-15 17 0,-7 14 0,-5 10 0,-18 24 0,-17 11 0,-24 19 0,-12 13 0,-17 2 0,-20 16 0,-10 5 0,-13 2 1161,-10 10-1493,-9 8 498,-4 7-166,-11 14 0,-31-1 0,1-1 0,0 1 0,0 0 0,-1-1 0,1 1 0,-1 0 0,1 0 0,-1 0 0,1 0 0,-1 1 0,1-1 0,1 2 0,10 21 0,-6 8 0,-5 14 0,-2 2 0,-2 10 0,0-1 0,-7 13 0,-9-2 0,-7 3 0,-7 3 0,4 2 0,-11 1 0,-1 1 0,-3 2 0,-8 7 0,0 9 0,-7 0 0,2 7 0,-6 20 0,-4-3 0,-12 19 0,-5 0 0,-2 7 0,-17 5 0,-7 19 0,-14 19 0,-13 10-739,-1 13 951,-8 11-318,4 0 106,3-11 0,14-14 0,5-21 0,12-19 0,9-24 0,15-21 0,7-15 0,12-4 0,8-14 0,8-11 0,12-12 0,4-8 739,9-5-950,8 3 316,-1-8-105,3-2 0,4-1 0,3 0 0,10-7 0,-3-29 0,-1 1 0,1 0 0,-1-1 0,1 1 0,-1 0 0,1 0 0,0 0 0,-1 0 0,1 0 0,0-1 0,0 1 0,0 0 0,-1-1 0,1 1 0,0 0 0,0-1 0,2 1 0,21 5 0,7-6 0,-3-11 0,3-1 0,2-7 0,-6-7 0,1 3 0,-5-5 0,1 6 0,-5-3 0,3-3 0,-5-3 0,5-11 0,3 5 0,-3-1 0,3-9 0,4-7 0,-5-1 0,3 9 0,-6-4 0,3 10 0,2-5 0,5 8 0,3 2 0,2-8 0,2 8 0,2-9 0,16-8 0,9-9 0,16-15 0,12 2 0,4-11 0,0 6 0,-3 0 0,-13 9 0,-11 9 0,-12 15 0,-16 7 0,-6 12 0,-4 2 0,0-1 0,-8-2 0,2 4 0,-5-2 0,1 5 0,-4-3 0,4 6 0,-5-5 0,20-2 0,13-21 0,43-27 0,43-36 0,46-32 0,38-25 0,21-19-1583,4-11 2035,-21 10-678,-27 21 226,-41 25 0,-30 30 0,-41 26 0,-24 28 0,-25 15 0,-10 17 0,-11 3 0,0 8 1583,4 4-2035,-3 12 678,-2 11-226,-5 11 0,-3 6 0,-3 6 0,-1 11 0,-10 1 0,-1 9 0,-7-1 0,0-3 0,-5 4 0,2-2 0,-3 3 0,-5-2 0,-4 4 0,5-4 0,5-3 0,6-5 0,-2-3 0,4-3 0,3-3 0,-4 0 0,2-1 0,2 0 0,-5 8 0,2 16 0,-14 32 0,-13 40 0,-13 51 0,-20 39 0,-15 52-1414,-30 36 1818,-18 18-606,-6 9-2362,0-16 3297,3-20-1099,14-37 366,20-43-748,21-45 961,18-55-320,21-39 107,17-27 0,6-25 1206,8-9-1550,-2-11 3139,4 1-3545,3 4 2022,-13 6-1528,-6 29 384,-22 45-128,-28 60 0,-27 70 0,-6 38 0,-1 1-1328,13-30 1708,16-48-570,23-48 190,13-41 0,8-39 0,36-56 0,0-1 0,0-1 0,-1 1 0,1-1 0,-1 0 0,0 0 0,-6 4 0,7-4 0,1-2 0,-1 1 0,1-1 0,-1 0 0,0 0 0,1 0 0,-1 0 0,0-1 0,0 1 0,-3 0 0,-28-1 0,-1-13 1328,6-19-1707,8-7 568,6-22-189,7-10 0,12-8 0,11-4 0,17-9 0,9 0 0,-24 69 0,-2 1 0,22-24 0,50-59 0,32-21 0,50-38 0,55-59 0,89-103-3371,95-145 4335,69-102-7167,26-65 7838,-3-48-2453,6-44 818,-7-14-4858,-13 3 6246,-23 36-2082,11 0-2358,14 13 3924,50-8-1308,106-19 436,191-53-1525,-99 137 1960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0:19.411"/>
    </inkml:context>
    <inkml:brush xml:id="br0">
      <inkml:brushProperty name="width" value="0.05" units="cm"/>
      <inkml:brushProperty name="height" value="0.05" units="cm"/>
      <inkml:brushProperty name="color" value="#EEB3A6"/>
      <inkml:brushProperty name="inkEffects" value="rosegold"/>
      <inkml:brushProperty name="anchorX" value="-95960.10156"/>
      <inkml:brushProperty name="anchorY" value="6727.6665"/>
      <inkml:brushProperty name="scaleFactor" value="0.5"/>
    </inkml:brush>
  </inkml:definitions>
  <inkml:trace contextRef="#ctx0" brushRef="#br0">3094 11518 24575,'0'0'0,"0"-7"0,0-10 0,0-7 0,0-7 0,0-13 0,0-3 0,0-1 0,0-8 0,0-14 0,0-7 0,0-4 0,0-11 0,8-8 0,8-15 0,8-6 0,7-20 0,-3-2 0,-5 2 0,-7 4 0,2 5 0,-4 12 0,-3 13 0,3 18 0,-1 1 0,-4 14 0,-1 9 0,4 10 0,-1 7 0,-2 5 0,-2 3 0,-2 2 0,-3 0 0,7 8 0,-1 0 0,8 8 0,-1-2 0,5 6 0,6 4 0,4 5 0,4 4 0,4 3 0,1 10 0,-7 8 0,1 1 0,-1 6 0,2-2 0,-6 3 0,1 4 0,1 12 0,2 3 0,3 3 0,2 15 0,1 0 0,-7 6 0,1 5 0,0 11 0,9 26 0,3 34 0,9 41 0,0 42 0,-1 27 0,-10 28-1588,-4 3 2042,-10 35-681,-9 24 227,-24 46 0,-13 26-3128,-21 2 4022,-7-13-1341,-12-30-1439,-1-29 2425,2-42-809,4-44 270,-3-31-416,2-45 535,-4-36-178,42-110 659,-23 35 1,-14 16-944,40-74 1123,2-1 0,-1 0 0,-16 13 0,-42 26-1623,-13-9 3558,-4-4-3370,-17-11 1557,65-24-984,-50 3 0,55-9 123,-67-9 0,58 1-41,-67-22 0,-51-30 0,-3-21 0,14-8 0,1-18 0,17-9 0,-8-20 0,-11-27 0,-21-48 0,-22-53-1601,-24-71 2059,-23-94-4172,-9-69 4710,19-20-1494,34-10 498,28 7 0,39 2 0,41 12 0,41 18 0,36 32 0,34 32 0,33 36 0,19 37-1821,19 38 2341,13 39-780,9 39 260,5 41-308,-6 39 396,-81 118-110,41-37 0,24-16 1220,-7 24-1540,-71 56 1503,1 1 0,23-10 1,30-5-2109,-4 13 3692,-7 9-3394,-9 6 1406,-5 3-881,4 8 186,4 0-62,14 23 0,15 6 0,28 22 0,34 33 0,31 24 0,26 35 0,27 38-1589,3 32 2043,-1 25-681,-7 25 227,-1 19 0,-15 36-2428,2 34 3122,-6 45-1041,6 46-2878,5 23 4147,-9 21-1383,-4 45 461,-3 16-3482,-26 2 4477,-19-13-1493,-24-17 498,-20-19 0,-32-24 0,-27-42-784,-23-57 1008,-17-50-336,-10-52 112,-7-47 1124,-2-45-1445,0-41 481,0-34 2456,2-31-3363,-8-31 5384,1-32-5855,9-26 1314,1 0 0,0-1-1,-1 0 1,1 0 0,-1 1-1,1-1 1,0 0 0,-1 0 0,1 0-1,-1 1 1,1-1 0,-1 0 0,1 0-1,-1 0 1,1 0 0,-1 0-1,1 0 1,-1 0 0,1 0 0,-1 0-1,1 0 1,0 0 0,-1 0 0,1 0-1,-1-1 1,1 1 0,-1 0-1,1 0 1,-1 0 0,1-1 0,0 1-1,-1 0 1,1 0 0,-1-1 0,1 1-1,-23-28-905,-6-36 1883,-13-49-1264,-19-75 286,-19-99-95,-31-147-3203,-29-180 4118,-24-192-7077,-18-189 7792,4-149-7409,2-127 7198,37-103-5448,45-33 4977,52-29-2948,53 5 2436,60 79-1051,41 83 728,23 106-169,16 148 56,-22 256 514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0:24.491"/>
    </inkml:context>
    <inkml:brush xml:id="br0">
      <inkml:brushProperty name="width" value="0.05" units="cm"/>
      <inkml:brushProperty name="height" value="0.05" units="cm"/>
      <inkml:brushProperty name="color" value="#EEB3A6"/>
      <inkml:brushProperty name="inkEffects" value="rosegold"/>
      <inkml:brushProperty name="anchorX" value="-99124.82813"/>
      <inkml:brushProperty name="anchorY" value="16974.3418"/>
      <inkml:brushProperty name="scaleFactor" value="0.5"/>
    </inkml:brush>
  </inkml:definitions>
  <inkml:trace contextRef="#ctx0" brushRef="#br0">9094 17629 24575,'0'0'0,"-68"-155"0,-151-327 0,-112-307 0,-83-246-11468,-33-192 13005,-12-122-5192,14-44 4125,-4 26-1855,30 37 1678,18 75-2806,34 143 3189,38 174-1014,49 176 338,51 180 0,50 159 1313,50 138-1688,38 110 3524,80 154-3361,1 5 0,0 1 1,-22-24-1,29 32 540,1 4-1,0 1 0,-1 0 0,1-1 0,0 1 0,-1 0 1,1 1-1,-1-1 0,1 0 0,-1 1 0,0-1 0,0 1 1,0 0-1,-5-2 0,6 1-367,1 2 0,0 0 0,0 0 0,0 0 0,0 0 0,0 0 0,0 1 0,0-1-1,0 0 1,0 0 0,0 1 0,0-1 0,0 1 0,0-1 0,0 1 0,0-1 0,1 1 0,-1-1 0,0 1 0,0 0 0,0-1 0,1 1 0,-1 0 0,0 0 0,1 0 0,-1 0 0,1 0 0,-1-1 0,1 1 0,-1 0 0,1 2 0,-4 2 1089,2 2 1,0-1-1,0 1 0,0 0 1,1 0-1,-1 11 1,-4 77-2966,6 36 6376,17 37-5461,18 37 1502,17 22-501,4 6-718,25 22 923,14 18-308,12 16 103,1 30-2082,4 25 2677,10 37-893,2 57 298,-6 59-3381,-1 60 4347,-16 72-5620,-25 101 5846,-24 81-5508,-21 34 5379,-32 99-1594,-18 16-2030,-23-13 3292,-15-46-1097,-5-76 366,1-89-1015,11-120 1305,6-128 78,13-126-514,10-109 2820,8-92-3417,8-65 5677,3-94-5015,2 0-1,0 0 1,0 0-1,0 0 1,0 0-1,0-1 1,-1 1 0,1 0-1,-1 0 1,1-1-1,-1 1 1,0 0-1,1-1 1,-1 1-1,-2 1 1,1-3 416,1-1 1,0 0-1,0 0 1,0 0-1,0 0 1,0-1-1,0 1 1,0-1 0,0 1-1,1 0 1,-1-1-1,0 1 1,1-1-1,-1 1 1,1-1-1,0 0 1,-1-1-1,-29-105-1874,-15-102 2309,-5-93-770,-11-67 1761,-6-38-2264,-13-35-1624,-5-28 2807,5-68-4263,9-47 4510,18-82-1390,0-54-3745,15-32 5410,10 28-1803,19 52 601,8 58-1465,21 61 1883,3 65-762,0 69 383,-5 79 868,-4 77-1172,-6 68 4204,-3 55-5027,-3 44 5565,-2 32-5601,7 28 4947,-7 38-3852,0-1 0,0 1 0,0-1 0,0 1 0,0 0 0,0-1 0,0 1 0,0-1-1,0 1 1,1-1 0,-1 1 0,0 0 0,0-1 0,0 1 0,1 0 0,-1-1-1,0 1 1,1 0 0,-1-1 0,0 1 0,0 0 0,1-1 0,-1 1 0,1 0-1,-1 0 1,0-1 0,1 1 0,-1 0 0,1 0 0,-1 0 0,1 0 0,6 18 2726,7 32-3335,6 34 1198,15 37-629,6 22 103,3 15-34,-7 16 0,-8-13 0,-9-10 0,-8-10 0,1-1 0,5 0 0,6 28 0,14 53 0,12 69 0,3 78-2114,17 94 2718,-2 79-4817,-10 63 5330,-16 58-1675,-13-4-3342,-13-4 5015,-8-29-1672,-6-32 557,-11-29 0,-10-61-2453,0-81 3154,1-83-907,-3-78 165,4-71 2614,-4-52-3302,3-45 5061,4-30-5465,-3-27 5571,15-33-4517,1-1 0,0-1 0,-1 0 0,1 1 0,0-1 0,-1 0 0,1 0 0,0 0 0,-1 0 0,0 0 0,1 0 0,-1 0 0,-1 0 0,1 0 250,0-1 0,0 0 0,0 0 0,1 1-1,-1-1 1,0-1 0,0 1 0,1 0 0,-1 0 0,0-1 0,0 1 0,1 0 0,-4-2 0,-27-16-697,-11-26 789,-19-49-263,-26-84 0,-48-135 0,-35-161-4189,-8-96 5386,-21-105-6784,-5-122 7012,-10-93-6920,-25-87 6862,-14-73-5341,10-13 4914,10 46-2666,2 62 2085,11 80-538,23 104 179,23 106 32,29 113-41,16 101 1533,28 94-1958,21 87 3458,26 76-3826,14 55 6030,16 45-6607,18 63 6892,25 59-6891,28 68 5113,27 54-4605,5 27 1305,6 4-435,1 9 0,0 10 0,-2 4 0,7 32 0,8 49-58,6 47 74,15 88-2952,20 152 3773,11 128-6267,1 85 6862,-4 133-6933,-15 61 6868,-23 39-4815,-30 55 4238,-11 41-2775,-15-6 2439,-16-17-1207,3-25 903,-10-89-225,-8-118 75,0-145 524,-5-136-674,2-128 1771,-3-105-2063,-4-93 3577,-4-74-3968,5-61 6085,-2-43-6634,-2-43 7145,-5-30-6669,-1-11 363,-7-29 4373,-10-47-4718,-17-69 2450,-24-98-1881,-21-119 478,-42-163-4719,-38-168 5863,-33-144-8068,-32-149 8512,-26-92-6999,7-37 6503,-11-14-4805,18 53 4390,18 78-2280,34 111 1737,32 134-439,12 110 568,13 101-543,21 91 1665,12 83-1968,17 78 3359,20 70-3713,11 51 1167,15 44 4324,3 38-6060,9 27 6946,5 35-7006,11 35 1481,-1-1 0,1 0 1,0 0-1,0 0 0,0 0 0,0 1 1,0-1-1,0 0 0,0 0 0,0 0 1,0 0-1,0 0 0,-1 0 0,1 0 0,0 0 1,0 1-1,0-1 0,0 0 0,0 0 1,0 0-1,-1 0 0,1 0 0,0 0 1,0 0-1,0 0 0,0 0 0,0 0 0,-1 0 1,1 0-1,0 0 0,0 0 0,0 0 1,0 0-1,0 0 0,0 0 0,-1 0 1,1 0-1,0 0 0,0 0 0,0 0 0,0-1 1,0 1-1,0 0 0,-1 0 0,1 0 1,0 0-1,0 0 0,0 0 0,0 0 1,0 0-1,0-1 0,0 1 0,-3 39-997,10 39 2894,17 57-2402,18 40 646,6 40-215,12 38 0,15 44-1635,14 45 2102,36 61-3479,50 116 3806,54 117-5698,32 96 6191,30 114-6890,25 136 7020,-4 62-4950,-13 68 4340,-15 74-2906,-56 14 2584,-37 38-1441,-27 32 1160,-38 7-306,-23-223 102,-24-263 181,-10-261-233,-53-432 1039,33 112-1,-46-185-1055,0-10-1,2-1 0,-1 0 1,2-1-1,0 1 1,1-1-1,16 24 1,-21-23 276,0-11 1,0 0-1,1 0 0,-1-1 1,1 1-1,0 0 1,-1-1-1,5 3 0,-6-4-123,0-1-1,0 1 0,0-1 1,0 1-1,0-1 0,1 0 0,-1 1 1,0-1-1,0 0 0,0 0 1,0 0-1,0 0 0,0 0 1,0 0-1,0 0 0,1 0 1,-1 0-1,0-1 0,0 1 1,0 0-1,1-1 0,1 8-132,0-7 0,-1-1 1,1 1-1,-1-1 0,1 0 0,-1 0 0,1 0 0,-1 0 0,1 0 0,-1 0 1,0-1-1,0 1 0,0-1 0,0 0 0,0 0 0,0 1 0,0-1 0,-1 0 1,3-4-1,1 4 849,0-5 1,0 0 0,0 0-1,-1 0 1,0-1 0,3-9-1,-3 2-1165,0 0-1,-1-1 1,3-30 0,-7 12 2877,0 1 1,-6-34-1,-33-111-4457,-28-86 2918,-31-118-1886,-40-157 1173,-42-205-6366,-53-207 7813,-37-150-7649,-35-116 7396,-2-65-5584,0 17 5102,14 48-3183,31 54 2704,31 90-1105,36 126 716,22 110 100,30 105-277,25 96 109,26 81 1117,13 83-1482,16 65 2514,19 39-2762,8 15 865,13 9 2857,1 17-4044,6 30 1348,6 22-449,5 42 0,3 29 4602,2 39-5917,1 32 5429,1 33-5101,0 17 3952,0 19-3671,7 20 2834,-8 47-2139,1-4-1,-1 1 1,0-1-1,0 1 1,0 0-1,0-1 1,1 1-1,-1-1 1,0 1-1,0 0 1,1-1-1,-1 1 1,0 0-1,1-1 1,-1 1-1,0 0 0,1-1 1,-1 1-1,1 0 1,-1 0-1,0-1 1,1 1-1,-1 0 1,1 0-1,-1 0 1,1 0-1,-1 0 1,0-1-1,1 1 1,-1 0-1,1 0 0,-1 0 1,1 0-1,-1 0 1,1 1-1,-1-1 1,1 0-1,-1 0 1,0 0-1,1 0 1,-1 0-1,1 1 1,0-1-1,1 1 61,1 1 0,-1 0 0,1 0 0,-1 1-1,0-1 1,0 1 0,0-1 0,0 1 0,2 3 0,27 52-116,21 19 100,-5 25-33,9 6 0,-1-1 0,5 3 0,-3-5 0,-3 1 0,12 10 0,5 3 0,12 18 0,20 18 0,17 24 0,9 13 0,10-7 0,-7-5 0,-3-15 0,-13-21 0,-10-22 0,-3-17 0,-7-6 0,-6-7 0,4-6 0,-4-4 0,-9-18 0,-3-1 0,5-9 0,-8-13 0,-8-13 0,0-10 0,0-9 0,3-6 0,3-11 0,2-10 0,18-25 0,-65 25 0,38-29 0,38-47 0,5-32 0,5-27 0,-13-29 0,-6-31 0,-15-34 0,-14-27-1283,-18-13 1649,-17-14-549,-13-17 183,-11-30 0,3-58-2403,-4-50 3090,-1-43-4251,-2-7 4484,-1 13-1380,-1 52 460,-1 57-2134,0 85 2744,0 82-291,0 72-497,-1 68 2107,5 64-2258,0 16 132,12 58 3744,16 47-4485,15 49 4366,5 21-4274,10 25 1269,6 17-423,29 42-642,44 55 826,83 124-3728,85 165 4530,118 187-7813,93 156 8636,58 88-7063,19 47 6497,-9 16-4523,-56-52 4039,-82-86-2441,-80-87 2054,-87-95-446,-75-100 42,-59-96 996,-49-110-1235,-34-90 2415,-21-70-2717,-12-80 859,-12-61 3622,-9-54-5024,-6-41 6969,-5-41-7366,-1-35 1587,0-2 0,0 0 0,0 0 0,0 0-1,0 0 1,0 1 0,0-1 0,0 0 0,0 0 0,0 0 0,0 1 0,0-1 0,0 0 0,0 0 0,0 0 0,0 1 0,0-1 0,-1 0 0,1 0 0,0 0 0,0 0-1,0 1 1,0-1 0,0 0 0,0 0 0,0 0 0,-1 0 0,1 0 0,0 1 0,0-1 0,0 0 0,0 0 0,-1 0 0,1 0 0,0 0 0,0 0 0,0 0 0,0 0-1,-1 0 1,1 0 0,0 0 0,0 0 0,0 0 0,-1 0 0,1 0 0,0 0 0,0 0 0,0 0 0,0 0 0,-1 0 0,1 0 0,0 0 0,0 0 0,0 0 0,-1 0-1,1 0 1,0 0 0,0 0 0,0 0 0,0 0 0,-1-1 0,1 1 0,0 0 0,0 0 0,0 0 0,0 0 0,0 0 0,-1-1 0,-24-49-1316,-17-88 4319,-23-129-3779,-51-207 1053,-64-248-6574,-68-254 8001,-65-198-8520,-30-112 8414,-22-67-6422,-7-39 5868,21 52-4295,35 47 3925,44 73-1628,56 128 1025,49 160-217,47 183 72,44 176 963,26 173-1238,31 177 3256,19 165-3489,-1 58 498,1-1-1,0 0 1,0 1-1,0-1 1,0 0-1,0 1 1,0-1-1,0 1 1,0-1-1,0 0 1,0 1-1,0-1 1,1 1-1,-1-1 1,0 0-1,0 1 1,0-1-1,1 1 1,-1-1-1,0 1 1,1-1-1,-1 1 1,1-1-1,-1 1 1,0-1-1,1 1 1,-1 0-1,2-1 1,6 13 2391,6 37-103,28 107-3493,8 62 1822,10 42-607,31 46 4937,47 75-6347,99 139 1842,128 196-354,119 215-5915,82 155 7493,48 91-6361,14 36 5813,-13-6-3836,-52-80 3349,-74-49-1806,-69-93 1435,-92-133-375,-83-131 125,-78-137 880,-58-117-1131,-50-114 2421,-33-94-2754,-22-78 4691,-10-63-5197,-6-59 7341,10-58-6287,2-1 1,0 1 0,-1-1-1,1 1 1,-1-1-1,1 0 1,-1 1-1,1-1 1,-1 1 0,1-1-1,-1 0 1,0 1-1,1-1 1,-1 0-1,1 0 1,-1 0-1,0 1 1,1-1 0,-1 0-1,0 0 1,1 0-1,-1 0 1,0 0-1,1 0 1,-1 0-1,1 0 1,-1 0 0,0-1-1,1 1 1,-1 0-1,0 0 1,1 0-1,-1-1 1,1 1 0,-1 0-1,1-1 1,-1 1-1,0 0 1,1-1-1,0 1 1,-1-1-1,1 1 1,-1-1 0,1 1-1,-1-2 1,-7-7 1103,1-1-1,0 1 1,1-1 0,-8-16 0,-50-115-2361,-18-111 1940,-64-180-647,-99-261-3986,-82-219 5125,-61-204-7593,-7-96 8136,34-7-6458,41 20 5900,50 57-4317,66 146 3944,50 156-1249,47 170 533,34 164-53,22 139 18,21 127 2336,22 103-3003,11 108 2731,-3 29-2029,0-1 0,0 1 1,0 0-1,0 0 0,0 0 0,0-1 0,0 1 0,0 0 0,0 0 0,0 0 0,0 0 0,1-1 0,-1 1 0,0 0 0,0 0 0,0 0 0,0 0 0,0-1 0,0 1 0,0 0 0,1 0 0,-1 0 0,0 0 0,0 0 0,0 0 0,0-1 0,1 1 0,-1 0 0,0 0 0,0 0 1,0 0-1,0 0 0,1 0 0,-1 0 0,0 0 0,0 0 0,0 0 0,1 0 0,-1 0 0,0 0 0,0 0 0,0 0 0,1 0 0,-1 0 0,0 0 0,0 0 0,0 0 0,1 0 0,-1 0 0,0 0 0,0 1 0,0-1 0,0 0 0,1 0 0,-1 0 0,0 0 0,4 1-141,0 3-1,-1 0 1,0 1-1,1-1 1,-2 0-1,1 1 1,0 0-1,-1 0 1,2 6-1,46 112 6214,14 54-7699,18 38 2388,13 47 4334,51 67-6596,64 85-244,102 163 2408,92 169-7016,64 143 8024,34 95-7046,-10 50 6622,-16 19-4590,-63-25 4070,-54-58-2575,-64-63 2222,-69-105-614,-65-110 205,-44-127 780,-46-133-1003,-24-124 2656,-22-106-3096,-15-81 4987,-10-117-4400,0-1 0,1-1 0,-1 1 0,0 0 0,0-1 0,0 1 0,-1 0 0,1-1 0,-1 1 0,1-1 0,-1 1 0,0-1 0,0 1 0,-2 3 0,-1-6 403,2-1 0,0 1 0,0-1 0,0 0 0,0 0 0,1 0 0,-1 0 0,0 0 0,1 0 0,-1-1 0,0 1 0,1-1 0,-1 1 1,1-1-1,0 1 0,0-1 0,-1 0 0,1 0 0,-1-3 0,-60-110-2033,-30-98 2559,-42-91-853,-43-105 1431,-86-165-1840,-94-134-4456,-94-118 6313,-37-16-6937,-24-6 6850,35 48-5229,61 69 4779,74 94-1366,74 107-101,61 101 715,47 90 1478,29 75-2128,33 71 4304,23 52-4832,27 44 7058,11 31-7619,8 28 6750,29 39-5211,-1-2 1,1 1-1,-1-1 1,1 1 0,-1-1-1,0 1 1,1-1 0,-1 1-1,1 0 1,-1-1-1,0 1 1,1 0 0,-1-1-1,0 1 1,1 0 0,-1 0-1,0 0 1,1 0 0,-1 0-1,0 0 1,1 0-1,-1 0 1,0 0 0,0 0-1,1 0 1,-1 0 0,0 0-1,1 1 1,-1-1-1,-1 1 1,1 2 293,-1-1 1,1 0-1,-1 0 0,1 0 0,0 1 0,0-1 1,0 1-1,0-1 0,1 0 0,-1 1 1,0 5-1,-6 57-943,11 50 1444,4 26-871,9 10 175,7 33-58,15 35 0,4 89 0,11 171-3978,-7 310 5115,-9 313-8303,-50 308 9051,-60 224-7239,-80 163 6615,-103 58-4842,-115 58 4424,-76-122-2441,-84-379 1934,434-1194-392,-18 6 0,-237 351 0,78-200 56,208-302 0,-147 126 0,149-119 216,-115 61 1,133-111-51,-2-1 1,-94 42 0,109-34-201,-6-18 1,-1-1 0,-1-3-1,0-1 1,-1-1 0,0-3-1,-62 8 1,79 2 318,-1-16-1,0-1 1,0 0-1,0-2 1,0-1-1,-1-1 1,1-1-1,-43-10 1,49 21-354,2-12-1,1 0 1,0-1-1,0-1 1,1 0 0,-1-1-1,1-1 1,0 0 0,-17-13-1,16 22 557,4-9-1,1 0 1,1 0-1,-1-1 1,1 0-1,0-1 1,1 0-1,-11-13 1,7 17-652,5-4 1,0 0-1,1 0 0,0-1 1,0 0-1,-6-13 1,3 13 1815,3-2 0,1 0 0,-7-17 0,-9-31-3373,-6-9 7153,-9-82-6737,-20-95 1959,-35-107-653,-57-195-3148,-39-163 4048,-29-131-7619,-26-122 8510,-3-90-7109,29 10 6582,10 30-4854,34 70 4435,14 86-1268,24 111 423,5 88-481,6 87 619,12 55 990,2 59-1470,8 44 513,0 39 2125,5 44-2952,5 52 984,12 35 3541,12 51-4974,19 49 5827,16 33-5913,14 32 5299,20 74-4199,-1 1 0,-1 0 0,1 0-1,1-1 1,-1 1 0,0 0 0,1 0-1,0 0 1,0 0 0,2-5 0,-4 10 182,2-2 0,-1 0 0,0 0 0,1 0 0,-1 0 0,1 1 1,-1-1-1,1 0 0,0 1 0,-1-1 0,1 0 0,0 1 1,-1-1-1,1 1 0,0-1 0,0 1 0,-1-1 0,1 1 0,0-1 1,0 1-1,0 0 0,0 0 0,0-1 0,0 1 0,-1 0 0,1 0 1,0 0-1,0 0 0,0 0 0,1 0 0,2 1-157,0 0-1,0 0 1,0 0 0,0 1-1,-1-1 1,1 1-1,-1 0 1,1 0 0,4 5-1,57 54 1433,11 20-1661,16 27 442,-5 5-147,0 6 0,5 11 0,-1 24 0,14 32 0,21 31 0,15 41-1626,11 20 2091,-2 4-697,-4-4 232,-7-10 0,-7-24 0,-13-10 0,-20-29-690,-12-3 887,-8-22-295,-4-2 98,-9-24 0,-15-21 0,-16-28 0,-6-15 0,-2-11 0,-6-13 1575,-15-18-2025,-5-32 1415,-4-30-1176,-10-34 316,-16-27-105,-15-38 0,-6-23 0,-10-8 0,-15-10 0,-7-11 0,-11 4 0,-17 1 0,1 8 0,-6 9 0,6 17 0,7 14 0,7 14 0,6 17 0,21 15 0,12 20 0,9 16 0,7 13 0,2 10 0,10 6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00:27.789"/>
    </inkml:context>
    <inkml:brush xml:id="br0">
      <inkml:brushProperty name="width" value="0.05" units="cm"/>
      <inkml:brushProperty name="height" value="0.05" units="cm"/>
      <inkml:brushProperty name="color" value="#EEB3A6"/>
      <inkml:brushProperty name="inkEffects" value="rosegold"/>
      <inkml:brushProperty name="anchorX" value="-91777.47656"/>
      <inkml:brushProperty name="anchorY" value="23538.23438"/>
      <inkml:brushProperty name="scaleFactor" value="0.5"/>
    </inkml:brush>
  </inkml:definitions>
  <inkml:trace contextRef="#ctx0" brushRef="#br0">163 2173 24575,'0'0'0,"0"6"0,0 11 0,0 8 0,8-2 0,0-12 0,0-12 0,-2-14 0,-1-18 0,-2-9 0,-9-20 0,-1-10 0,-1-7 0,-7-12 0,-6-1 0,1 0 0,3 2 0,-3 11 0,3 3 0,-3 10 0,3 8 0,3 8 0,5 5 0,3 3 0,4 3 0,0 1 0,3 15 0,-1 17 0,9 16 0,0 13 0,7 17 0,0 7 0,5 2 0,-3 9 0,-4-2 0,-3 5 0,-5-2 0,6 3 0,-2 5 0,-2-5 0,-2-4 0,-2 3 0,-1 11 0,5 4 0,1 12 0,14 10 0,0 17 0,6 6 0,11 28 0,3 2 0,3 15 0,0-5 0,-1-8 0,6-17 0,-9-17 0,-9-8 0,-2-19 0,-1-16 0,-7-7 0,-6-10 0,2-8 0,3-5 0,-2-4 0,-5-3 0,-4-16 0,-11-24 0,0 1 0,0 0 0,0 0 0,0 0 0,0 0 0,0 0 0,0 0 0,0 1 0,0-1 0,0 0 0,0 0 0,0 0 0,1 0 0,-1 0 0,0 0 0,0 1 0,0-1 0,0 0 0,0 0 0,0 0 0,0 0 0,1 0 0,-1 0 0,0 0 0,0 0 0,0 0 0,0 0 0,0 0 0,1 0 0,-1 0 0,0 0 0,0 0 0,0 0 0,0 0 0,0 0 0,1 0 0,-1 0 0,0 0 0,0 0 0,0 0 0,0 0 0,0 0 0,0 0 0,1 0 0,-1 0 0,0 0 0,0 0 0,0 0 0,0 0 0,0 0 0,0 0 0,1-1 0,-1 1 0,0 0 0,0 0 0,0 0 0,0 0 0,0 0 0,0 0 0,0-1 0,0 1 0,0 0 0,0 0 0,0 0 0,0 0 0,0 0 0,0-1 0,4-33 0,-3-37 0,-8-49 0,-18-41 0,-8-19 0,-7-24 0,-3 9 0,-1 6 0,8 16 0,1 2 0,1 5 0,0 4 0,-2-7 0,-1 2 0,7 9 0,-1 9 0,0 2 0,6 9 0,-2 5 0,6 14 0,-2 20 0,4 19 0,6 17 0,3 11 0,5 9 0,3 20 0,2 23 0,0 0 0,0 0 0,0-1 0,0 1 0,0 0 0,0 0 0,0 0 0,0 0 0,0-1 0,0 1 0,0 0 0,0 0 0,1 0 0,-1 0 0,0-1 0,0 1 0,0 0 0,0 0 0,0 0 0,0 0 0,0-1 0,0 1 0,0 0 0,1 0 0,-1 0 0,0 0 0,0 0 0,0 0 0,0 0 0,0-1 0,1 1 0,-1 0 0,0 0 0,0 0 0,0 0 0,0 0 0,1 0 0,-1 0 0,0 0 0,0 0 0,0 0 0,0 0 0,1 0 0,-1 0 0,0 0 0,0 0 0,0 0 0,1 0 0,-1 0 0,0 0 0,0 0 0,0 0 0,1 1 0,7 27 0,9 14 0,7 24 0,5 12 0,-2 6 0,3 11 0,2 8 0,-6-8 0,-6-13 0,-6-4 0,-6-12 0,-4-1 0,5-7 0,-1 10 0,7 4 0,6 12 0,15 34 0,5 35 0,20 55 0,9 34 0,0 25-1183,3 7 1521,-14-18-507,2-23 169,-8-16 0,-3-20-414,-5-32 532,-10-19-177,-11-25 59,-9-17 0,-7-21 0,-5-16 1162,-3-14-1494,-1-8 933,-1-6-725,0-2 186,0-17-62,1-20 0,1 0 0,0 0 0,0 1 0,0-1 0,0 0 0,0 0 0,0 0 0,0 1 0,0-1 0,-1 0 0,1 0 0,0 1 0,0-1 0,0 0 0,0 0 0,0 0 0,-1 0 0,1 1 0,0-1 0,0 0 0,0 0 0,-1 0 0,1 0 0,0 0 0,0 0 0,-1 0 0,1 1 0,0-1 0,0 0 0,0 0 0,-1 0 0,1 0 0,0 0 0,0 0 0,-1 0 0,1 0 0,0 0 0,0 0 0,-1-1 0,1 1 0,0 0 0,-17-27 0,0-29 0,-6-41 0,-4-36 0,-5-36 0,4-29 0,-2-14 0,-1 3 0,-3-16 0,-1-12-711,-3-6 914,-8-4-304,-2 9 101,0 1 0,9 18 0,-6 0 0,2-7 0,0 10 0,-7-10 0,0 4 0,1 12 0,2 29 0,10 30 0,10 27 0,2 21 0,0 23 0,5 16 0,-4 22 0,6 23 0,17 20 21,1-1 1,-1 0-1,1 0 1,-1 0-1,1 0 1,-1 0 0,1 0-1,-1 0 1,0 0-1,1 0 1,-1 0-1,1 0 1,-1 1-1,1-1 1,-1 0 0,1 0-1,-1 1 1,1-1-1,0 0 1,-1 1-1,1-1 1,-1 0-1,1 1 1,0-1-1,-1 1 1,1-1 0,0 1-1,-1-1 1,1 1-1,0-1 1,0 1-1,-1 0 1,-8 26-225,3 20 304,3 14-101,2 10 0,10 15 0,0 4 0,0-7 0,-1-10 0,-3 6 0,7-9 0,-2-7 0,7 1 0,-2-7 0,-3-5 0,-2-4 0,4 4 0,5-3 0,-1 0 0,5 4 0,5 7 0,-5-2 0,4 6 0,-5 3 0,-6 5 0,-5-6 0,3 4 0,-2 0 0,-3 3 0,-3-5 0,-2-7 0,-1 1 0,-3-6 0,8-4 0,0-4 0,-1 4 0,7-2 0,6-9 0,7-12 0,6-9 0,3-9 0,-5-6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13:20.604"/>
    </inkml:context>
    <inkml:brush xml:id="br0">
      <inkml:brushProperty name="width" value="0.05" units="cm"/>
      <inkml:brushProperty name="height" value="0.05" units="cm"/>
      <inkml:brushProperty name="color" value="#EEB3A6"/>
      <inkml:brushProperty name="inkEffects" value="rosegold"/>
      <inkml:brushProperty name="anchorX" value="-93551.5"/>
      <inkml:brushProperty name="anchorY" value="22100.80859"/>
      <inkml:brushProperty name="scaleFactor" value="0.5"/>
    </inkml:brush>
  </inkml:definitions>
  <inkml:trace contextRef="#ctx0" brushRef="#br0">1 0 24575,'0'0'0,"0"13"0,0 13 0,0 4 0,0 6 0,0 10 0,0 2 0,0 8 0,0-1 0,0-3 0,0 4 0,0-4 0,0-2 0,0-4 0,0-3 0,0-3 0,0 7 0,0-2 0,0 1 0,0-3 0,0-1 0,0-1 0,0-2 0,0 6 0,0 1 0,0-1 0,0 7 0,0-2 0,0-9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3:23:21.382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0 714,'13'0,"17"0,23 0,22 0,23 0,2 0,-3 0,-12 7,-13 14,-13 18,-11 7,-6 4,-4-1,-8 3,-4 1,1 3,-4-1,0-3,-3-5,-6-3,2-3,-2 5,-4 0,-3 0,4 4,-1 0,-1-2,-2 4,-3 0,-2 3,-1 0,6-4,1-4,-1-16,-1-20,-2-19,-1-14,-2-9,-6 0,-10-1,-3-2,-3 5,1 2,-3 4,-3 0,-4-2,3-10,-7-18,-4-20,-1-23,-8-34,-2-20,-6-24,1-2,-4 4,8 18,-1 22,3 28,8 24,12 20,10 13,3 15,2 20,5 17,3 15,3 11,1 6,1 3,1 1,0 1,-1-1,7-7,2-4,6-6,0 0,-2 1,-3 3,-4 4,-2 2,-3 2,6-5,7-8,3-14,-3-8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3:34.130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nkEffects" value="rosegold"/>
      <inkml:brushProperty name="anchorX" value="-3541.89429"/>
      <inkml:brushProperty name="anchorY" value="-11780.2168"/>
      <inkml:brushProperty name="scaleFactor" value="0.5"/>
    </inkml:brush>
  </inkml:definitions>
  <inkml:trace contextRef="#ctx0" brushRef="#br0">257 390 24575,'0'0'0,"6"0"0,4-7 0,5-1 0,7 0 0,-2-5 0,-3-7 0,-4-7 0,3 4 0,-4-4 0,-2-3 0,-3-2 0,-3-2 0,-2-3 0,-2 0 0,-7 6 0,-9 8 0,0 15 0,-6 8 0,2 11 0,-3 9 0,4 9 0,-3-3 0,-4-4 0,5 2 0,-4-6 0,5 3 0,5 3 0,-3-3 0,-3 3 0,-5-5 0,-4-4 0,4-13 0,5-11 0,6-11 0,13-1 0,13 2 0,3-4 0,8 5 0,-2-3 0,-3-4 0,2 4 0,-3-4 0,3 6 0,5-4 0,4 5 0,-4-3 0,-5 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5:07.425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nkEffects" value="rosegold"/>
      <inkml:brushProperty name="anchorX" value="-14586.40137"/>
      <inkml:brushProperty name="anchorY" value="-13937.6748"/>
      <inkml:brushProperty name="scaleFactor" value="0.5"/>
    </inkml:brush>
  </inkml:definitions>
  <inkml:trace contextRef="#ctx0" brushRef="#br0">85 1 24575,'0'0'0,"0"25"0,0 56 0,0 43 0,0 40 0,0 24 0,0 6 0,0 4 0,0-16 0,-8-24 0,1-33 0,-1-30 0,2-25 0,1 5 0,-5-3 0,0 2 0,-6-15 0,2-14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2:47:31.26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7499.69531"/>
      <inkml:brushProperty name="anchorY" value="-2618.59912"/>
      <inkml:brushProperty name="scaleFactor" value="0.5"/>
    </inkml:brush>
  </inkml:definitions>
  <inkml:trace contextRef="#ctx0" brushRef="#br0">6995 7608 24575,'0'0'0,"0"-21"0,0-22 0,0-14 0,0-3 0,0-1 0,0-11 0,0 4 0,0 4 0,0 7 0,0 6 0,0-3 0,0 3 0,0 3 0,0 2 0,0 3 0,0 2 0,0 0 0,0 2 0,0-1 0,0 1 0,0 0 0,-8 7 0,0 1 0,-1 0 0,2-2 0,3-2 0,0-2 0,3-1 0,0-1 0,1 0 0,0-1 0,0 0 0,1 0 0,-1 0 0,-7 8 0,-1 0 0,-8 1 0,1-3 0,2-1 0,3-9 0,-5-18 0,-12-17 0,1-16 0,-6-43 0,-2-49 0,-10-69 0,-10-46-1766,-2-42 2271,1 9-757,4 16 252,11 37 0,3 46 0,10 42-33,1 41 42,7 24-13,6 31 4,-3 23 0,3 17 0,3 13 1763,4 6-2267,2 3 791,1 18-297,3 15 15,0 15-5,0 13 0,1 8 0,0 6 0,-9 10 0,0 2 0,-7-8 0,0-2 0,-5-2 0,2-2 0,-5 0 0,5 1 0,-5-8 0,4 1 0,5 0 0,-4-7 0,4 3 0,-5-7 0,-5 3 0,3 3 0,-4-4 0,4-12 0,-3-6 0,5-13 0,5-17 0,4-10 0,4-14 0,3-3 0,2-1 0,2-5 0,-1 2 0,9-4 0,0 3 0,8 4 0,-2 4 0,6 4 0,-3 4 0,-3 1 0,3 9 0,-3 1 0,-3 0 0,4-1 0,5-2 0,-2-2 0,4-2 0,-3-9 0,3-16 0,4-10 0,4-13 0,3-5 0,3-1 0,-6 2 0,-8 10 0,1 11 0,-6 3 0,-5 8 0,-5 6 0,-3 5 0,-3 3 0,-10 11 0,-9 10 0,0 16 0,-7 8 0,3 12 0,5 10 0,4 8 0,-4 5 0,4 3 0,-5 2 0,2 1 0,3-1 0,3 1 0,-4-2 0,1 1 0,3-1 0,2 0 0,-5-1 0,-7 9 0,2 0 0,2 7 0,-4-8 0,3-2 0,-4-4 0,3-1 0,3-2 0,-3-8 0,3 1 0,3-1 0,3 2 0,-5-5 0,3 1 0,0 2 0,-4 2 0,-7 3 0,2 10 0,-4 10 0,-21 16 0,-4 40 0,-19 37 0,-32 42 0,-23 51 0,-18 35-1631,-5 10 2097,1-1-699,5-33 233,21-26 0,14-43-453,20-44 582,17-30-193,12-29 64,18-20 0,5-22 0,11 0 1598,-1-3-2054,7 0 1170,-4-7-853,4 1 208,3 1-69,-4-5 0,-5-7 0,-5-6 0,2-12 0,-4-5 0,6-10 0,-3-16 0,5-15 0,5-14 0,-3-9 0,4-15 0,-5-5 0,4-8 0,-6 0 0,4 2 0,-4 3 0,3-3 0,-4 3 0,-4-21 0,4-7 0,-4-20 0,-2-18 0,-5-17 0,-1-19 0,-12-16 0,-1-13 0,-1-10 0,1 11-629,10 22 808,9 31-268,3 38 89,-1 32 0,5 28 0,5 18 0,6 12 0,-4 14 0,3 2 629,3 0-809,1-3 270,4 13-90,1 14 0,1 20 0,1 13 0,0 16 0,1 5 0,-1 8 0,1 15 0,-1 13 0,0 20 0,0 9 0,0-1 0,0 9 0,0 0 0,0 8 0,0 23 0,0 30 0,0 39 0,8 32 0,0 27-1329,0 11 1709,-2 12-570,-1-11 190,-2-3 0,-1-7 0,-2-21 0,1-3 0,-2-25 0,1-23-529,0-29 680,-1-24-226,1-20 75,0-14 0,0-16 0,0-5 1298,0-8-1669,0 0 1116,0 3-905,0-4 240,0-4-80,0-4 0,0-4 0,0-11 0,0-10 0,0-10 0,0-7 0,-8-13 0,0-19 0,8-16 0,0 0 0,0 0 0,0 0 0,0 0 0,-1 1 0,1-1 0,0 0 0,0 0 0,0 0 0,-1 0 0,1 0 0,0 0 0,0 0 0,0 0 0,-1 0 0,1 0 0,0 0 0,0 0 0,-1 0 0,1 0 0,0 0 0,0 0 0,0 0 0,-1 0 0,1 0 0,0 0 0,0 0 0,0-1 0,-1 1 0,1 0 0,0 0 0,0 0 0,0 0 0,-1 0 0,1-1 0,0 1 0,0 0 0,0 0 0,0 0 0,0 0 0,0-1 0,-1 1 0,1 0 0,-14-18 0,1-18 0,-6-17 0,2-20 0,-4-9 0,3-13 0,-5-17 0,5-1 0,-4-3 0,-4 6 0,3-1 0,-3 0 0,6-10 0,-12-25 0,-3-43 0,-12-40 0,-9-52 0,-10-18-1860,-6-11 2391,-5 2-797,-11-3 266,-9-17 0,-9-2 0,2-17 0,-5 10 0,6 10 0,-2 14 0,4 13 0,-1-5 0,-4 6 0,-4 4 0,-11 14 0,-3 20 0,-10 28 0,8 25-691,2 29 889,11 23-297,1 35 99,18 20 0,14 23 0,16 17 0,10 20 1802,17 7-2317,5 13 1522,31 23-1016,0-3-1,0 1 0,0 0 0,1-1 1,-1 1-1,0 0 0,0 0 0,0 0 1,0 0-1,0 0 0,0 0 1,0 0-1,0 0 0,0 0 0,0 0 1,0 0-1,0 1 0,0-1 0,0 0 1,0 1-1,-1 0 0,2 2 18,-1-1-1,0 0 1,0 0 0,1 0-1,-1 0 1,0 0 0,1 0-1,-1 0 1,1 0 0,0 1-1,0-1 1,0 0 0,0 3-1,8 58-7,5 23 0,17 18 0,7 11 0,-3 7 0,9 10 0,2 1 0,0-9 0,-8-2 0,6-4 0,-1-1 0,1 7 0,-1 9 0,0 25 0,-1 7 0,7 29 0,8 25 0,1 23 0,-3 33-1076,5 36 1384,-3 8-2154,-4 8 2329,-3-6-724,-4-2 241,-2-2 0,-2 15 0,-2 0 0,0-8 0,0-26 0,8-20 0,0-18 0,9-29-741,-2-15 953,-1-29-318,-4-31 106,-3-36 0,-2-21 961,-10-17-1235,-3-23 2121,-7-12-2336,-8-9 1571,2-11-1321,-5-2 358,5-7-119,-3-14 0,-3-12 0,-4-13 0,-11 0 0,-2-15 0,-2-3 0,1-4 0,0-2 0,-5-14 0,0-1 0,-6 2 0,1 3 0,3 5 0,4 4 0,3 3 0,2 2 0,3 1 0,0 1 0,10 0 0,-1 1 0,1-2 0,-2 1 0,-2 0 0,-1-1 0,-3 1 0,0-1 0,-1 0 0,8-7 0,0-1 0,8-16 0,-2-14 0,7-31 0,5-44 0,4-33 0,13-41 0,3-35-1122,1-27 1443,8-26-482,-9-26 161,-3 1-1895,-10 24 2437,-10 38-813,-8 37 271,-8 49-185,-4 34 238,-3 31-79,-2 32 26,1 24 1019,-1 17-1310,-8 10 2408,1 8-2681,-8 9 1057,2 1-553,-6 7 90,3 14-30,3 13 0,4 20 0,13 25 0,3 23 0,9 19 0,9 5 0,-1 1 0,5 4 0,-5-4 0,3-5 0,-4-5 0,2-5 0,-5-11 0,-4-2 0,4-2 0,-4-7 0,-3-7 0,-3-6 0,-4-5 0,-1-3 0,-3-3 0,0-1 0,0-1 0,7-7 0,0-1 0,1 1 0,-2 2 0,7-7 0,-2 10 0,7 2 0,-3 3 0,-2 0 0,-3 25 0,4 15 0,6 25 0,13 19 0,6 32 0,5 34 0,9 24 0,0 9 0,-2 1 0,-1-12 0,4-6 0,-2-13 0,5-5 0,-1-8 0,-12-8 0,-3-22 0,-3-20 0,-10-28 0,-7-22 0,-9-20 0,-13-20 0,-5-24 0,-10-13 0,-8-23 0,-7-21 0,-12-16 0,-12-13 0,-9-23 0,-1-14 0,-3-1 0,-4-14 0,-10-2 0,-3-10 0,-10-9 0,-7-22 0,-14-21 0,-6-21 0,-4-15 0,8 5-652,1 2 838,17 6-279,9 19 93,7-5 0,5 3 0,2-10 0,1-18 0,-9-17 0,0-9 0,-9-11 0,-7-1 0,1 9 0,3 21 0,4 4 0,-3 10 0,-4-1 0,-6 11 0,-5-3 0,4-7 0,-2 2 0,14 25 0,6 19 0,22 27 0,12 30 0,10 27 0,13 20 0,12 14 0,8 24 0,12 27 0,0-2 0,0 0 0,0 0 0,0 0 0,0 0 0,0 0 0,0 1 0,0-1 0,0 0 0,0 0 0,0 0 0,0 0 0,0 0 0,0 0 0,0 1 0,0-1 0,-1 0 0,1 0 0,0 0 0,0 0 0,0 0 0,0 0 0,0 0 0,0 0 0,0 1 0,0-1 0,0 0 0,0 0 0,-1 0 0,1 0 0,0 0 0,0 0 0,0 0 0,0 0 0,0 0 0,0 0 0,0 0 0,-1 0 0,1 0 0,0 0 0,0 0 0,0 0 0,0 0 0,0 0 0,0 0 0,-1 0 0,1 0 0,0 0 0,0 0 0,0 0 0,0 0 0,0 0 0,0 0 0,-1 0 0,1 0 0,7 22 652,11 21-838,8 16 279,-1 11-93,12 0 0,4 3 0,-6 2 0,0 1 0,0-6 0,1 9 0,1-8 0,1 2 0,1 0 0,0 2 0,0-6 0,1 0 0,0 1 0,-8 2 0,7-5 0,-7 1 0,1-6 0,9 2 0,-7-5 0,1-5 0,0 3 0,-7-4 0,1-3 0,0 13 0,2 5 0,11 7 0,9 18 0,10 20 0,9 16 0,-4 6 0,4 17 0,1-1 0,-5 4 0,9-7 0,2 9 0,2-7 0,2-6 0,-1 9 0,0-7 0,-8-5 0,7-7 0,-8-13 0,-7-5 0,-8-11 0,1-16 0,-13-16 0,-11-14 0,-5-17 0,-8-8 0,-7-3 0,1-8 0,-3-15 0,5-15 0,-3-12 0,-2-10 0,-3-7 0,-4-4 0,-2-10 0,-2 0 0,-1-9 0,0-5 0,-9-7 0,0 5 0,-7-4 0,0-1 0,-5-3 0,-5 7 0,3-2 0,-3-2 0,-3-1 0,4 4 0,-2 0 0,6-10 0,4-10 0,7-11 0,4-1 0,-5-6 0,2 4 0,1 13 0,2 13 0,2 13 0,2 10 0,1 8 0,1 5 0,8 9 0,8 10 0,1 16 0,-2 15 0,-3 12 0,4 9 0,-3 6 0,6 12 0,-3 9 0,4 1 0,-3 6 0,5 4 0,4 20 0,20 12 0,20 25 0,20 31 0,22 28 0,20 31 0,14 25-1505,11 10 1935,-3 5-645,4-8 215,-15-29 0,0-11 0,-6-19-582,4-13 748,-12-10-249,-4-13 83,-10-4 0,-11-9 0,-7-15 0,-15-14 0,-13-21 0,-10-9 0,-8-22 1466,-13-11-1885,-11-8 1250,-2-4-1009,-7-18 267,-12-15-89,-12-24 0,-19-19 0,-10-18 0,-13-20 0,-2-31 0,-16-14 0,-6-7 0,-5-3 0,-2 10 0,-16-6 0,-16-20 0,-16-32 0,-35-46 0,-27-44-1780,-13-20 2289,-15-10-764,-1 14-2203,10 20 3160,13 22-1053,6 27-839,18 30 1530,25 33-510,15 13 92,35 30 100,15 7 1447,27 20-1891,21 15 3118,17 13-3406,19 56 873,1-2 1,-1 1-1,1-1 0,-1 0 0,1 1 0,0-1 1,0 0-1,0 1 0,1-1 0,0-4 0,0 8-176,0-2 1,-1 1-1,1-1 0,0 1 0,-1-1 0,1 1 0,-1-1 0,1 1 1,0 0-1,-1-1 0,1 1 0,0 0 0,-1 0 0,1 0 0,0-1 1,0 1-1,-1 0 0,1 0 0,0 0 0,-1 0 0,1 0 0,0 0 1,0 0-1,-1 1 0,1-1 0,0 0 0,-1 0 0,1 1 0,0-1 1,-1 0-1,2 1 0,41 33 320,25 39-336,11 25 43,15 25-14,11 18 0,23 19 0,29 39 0,52 53-1382,62 71 1777,90 74-4535,118 85 5266,84 50-6966,73 39 7348,16-1-6581,20-12 6307,-32-37-1851,-22-37 617,-64-56-1738,-68-67 2235,-52-50-746,-42-47 304,-42-57-71,-46-40 2059,-40-43-2625,-46-27 873,-46-25 4172,-30-25-5738,-35-20 6274,-27-14-6245,-20-9 5558,-56-4-4444,0-1 0,0 1 1,0-1-1,0 0 0,0 0 0,0 0 1,6-3-1,-8 3 313,0 0 1,0 0-1,0 0 1,-1 0-1,1 0 1,-1 0-1,1-1 0,-1 1 1,0-1-1,1 1 1,-1-1-1,0 1 1,1-3-1,9-25-756,-9-5 905,-3-5-342,-11-2 18,0-9-6,-15-8 0,-7-8 0,-5-6 0,-10-12 0,-2 5 0,0-1 0,2 0 0,-5 9 0,9 0 0,3 8 0,3 7 0,-7-2 0,-7-11 0,-17-5 0,-7-29 0,-37-34 0,-19-34 0,-17-20 0,-9-5-952,-5-5 1224,-1 7-408,-8 9 136,0 8 0,-5 8 0,2-3 0,11 19 0,5 3 0,18 19 0,11 14 0,24 15 0,13 18 0,18 17 0,14 12 0,3 1 0,7 5 952,13 3-1224,-5 11 408,11 1-136,0 10 0,8 0 0,-1 5 0,-1 6 0,5-3 0,-3 3 0,-3 3 0,-3 3 0,4 10 0,7 11 0,5 10 0,6 7 0,5 5 0,2 4 0,11-7 0,0 1 0,8-1 0,-1 2 0,6-7 0,5-7 0,-4 1 0,4-5 0,-6 3 0,12 4 0,2 4 0,4 5 0,2 2 0,0 4 0,1-7 0,-9 0 0,0 0 0,-1 2 0,2 2 0,-7 1 0,-15-15 0,-13-22 0,1 0 0,0 0 0,0 1 0,0-1 0,0 0 0,0 1 0,0-1 0,0 0 0,0 0 0,0 1 0,0-1 0,0 0 0,0 1 0,0-1 0,0 0 0,-1 0 0,1 1 0,0-1 0,0 0 0,0 0 0,0 0 0,-1 1 0,1-1 0,0 0 0,0 0 0,0 0 0,-1 1 0,1-1 0,0 0 0,0 0 0,-1 0 0,1 0 0,0 0 0,0 1 0,-1-1 0,1 0 0,0 0 0,-1 0 0,1 0 0,0 0 0,0 0 0,-1 0 0,1 0 0,0 0 0,0 0 0,-1 0 0,1 0 0,-1-1 0,-15-7 0,-19-14 0,-7-10 0,-3-6 0,-2-3 0,-7-9 0,1-1 0,2-7 0,-21-15 0,-29-21 0,-23-21 0,-34-17 0,-21-14 0,-22-9-916,-8 3 1178,-5-2-393,2-1 131,18-1 0,4 15 0,3 0 0,7-1 0,6-11 0,-2-5 0,-4-3 0,-4 7 0,10 8 0,4 0 0,14 8 0,12-2 0,2 4 0,7-3-165,5-13 212,-3 4-70,11-4 23,-6 6 0,2-2 0,10 15 0,17 14 0,2 6 0,23 18 0,5 9 0,19 15 910,7 19-1170,6 9 561,11 7-350,7 2 73,16 17-24,3 17 0,0 0 0,1 0 0,-1-1 0,0 1 0,0 0 0,0 0 0,1-1 0,-1 1 0,0 0 0,0 0 0,1 0 0,-1-1 0,0 1 0,0 0 0,1 0 0,-1 0 0,0 0 0,1 0 0,-1 0 0,0 0 0,0-1 0,1 1 0,-1 0 0,0 0 0,1 0 0,-1 0 0,0 0 0,1 0 0,-1 1 0,0-1 0,1 0 0,-1 0 0,0 0 0,0 0 0,1 0 0,-1 0 0,0 0 0,1 1 0,13 12 0,10 3 0,5 9 0,5 6 0,3 12 0,10 3 0,10 2 0,0-1 0,-1-1 0,-12-3 0,-4 0 0,-3-2 0,-1-1 0,-9-1 0,9-7 0,-6-1 0,2 0 0,0 2 0,3-6 0,1 9 0,10 2 0,-7 2 0,0 2 0,7 0 0,1-1 0,-1-8 0,-1-1 0,7 0 0,-9 2 0,6 1 0,-10 1 0,-1 2 0,6 1 0,1 1 0,7 0 0,8 0 0,-1 8 0,6 0 0,-12 0 0,-5-10 0,-4 7 0,4-10 0,-10-1 0,0 1 0,-2-1 0,-7 2 0,0-6 0,0-8 0,-5 1 0,-6-7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5:17.267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nkEffects" value="rosegold"/>
      <inkml:brushProperty name="anchorX" value="-39238.5625"/>
      <inkml:brushProperty name="anchorY" value="-28052.78516"/>
      <inkml:brushProperty name="scaleFactor" value="0.5"/>
    </inkml:brush>
  </inkml:definitions>
  <inkml:trace contextRef="#ctx0" brushRef="#br0">42 9366 24575,'0'0'0,"0"-7"0,0-17 0,0-14 0,0-22 0,0-26 0,7-24 0,8-34 0,1-13 0,6-9 0,4-1 0,-3 9 0,-4 18 0,-6 20 0,-4 25 0,-5 20 0,-2 17 0,-2 12 0,-1 7 0,0 4 0,0 2 0,0-9 0,1-7 0,7-25 0,0-30 0,9-21 0,5-31 0,7-11 0,-3-5 0,3 9 0,2-4 0,-6 19 0,-4 27 0,-7 26 0,-6 22 0,-3 18 0,-3 11 0,-1 7 0,-1 4 0,0 0 0,0 0 0,0-2 0,-7 7 0,0-8 0,0-1 0,2-9 0,1-9 0,-5-16 0,0-35 0,1-14 0,-5-24 0,2-17 0,2-21 0,2-10 0,3-13 0,3-1 0,0 7 0,2 12 0,0 12 0,1 24 0,0 16 0,-8 12 0,-1 16 0,1 11 0,1 10 0,-6 14 0,-7 4 0,2 9 0,2 7 0,-4 7 0,4 3 0,3-4 0,-4 1 0,3 1 0,3-6 0,-5 0 0,2 3 0,3 1 0,-5 3 0,3 2 0,2-5 0,-5 0 0,2 0 0,3 2 0,2 3 0,3 0 0,3 2 0,0 0 0,2 2 0,1-1 0,-1 0 0,1 0 0,-1 1 0,1-8 0,-1-24 0,0-30 0,0-30 0,0-32 0,0-20 0,0-4 0,0 10 0,0 13 0,0 17 0,0 27 0,0 33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5:20.297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nkEffects" value="rosegold"/>
      <inkml:brushProperty name="anchorX" value="-37929.87109"/>
      <inkml:brushProperty name="anchorY" value="-17417.28711"/>
      <inkml:brushProperty name="scaleFactor" value="0.5"/>
    </inkml:brush>
  </inkml:definitions>
  <inkml:trace contextRef="#ctx0" brushRef="#br0">9632 616 24575,'0'0'0,"-19"0"0,-38 0 0,-20 0 0,-12 0 0,-12 0 0,0 0 0,4 0 0,-3-8 0,-2-14 0,-25-9 0,-27-14 0,-42-3 0,-35-9 0,-24 1 0,-22 2-1048,-14-3 1347,-17 4-449,-5 3 150,20 3 0,17 12 0,41 10 0,45 9 0,40 8 0,42 5 0,30 3 0,23 1 0,14 1 0,7 0 0,4 0 1049,0-1-1349,-2 0 450,-8-1-150,-41 0 0,-69 0 0,-101 15 0,-93 8 0,-86 8-1147,-65 5 328,-31 3-164,12-7 0,32 1 0,69-9 295,69-6-379,75-7 1074,62-5-435,47-3 491,31-3 1038,34-1-385,24 0 296,17-1-43,12 1 14,7-7 0,2 0 0,16 0-819,15 2-94,14 1-23,4-6-47,8 2 0,-2-7 0,3 2 0,4 2 0,2 3 0,3-5 0,2 3 0,2 1 0,0 4 0,-7-6 0,-1 2 0,9 1 0,1 3 0,1 1 0,0 3 0,0 1 0,-1 1 0,0 0 0,6 0 0,15 1 0,8-1 0,14 0 0,18 1 0,17-1 0,14 0 0,18 0 0,22 0 0,12 0 0,16 0 0,3 0 0,16 0 0,-39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5:25.701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nkEffects" value="rosegold"/>
      <inkml:brushProperty name="anchorX" value="-35937.90234"/>
      <inkml:brushProperty name="anchorY" value="-14581.01074"/>
      <inkml:brushProperty name="scaleFactor" value="0.5"/>
    </inkml:brush>
  </inkml:definitions>
  <inkml:trace contextRef="#ctx0" brushRef="#br0">0 213 24575,'0'0'0,"6"0"0,11 0 0,6 0 0,6 0 0,13 0 0,3 0 0,2 0 0,14 0 0,21 0 0,37 0 0,57 0 0,84 0 0,144 0-1147,241 0 328,243-15-164,221-16 0,149-15 0,52 2 0,-21 6 0,-52 10 0,29 17 0,-31 24 0,-90 28 0,-177 4 0,-184 11 0,-205 0 0,-161 6 304,-114-4 756,-115-11 949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27:11.92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43 24575,'0'0'0,"6"0"0,20 0 0,14 0 0,9 0 0,10 0 0,8 0 0,-1 0 0,4 0 0,-6 0 0,3 0 0,-5 0 0,-6 0 0,-5 0 0,3 0 0,-3 0 0,6 0 0,-2 0 0,-2 0 0,-4 0 0,-3 0 0,-2 0 0,5 0 0,0 0 0,-1 0 0,7 0 0,-2 0 0,-2 0 0,5 0 0,7 0 0,-3 0 0,4 0 0,-3 0 0,11 0 0,4 0 0,5-8 0,-7-1 0,0 1 0,0 1 0,2 2 0,-7 2 0,-7 1 0,-7 1 0,-6 1 0,-5 1 0,-3-1 0,-1 0 0,-1 1 0,0-1 0,8 0 0,1 0 0,7 0 0,1 0 0,-3 0 0,-3 0 0,-3 0 0,-3 0 0,-1 0 0,-3 0 0,0 0 0,0 0 0,0 0 0,-1 0 0,1 0 0,0 0 0,1 0 0,-1 0 0,0 8 0,1 1 0,-1-1 0,0-1 0,1 6 0,-1-2 0,0-1 0,0-2 0,-7 5 0,-1-2 0,0-1 0,10-3 0,1-2 0,11-2 0,-9 6 0,8-1 0,-3 0 0,-1-2 0,-3-1 0,-2-3 0,-1 8 0,-2-1 0,8 7 0,7-1 0,9-2 0,-2-4 0,-11 6 0,-6-3 0,4-2 0,-3-3 0,-1 6 0,-1-2 0,6-2 0,-1-2 0,-1-3 0,-2-1 0,-2-2 0,-1-1 0,-3 0 0,0-1 0,-1 1 0,0 0 0,-16-9 0,-24 9 0,1-1 0,-1 1 0,1-1 0,-1 1 0,1-1 0,-1 1 0,1-1 0,-1 0 0,1 1 0,-1-1 0,1 0 0,-1 1 0,0-1 0,0 0 0,1 1 0,-1-1 0,0 0 0,0 0 0,0 1 0,0-1 0,1 0 0,-1 0 0,0 0 0,-10-16 0,-12 2 0,-11 3 0,-6 4 0,-3 3 0,7-5 0,-1 1 0,10 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27:49.61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424.0249"/>
      <inkml:brushProperty name="anchorY" value="-1443.87671"/>
      <inkml:brushProperty name="scaleFactor" value="0.5"/>
    </inkml:brush>
  </inkml:definitions>
  <inkml:trace contextRef="#ctx0" brushRef="#br0">1 289 24575,'0'0'0,"0"-7"0,8-3 0,0-6 0,8-7 0,7-7 0,-2-5 0,5 5 0,4 6 0,-4 0 0,1-3 0,4 5 0,2 5 0,3 5 0,1 5 0,3 4 0,0 2 0,1 1 0,0 1 0,0 0 0,-1 0 0,1 0 0,-1-1 0,1 0 0,7 1 0,1-1 0,-1 0 0,0 0 0,-3 0 0,-2 0 0,-1-1 0,-1 1 0,0 0 0,-1 0 0,0 0 0,-1 0 0,2 0 0,-1 0 0,0 0 0,0 0 0,1 0 0,-1 0 0,0 0 0,0 0 0,9 0 0,-1 0 0,1 0 0,-2 0 0,6 0 0,-1 0 0,-2 0 0,-2 0 0,6 0 0,5 0 0,-1 0 0,-2 0 0,4 0 0,4 0 0,-3 0 0,-3 0 0,2 0 0,-3 0 0,-5 0 0,5 0 0,-3 0 0,-3 0 0,-3 0 0,-3 0 0,6 0 0,6 0 0,0 0 0,-2 0 0,-3 0 0,-5 0 0,-2 0 0,-3 0 0,-1 0 0,-1 0 0,0 0 0,0 0 0,-1 0 0,1 0 0,0 0 0,0 0 0,0 0 0,9 0 0,-1 0 0,9 0 0,-1 0 0,13 0 0,-2 9 0,12-1 0,4 1 0,-6-3 0,0-1 0,-1-1 0,1-3 0,-7 0 0,0 7 0,2 0 0,-15 8 0,2-1 0,-6-2 0,-4-3 0,-3-4 0,-3-2 0,-2-2 0,-1-2 0,0 0 0,-1-1 0,1 1 0,0 7 0,0 1 0,8 0 0,0-2 0,1-1 0,-2-2 0,-2-1 0,-1-2 0,-2 1 0,-1-2 0,-1 1 0,0 0 0,0-1 0,8 1 0,1 0 0,7 0 0,-1 0 0,-1 0 0,-4 0 0,-3 0 0,-3 0 0,-2 0 0,-1 0 0,-1 0 0,0 0 0,0 0 0,-9 8 0,1 1 0,-1-1 0,3-1 0,1-2 0,2-2 0,2-1 0,0-1 0,10-1 0,0 0 0,8-1 0,-1 1 0,-3 0 0,-2-1 0,4 1 0,-3 0 0,-1 0 0,5 0 0,-3 0 0,-2 0 0,13 0 0,-2 0 0,6 8 0,11 0 0,4 0 0,3-1 0,17-2 0,-1-2 0,-1 7 0,3 7 0,5 0 0,-5 5 0,-5-2 0,-13-4 0,-6-4 0,5-5 0,-2-3 0,-7-2 0,-9-2 0,-9-1 0,-7 0 0,-6 0 0,-3 1 0,-3-1 0,0 1 0,0 0 0,-1-1 0,10 1 0,15 0 0,2 1 0,7-1 0,-5 7 0,-6 2 0,3-1 0,9 7 0,-3-2 0,-4-1 0,-8-4 0,11-2 0,-6-3 0,5-1 0,-5-2 0,2 0 0,4-1 0,-5 1 0,-5-1 0,2 9 0,3 0 0,5 0 0,4 6 0,4-1 0,2-2 0,9-2 0,9-4 0,17-2 0,8-1 0,-4-2 0,-7 0 0,-9-1 0,1 1 0,-7-1 0,-12 1 0,-5 0 0,5 0 0,-8 0 0,-8 0 0,-9 0 0,0 0 0,-4 0 0,-5 0 0,13 0 0,5 0 0,23 0 0,12 0 0,19 0 0,-1-8 0,-5 0 0,-9-1 0,-9 3 0,-7 1 0,-13 2 0,-13 1 0,-9 1 0,-9 1 0,-4 1 0,-4-1 0,0 0 0,-2 1 0,2-1 0,8 0 0,0 0 0,1 0 0,-1 0 0,-2 0 0,-2 0 0,-1 0 0,-1 0 0,0 0 0,-1-8 0,0-8 0,0-1 0,0 2 0,8 3 0,9-4 0,0-5 0,6 2 0,5-5 0,-3 4 0,11 5 0,4-4 0,34-4 0,58-5 0,-13 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27:53.52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3048.70898"/>
      <inkml:brushProperty name="anchorY" value="-2636.83936"/>
      <inkml:brushProperty name="scaleFactor" value="0.5"/>
    </inkml:brush>
  </inkml:definitions>
  <inkml:trace contextRef="#ctx0" brushRef="#br0">1 0 24575,'0'0'0,"0"7"0,0 11 0,0 7 0,0 6 0,0 5 0,0 4 0,7 1 0,2 1 0,7-8 0,-1-1 0,-2 0 0,-3 2 0,-3 8 0,5 3 0,-2 1 0,7 7 0,-2 8 0,5-2 0,-2 13 0,4-3 0,-3-5 0,-5-6 0,-3 2 0,-5 2 0,5-3 0,-1-4 0,-2 3 0,-2 5 0,6-12 0,-1 5 0,-2-5 0,-2 5 0,6-3 0,-2-2 0,-1 5 0,5-3 0,-2-3 0,-2 6 0,-3-4 0,-3-1 0,-2-4 0,-1-3 0,-2-2 0,0-2 0,7-8 0,1-2 0,-1 1 0,0 1 0,-3 2 0,-1 10 0,7 1 0,-2 2 0,1 7 0,-3-1 0,-1-2 0,-3 5 0,0-2 0,-2-3 0,0-3 0,0 4 0,0-1 0,-1-2 0,1-3 0,0-2 0,0-3 0,0 8 0,0-1 0,0 7 0,0-1 0,0-2 0,0-3 0,0-3 0,0 4 0,0 0 0,0-2 0,0-2 0,0-3 0,0-1 0,0-1 0,0-2 0,0 9 0,0-1 0,0 0 0,0-1 0,0-3 0,0 0 0,0 6 0,0-1 0,0 8 0,0-2 0,0 6 0,0-3 0,0-3 0,0-4 0,0-4 0,-8 4 0,0 0 0,-1-3 0,-5-1 0,1-3 0,2-1 0,2-1 0,4-2 0,2 8 0,1 0 0,2 0 0,0-1 0,1-2 0,-1-1 0,1-2 0,-1-1 0,0-1 0,0 8 0,0 0 0,0 1 0,0 5 0,0 0 0,0-3 0,0-2 0,0-3 0,0-10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28:05.29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12251.84961"/>
      <inkml:brushProperty name="anchorY" value="-9522.10449"/>
      <inkml:brushProperty name="scaleFactor" value="0.5"/>
    </inkml:brush>
  </inkml:definitions>
  <inkml:trace contextRef="#ctx0" brushRef="#br0">1 2360 24575,'0'0'0,"0"-7"0,0-11 0,0-6 0,0-8 0,0-4 0,0-11 0,8-11 0,0 0 0,9-15 0,6-13 0,15-21 0,5-26 0,-5-8 0,8 5 0,1-12 0,-1-13 0,-1-5 0,-1 14 0,-1 15 0,-2 11 0,-8 14 0,-9 20 0,-8 18 0,-8 14 0,-4 2 0,-3 7 0,-10 12 0,-1 12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28:08.859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10428.02637"/>
      <inkml:brushProperty name="anchorY" value="-8433.11523"/>
      <inkml:brushProperty name="scaleFactor" value="0.5"/>
    </inkml:brush>
  </inkml:definitions>
  <inkml:trace contextRef="#ctx0" brushRef="#br0">0 4688 24575,'0'0'0,"14"0"0,13 0 0,6 0 0,-3 8 0,3 0 0,1 0 0,2-1 0,2-2 0,0-2 0,10-2 0,1 0 0,7-1 0,16-8 0,7 0 0,20-1 0,27-6 0,81-15 0,160-30 0,140-22-1147,132-12 328,164-27-164,55 15 0,-25 12 0,-97 24 0,-90 16 0,-75 18 0,-69 15 0,-49 10 0,-73 8 0,-46 4 0,-17 1 2294,-3 2-1775,14-1 620,-21-1-152,-14-1-4,-10 0 0,-29 0 0,-28-1 0,-41 0 1147,-27 0-328,-29 0 164,-23 0 0,-14 0 0,-18-8 0,-13-1 0,-11 1 0,-14-7 0,-13-6 0,-2 1-28,2 4-1111,-5 11 316,3 13-160,5 5 0,-4 7 0,4 0 0,-5 5 0,-5 4 0,3-5 0,-4 4 0,4-6 0,-3 3 0,5 10 0,5 5 0,12 3 0,12-7 0,13-1 0,23 0 0,40 17 0,44 10 0,33 16 0,24 8 0,-18-5 0,-10 0 0,-21-1 0,-28-1 0,-32-7 0,-20-9 0,-23-8 0,-15-6 0,-12-13 0,-15-3 0,-3-10 0,-2-7 0,1-7 0,3 3 0,11-2 0,34-2 0,132-3 0,292-74 0,388-100-1147,277-117 328,261-118-164,207-92 0,9-24 0,-3-22 0,-8 11 0,-27 26 0,39 30 0,-113 66 0,-28 64 0,-36 55 0,-308 83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28:19.56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8866.08984"/>
      <inkml:brushProperty name="anchorY" value="-8825.29297"/>
      <inkml:brushProperty name="scaleFactor" value="0.5"/>
    </inkml:brush>
  </inkml:definitions>
  <inkml:trace contextRef="#ctx0" brushRef="#br0">1 1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28:23.316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0136.0918"/>
      <inkml:brushProperty name="anchorY" value="-10095.29297"/>
      <inkml:brushProperty name="scaleFactor" value="0.5"/>
    </inkml:brush>
  </inkml:definitions>
  <inkml:trace contextRef="#ctx0" brushRef="#br0">1 1861 24575,'0'0'0,"6"-41"0,28-96 0,31-76 0,16-58 0,9-16-1147,5 19 328,-10 32 655,-18 53 94,-12 47 863,-17 48-1033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7:43.8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2598,'6'-1,"-1"0,0 0,1 0,-1-1,0 0,9-5,11-3,146-56,-38 13,117-37,314-117,-333 119,330-128,125-21,-504 186,238-57,-376 102,1 2,71 3,-75 2,1-2,-1-1,54-10,-8-3,152-5,-132 13,129-11,426-23,-44 16,-274 9,-18 1,533-12,556 29,-1129-26,-134 7,244-20,2012-202,-2284 224,381-69,-356 55,237-17,-49 9,292-81,-521 98,-73 15,1-1,-1-2,0-1,36-15,-63 20,0 0,0 0,0 0,0-1,-1 0,0-1,0 0,0 0,-1 0,0-1,0 0,-1 0,0-1,0 1,0-1,-1 0,0 0,-1-1,0 1,0-1,1-9,-3 11,1-3,0 0,0 0,1 1,0-1,8-16,-8 23,-1-1,0 1,1 1,0-1,-1 0,1 1,0-1,0 1,1 0,-1 0,0 0,1 0,-1 1,1-1,-1 1,1 0,0 0,0 0,4 0,47-4,0 2,75 5,-46 0,-1-1,894 2,-6-65,-825 35,-108 18,0 1,0 2,1 2,0 1,45 3,-75 2,-1 0,1 1,0-1,-1 2,0-1,0 1,0 0,12 9,-11-7,1 0,-1-1,1 0,0-1,16 5,21-1,1-2,0-2,0-3,62-5,-42 2,81 6,666 95,-700-83,517 53,447-59,-620-13,471-35,-327-23,-245 27,227 2,5 34,-43 0,1840-105,-1676 63,196 25,-897 15,1 1,-1 0,0 0,1 1,-1 1,0 0,0 0,0 1,-1 0,1 1,14 9,-19-12,0 1,0-1,1 0,-1-1,1 1,0-1,-1 0,1 0,0-1,-1 1,1-2,0 1,0 0,-1-1,1 0,0 0,-1-1,1 0,-1 0,8-4,54-12,230-12,-247 27,295-17,570-27,-480 28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3:51.756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4:03.01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4:13.364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73 4221,'0'-12,"0"-15,0-16,-11-24,-5-13,1-17,3-15,3-26,4-12,2-5,2-13,1-13,0 0,1-5,0 17,-1 25,1 13,-1 17,0 16,0 12,0-3,0 2,0-8,0-1,0 41,0 41,0 48,12 41,16 32,15 22,12 25,-4-1,3-4,-9-14,-11-19,-1-5,8-21,-5-14,-7 5,3-1,-5 11,7-10,-4-7,-6-4,4-2,-2 11,6-7,-2-5,6-12,-4-5,6 2,7 3,8 17,8-4,-7-1,-1-12,3 8,4 5,4 4,-10 1,-1-11,2-6,-8 2,0-11,3-12,7-12,4-11,-8-19,-12-20,-14-30,-11-17,-8-20,-19-17,-6-15,-25 2,-5 11,5 12,-1-1,5 5,-2 8,6 6,8 6,9 3,7 3,5 1,-8 1,-2 0,2-1,-10-11,0-17,-8-16,-12-36,2-28,8-33,-2-16,5-5,-5 1,3 3,8 29,-4 24,2 30,6 15,7 18,-7 16,0 13,4 7,-8 18,-12 18,1 28,6 28,7 24,9 28,5 15,5 6,3-1,1 9,0 0,13 7,3 11,-1-4,8-7,2 2,-5-5,-6 4,-5-3,-4 4,8-15,2-12,-2-7,-3-3,-3-2,8 0,2 0,-3 1,-3 1,-4 1,-3 0,-3 1,-2-1,0-11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4:15.7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4:31.311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nkEffects" value="rosegold"/>
      <inkml:brushProperty name="anchorX" value="-34333.57813"/>
      <inkml:brushProperty name="anchorY" value="-9348.9082"/>
      <inkml:brushProperty name="scaleFactor" value="0.5"/>
    </inkml:brush>
  </inkml:definitions>
  <inkml:trace contextRef="#ctx0" brushRef="#br0">18279 0 24575,'0'0'0,"-120"264"0,-578 927 0,-575 857-1147,-344 545 328,-396 548-164,-93 26 0,122-230 0,215-334 0,154-38 0,236-125 0,249-270 0,254-383 0,224-426 0,201-446 0,163-341 0,117-275 0,110-212 1183,59-85-177,0 1 1,0-1-1,0 0 1,-1 1 0,1-1-1,0 0 1,-1-1-1,0 1 1,1 0-1,-1-1 1,0 1-1,-3 0 1,1 12-37,4-13 1,0-1-1,0 1 1,-1 0-1,1 0 1,0-1-1,0 1 1,0-1-1,-1 1 1,1-1-1,0 1 1,-1-1-1,1 0 1,0 0 0,-1 0-1,1 0 1,-3 0-1,4 0 12,-1-1-1,0 1 1,0-1-1,1 1 1,-1-1-1,0 1 1,1-1-1,-1 0 1,0 1-1,1-1 1,-1 0-1,1 0 1,-1 1 0,1-1-1,0 0 1,-1 0-1,1 0 1,0 1-1,-1-1 1,1 0-1,0 0 1,0 0-1,0 0 1,0-1-1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5:08.9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22785,'0'-64,"5"-279,1 244,27-143,8 59,8 2,8 2,141-302,-126 339,7 2,5 4,7 4,192-216,147-46,-397 366,172-130,274-162,-215 151,614-363,47 37,-406 233,201-86,283-127,401-191,365-193,279-159,2417-1245,-2138 1065,125-104,142-100,116-39,138 2,-192 165,26 22,-1945 909,2116-990,-419 190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5:19.6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1954,'0'6,"1"1,0 0,1 0,0-1,0 1,0-1,5 8,4 17,3 20,-2 1,-3 0,4 89,-12 165,-4-172,2 912,4-996,2 1,21 91,-1-12,11 51,5 41,-38-191,1 1,1-1,2 1,1-2,1 1,15 30,4 0,-2 1,19 68,-23-53,4-1,68 136,-85-195,1 0,1-1,0-1,1 0,1 0,0-1,1-1,16 12,-21-19,-1 0,1 0,0-2,1 1,-1-1,1 0,0-1,0 0,0-1,0 0,1 0,-1-1,0-1,1 1,-1-2,15-1,-6-2,0-1,0-1,-1-1,0 0,0-1,0-1,-1-1,-1 0,31-25,-4-3,-1-2,37-47,131-197,-199 268,171-231,-108 150,15-24,-71 92,-3 7,-1-1,-2 0,19-46,-9-4,4 0,3 3,3 0,78-125,-96 175,-8 10,1 0,0 1,0 0,1 0,12-10,-20 18,1 1,0-1,0 1,-1-1,1 1,0 0,0-1,0 1,0 0,-1 0,1 0,0 0,0 0,0-1,0 2,0-1,-1 0,1 0,0 0,0 0,0 0,0 1,-1-1,1 0,0 1,0-1,-1 1,1-1,0 1,0-1,-1 1,1-1,-1 1,1 0,0-1,-1 1,1 0,-1-1,1 3,18 37,-12-24,147 290,-121-238,3-2,3-2,2-1,66 76,-58-78,9 10,-10-23,0-2,41 52,-65-67,1-2,2-1,0-1,47 34,19 14,22 17,-96-82,-1-1,1-1,1 0,-1-1,1-2,37 7,7 2,70 17,69 20,-176-43,0 2,-1 1,0 2,-1 0,29 21,43 29,28 22,-109-71,2-1,0-1,0 0,1-2,0 0,23 8,-38-16,0-1,0 1,1-1,-1 0,0 0,1-1,-1 1,0-1,1 0,-1 0,0 0,1-1,-1 1,0-1,1 0,-1 0,0-1,0 1,0-1,0 0,0 0,0-1,-1 1,1-1,-1 1,0-1,1 0,-1 0,0-1,-1 1,1-1,-1 1,1-1,-1 0,0 0,2-6,2-8,0 0,-1 0,-1-1,-1 1,1-36,-6-102,-1 98,-8-1593,14 1004,-3-126,0 764,3-34,-3 42,0 1,1 0,-1-1,0 1,0-1,0 1,1-1,-1 1,0 0,0-1,1 1,-1 0,0-1,1 1,-1 0,0 0,1-1,-1 1,0 0,1 0,-1-1,1 1,-1 0,1 0,-1 0,0 0,1 0,0 0,19 12,48 63,-33-34,60 52,-72-74,1 0,0-2,2-1,0-1,0-1,55 20,23 6,-51-18,63 16,-2-15,222 14,-49-8,-45 15,101 12,470 32,-548-55,199 12,-23-47,-410 2,0-2,0-1,-1-1,0-2,0-1,0-1,-1-2,35-16,-50 19,1-1,-1 0,0-1,-1-1,0 0,-1-1,0 0,-1-1,0 0,-1-1,0 0,-1 0,0-1,-1 0,-1-1,0 0,4-16,-5 10,-2 0,0-1,-2 1,0-1,-2 1,0-1,-1 1,-1-1,-1 1,-1-1,-1 1,-1 1,-1-1,-1 1,0 0,-22-35,17 33,0 1,-2 1,0 0,-2 1,0 1,0 1,-2 0,0 1,-1 2,-1-1,0 2,-1 1,0 1,-36-13,-95-20,85 27,1-3,-92-42,103 37,0 2,-1 3,-76-17,67 22,-16-6,-1 4,-134-11,-66 27,164 4,0-5,-163-25,205 14,2-3,-1-3,-93-38,8-7,-110-53,83 23,-253-146,43 17,-4-2,328 181,-1 3,-2 4,-1 3,-2 4,-1 3,-104-19,46 20,-1 7,0 6,-143 5,248 7,0-1,0-1,0-2,1-2,0-1,0-1,0-2,-59-29,83 35,1-1,0 0,0 0,0-1,1 0,0 0,1-1,-1 0,2 0,-1-1,1 0,0 0,1-1,0 0,0 1,1-2,1 1,0 0,0-1,1 1,0-1,0 0,2 0,0-19,8-27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5:22.2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77 0,'0'1380,"-4"-1301,-4-1,-17 79,-10 100,30 347,9-315,-5 196,1-1651,0 1103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5:31.7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2436 1,'-19'1,"0"0,0 2,0 0,0 1,0 1,1 1,-24 11,-118 68,129-67,-34 24,-90 77,49-35,-4 6,64-50,-88 57,93-73,-1-2,0-2,-2-2,-77 22,39-17,-2-2,0-5,-118 9,166-23,1 2,-1 1,1 2,0 1,1 2,0 2,0 0,1 3,-33 19,29-12,2 2,1 1,1 2,1 1,1 1,2 2,-32 42,27-30,25-38,10-12,11-18,120-167,-84 135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5:32.63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235 196,'-12'0,"-6"-12,2-18,-10-3,-13 4,0-6,-6 3,5 8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06T12:47:48.7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1790 7543,'24'-1,"0"-1,-1-1,34-8,365-95,-4-16,147-44,2198-642,-2122 623,-172 47,1914-537,-2347 666,64-19,0 5,168-17,-263 40,1-1,-1 1,1 0,0 1,-1-1,1 1,-1 0,1 1,5 1,-10-2,-1-1,1 1,0-1,0 1,0 0,0-1,-1 1,1 0,0 0,-1-1,1 1,0 0,-1 0,1 0,-1 0,1 0,-1 0,0 0,1 0,-1 1,0 0,0 0,0 1,0-1,0 0,-1 0,1 1,-1-1,0 0,1 0,-1 0,0 0,-2 4,-5 5,0 1,0-1,-1 0,0-1,-1 0,-1-1,-18 14,-87 52,69-47,-2-2,0-3,-1-2,-2-1,-69 15,-20 1,-204 81,-144 97,-7 21,-166 93,-129 72,-4116 2250,4485-2406,70-41,-451 211,790-409,-6 5,-1-2,0 0,-41 8,60-15,-1-1,1 0,-1 1,0-1,1 0,-1 0,1 0,-1-1,1 1,-1 0,0 0,1-1,-1 1,1-1,-3 0,4 0,-1 1,1-1,0 1,-1-1,1 1,-1-1,1 0,0 1,0-1,-1 1,1-1,0 0,0 1,0-1,0 1,0-1,0 0,0 1,0-1,0 0,0 1,0-1,0 0,0 1,1-2,1-3,0-1,1 1,0 0,0 0,0 0,0 1,7-7,22-22,1 1,65-47,66-39,258-143,-259 167,864-488,485-239,359-172,213-95,2356-1180,37 60,-2370 1208,-276 146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5:37.4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2370 0,'-3'37,"-2"-1,-1 0,-2 0,-1 0,-25 59,3-5,-53 219,68-241,4 1,2-1,-1 73,13 211,2-151,-4-185,0 0,-1 0,-1 0,0 0,-1 0,-11 30,12-42,1 0,-1 1,-1-1,1 0,-1 0,1-1,-1 1,0-1,-1 1,1-1,0 0,-1 0,0 0,0-1,0 1,0-1,0 0,0 0,0 0,-1-1,1 1,-1-1,1 0,-1-1,0 1,1-1,-1 0,-9 0,-13-3,0-1,0-1,0-1,0-1,1-2,0-1,1 0,0-2,1-1,0-1,1-1,1-1,0-1,1-1,-19-21,-31-35,-132-106,151 141,-2 3,-1 1,-1 3,-2 3,-2 2,-64-20,82 35,-1 2,0 1,-83-4,-134 11,184 4,57-2,1 0,0 2,-1 0,-28 8,41-8,1 0,-1 0,1 0,0 1,-1 0,1 0,0 0,1 1,-1 0,1 0,0 0,0 0,0 1,0 0,1-1,-1 1,1 0,-3 9,-1 7,1-1,1 1,2 0,0 1,0-1,2 0,2 32,0-21,-2 0,-7 43,-2-25,4-20,0 0,2 0,-1 53,6-73,0 0,0 0,1 0,0 0,1 0,0-1,0 1,1-1,1 0,-1 0,2 0,-1-1,1 0,0 0,10 10,9 4,1-1,0-2,2-1,40 21,-43-25,94 46,-69-36,63 39,246 176,-329-223,0-1,0-1,54 16,-49-19,-1 2,53 27,6 13,-3-3,135 99,15 51,-224-187,0 0,-1 0,-1 2,0 0,-1 0,-1 1,0 1,-1 0,-1 0,-1 1,0 1,-1-1,-1 1,-1 1,-1-1,6 40,-7-23,-2 1,-1-1,-2 1,-1-1,-2 1,-2-1,-1-1,-20 63,10-55,-1 0,-2-1,-2-1,-1-1,-2-1,-51 59,60-83,0-1,0-1,-1-1,-1 0,-26 13,-30 20,24-10,-80 43,107-67,-2-1,1 0,-1-2,0-1,-1 0,-28 2,-18-3,8-4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5:38.22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0,'11'8,"0"0,0 0,1-2,0 1,0-1,1-1,0 0,0-1,0-1,23 4,22 8,105 29,70 24,95 62,-292-117,-1-2,2-1,0-1,0-2,63 3,195-12,-152-2,136 2,-207 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5:39.8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5:40.76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5-20T12:35:41.96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6:58.916"/>
    </inkml:context>
    <inkml:brush xml:id="br0">
      <inkml:brushProperty name="width" value="0.025" units="cm"/>
      <inkml:brushProperty name="height" value="0.025" units="cm"/>
      <inkml:brushProperty name="color" value="#FF4E00"/>
      <inkml:brushProperty name="inkEffects" value="rainbow"/>
      <inkml:brushProperty name="anchorX" value="-14785.04395"/>
      <inkml:brushProperty name="anchorY" value="-38248.83594"/>
      <inkml:brushProperty name="scaleFactor" value="0.5"/>
    </inkml:brush>
  </inkml:definitions>
  <inkml:trace contextRef="#ctx0" brushRef="#br0">2018 8282 24575,'0'0'0,"13"-12"0,20-6 0,12 3 0,-2-12 0,9 2 0,5 4 0,7 5 0,-57 8 0,1 3 0,0 1 0,0-2 0,0 1 0,7-7 0,57-26 0,2-10 0,19-7 0,2 7 0,-1 10 0,-18-4 0,-5 10 0,-19-7 0,-2 8 0,-12-8 0,-12-8 0,-10-9 0,-7-7 0,-11 58 0,2-3 0,-1 1 0,-1-1 0,1 1 0,-5-12 0,2 8 0,0 2 0,0 0 0,-1 0 0,-8-11 0,-34-40 0,-13-3 0,5-5 0,-4 13 0,-3-2 0,11-2 0,12-3 0,-2 10 0,11-2 0,-8 12 0,-7-4 0,-9-19 0,7-8 0,-5 9 0,-6-1 0,11-1 0,-4-1 0,10-3 0,-4 13 0,10 0 0,9-2 0,-7-3 0,-7-3 0,4-5 0,-8 13 0,7-1 0,9-16 0,-7 11 0,7-4 0,7 0 0,-8-2 0,4-16 0,-10 13 0,6-1 0,-10-14 0,-9 1 0,7-2 0,-8 3 0,9 3 0,-5 2 0,9 3 0,-7 1 0,9 0 0,7 2 0,-5 0 0,6 0 0,5 0 0,-7 15 0,4 0 0,5 0 0,5-4 0,-10-2 0,3-5 0,4-1 0,4-3 0,4 0 0,-10-1 0,2-1 0,-14-14 0,3-15 0,4-1 0,-8 18 0,5-8 0,-9 6 0,4 4 0,7 3 0,-7 3 0,5 3 0,6 2 0,-9-14 0,-9-16 0,3 0 0,-9-11 0,8-10 0,-7 6 0,8-6 0,8 10 0,-5 24 0,7-4 0,5 9 0,7 3 0,5 4 0,-10-12 0,-13 1 0,2 1 0,3 4 0,7 3 0,6 3 0,6 3 0,-11 1 0,2 2 0,-13-1 0,3 1 0,4 0 0,6 0 0,6-1 0,4 16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7:49.200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3674.14063"/>
      <inkml:brushProperty name="anchorY" value="-22282.79883"/>
      <inkml:brushProperty name="scaleFactor" value="0.5"/>
    </inkml:brush>
  </inkml:definitions>
  <inkml:trace contextRef="#ctx0" brushRef="#br0">22645 9864 24575,'0'0'0,"13"0"0,19 0 0,14 0 0,12 0 0,10 0 0,5 0 0,3 0 0,2 0 0,-1 0 0,0 0 0,0 0 0,-1 0 0,-15 14 0,-2 1 0,16 15 0,-13 13 0,4-3 0,-15 8 0,16 7 0,4 7 0,3 5 0,3 5 0,0 2 0,0 1 0,0 1 0,14 15 0,1 0 0,13 15 0,-2-3 0,-4-19 0,-21-6 0,8-6 0,-4 12 0,-1 1 0,12 0 0,1-1 0,-3-3 0,-3-17 0,-4 13 0,-3-16 0,-4 1 0,-1-14 0,-17 1 0,0 4 0,-1-11 0,-11 6 0,17-10 0,5-9 0,-9 5 0,1-7 0,2-7 0,-13 9 0,3-5 0,3-5 0,4-4 0,4-7 0,5-3 0,3-3 0,2-2 0,1 0 0,-15 13 0,1 1 0,-56-9 0,3-2 0,-2 1 0,1 0 0,0 0 0,5 6 0,-7-6 0,-1 1 0,1-1 0,-1 1 0,-1 0 0,1 1 0,4 7 0,-4-5 0,0 0 0,0 0 0,-1 1 0,3 12 0,5 42 0,-7 7 0,-3 5 0,-18 1 0,-1 2 0,-15-16 0,3-1 0,4 1 0,7 0 0,6 5 0,-9-13 0,3 2 0,2 3 0,-9 2 0,2 5 0,-11 3 0,-9 18 0,3 2 0,8 2 0,-5-18 0,7-4 0,8-3 0,7 0 0,-9 1 0,-10 3 0,3 1 0,-10 1 0,5 2 0,8 0 0,9 1 0,7 1 0,6-1 0,-10-15 0,2-1 0,-14 1 0,-12 2 0,3 4 0,-10-12 0,9 2 0,8 3 0,-6-12 0,9 3 0,-9 4 0,6 5 0,-7-9 0,5 18 0,-7-10 0,6 4 0,-7-13 0,7 2 0,-7 3 0,-7-10 0,6 5 0,-6-11 0,-6 6 0,-6-9 0,-7-8 0,-3-9 0,-3-8 0,-2-5 0,-1-3 0,0-3 0,1 0 0,-1-1 0,1 1 0,0-16 0,0 1 0,0 0 0,1 3 0,-1 3 0,0 4 0,15-11 0,1 0 0,14-13 0,-2 2 0,-3 4 0,-21 6 0,-7-8 0,-4 4 0,-17-11 0,-14-11 0,-29-25 0,-55-9 0,-54-51 0,-76-33-1147,-54 0 328,-40-18 774,-39-14-1206,16 20 402,56 36 219,64 24 693,62 37-1059,50 13 1248,50 23-378,39 16 126,27-3 1147,2 8-583,9 5 492,4-10-110,3 4 37,2 4-153,2-12-950,-1-9 262,1-13-142,0 5 0,0-6 0,0 9 0,0 11 0,0-5 0,14-6 0,1 6 0,14-7 0,-2 7 0,12-6 0,9-6 0,-6 6 0,7-6 0,5-4 0,-8-8 0,5-5 0,4-4 0,-10 12 0,4-2 0,-10 15 0,5-3 0,-9-4 0,5-5 0,-7 9 0,7-5 0,7-3 0,-6 10 0,7-5 0,5-3 0,-9 9 0,6-5 0,-11 10 0,6-4 0,-11 9 0,-7-7 0,-10 9 0,-7-8 0,-6-7 0,-4 7 0,14-7 0,-1 9 0,0-5 0,12-7 0,-3 8 0,12-5 0,-4 10 0,10-7 0,-6 10 0,-8 8 0,8-6 0,7-9 0,-4 6 0,-8-8 0,7-7 0,-8 6 0,-6 10 0,8-4 0,-6-7 0,-19-7 0,7-8 0,12-7 0,-2 12 0,-3-3 0,-3-2 0,-6-2 0,11-4 0,11-3 0,0 13 0,-5-2 0,7-16 0,-20 12 0,-6-3 0,-8 14 0,11-1 0,0 12 0,0 12 0,12-5 0,-1 9 0,11-10 0,12-8 0,-5 4 0,8-7 0,-23 8 0,-11 9 0,7-6 0,-6 7 0,12-8 0,-18 5 0,10-8 0,-4 7 0,-3 6 0,-4 8 0,-2-8 0,-4 5 0,-2-12 0,63 25 0,-2 0 0,-22-18 0,-25-13 0,15-8 0,-2 8 0,11-7 0,-5 10 0,-7 8 0,8-20 0,-7-10 0,9-8 0,-20-6 0,-8-19 0,-22-16 0,-19-16 0,-2-13 0,-12-8 0,-23-35 0,-39-48 0,-36-3-1147,-3-23 992,-37 14 129,-46-56-1189,-61-12 395,-25-25-163,-58-18 0,-79-43 0,-86-23 0,-76-21 0,-106-26 0,-73 8 0,-13-1 0,-18 18 0,54 32 0,91 62 0,78 31 0,127 65 926,81 42-43,106 47 1215,82 36-601,78 26 556,59 18-130,42 23 43,88 45-738,1 2 1,1-1 0,-12-11 0,-25-15 737,-10-18 0,-3 8 0,8-6 0,-3-6 0,12-5 0,-3 10 0,-4-3 0,9-2 0,-5-5-138,-5 11-970,-6 12 269,9-1-144,-4 9 0,11-6 0,-4 8 0,-18-9 0,6-7 0,11 6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8:04.242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239.53642"/>
      <inkml:brushProperty name="anchorY" value="-11149.1543"/>
      <inkml:brushProperty name="scaleFactor" value="0.5"/>
    </inkml:brush>
  </inkml:definitions>
  <inkml:trace contextRef="#ctx0" brushRef="#br0">80 0 24575,'0'0'0,"0"13"0,0 19 0,0 14 0,0 12 0,0 24 0,0 22 0,0 3 0,0-2 0,-15-6 0,-1-7 0,1 24 0,2-5 0,4-3 0,3-8 0,2 6 0,3 10 0,1-6 0,0-6 0,1 7 0,0 8 0,-1 9 0,1-7 0,-1 6 0,0 4 0,0 6 0,0-10 0,0-12 0,0-13 0,0-11 0,0-8 0,0-5 0,0-4 0,0-2 0,0 15 0,0 1 0,0 0 0,0-2 0,15-3 0,-9-64 0,0-1 0,13 26 0,11 48 0,-2 15 0,9-1 0,-6 11 0,-7 9 0,8-6 0,-6-9 0,-5 4 0,-7-9 0,-5-7 0,11-8 0,-2-8 0,-3-4 0,-3-3 0,11-2 0,-3-1 0,12-15 0,-3 0 0,-5 1 0,-6 2 0,-6 4 0,9-11 0,-3 3 0,-2 16 0,11-10 0,-4 3 0,12-14 0,-5 16 0,9-12 0,-6 3 0,9 3 0,-8 2 0,-6 5 0,5-13 0,-6 17 0,-6 1 0,8 4 0,11 1 0,-5-1 0,-6 0 0,8-1 0,-8-1 0,-5-1 0,6-15 0,-4 0 0,9-15 0,-5 1 0,-6 4 0,8 7 0,9 5 0,-4 6 0,8 3 0,7-12 0,-8 1 0,6 0 0,5 3 0,-9 4 0,5-13 0,4 3 0,-10 1 0,6-10 0,3 2 0,-9 5 0,6-11 0,3 6 0,6 4 0,5 6 0,5 5 0,3 4 0,-13 3 0,-1-12 0,-14 0 0,3 0 0,3-11 0,-9 2 0,6 3 0,4-9 0,7 19 0,6 5 0,5 6 0,-12 2 0,1 2 0,1-16 0,4-1 0,-13 0 0,3 1 0,3 3 0,4 3 0,5 2 0,3 3 0,4 0 0,1 1 0,-14 1 0,0-16 0,-14 0 0,1-15 0,4 2 0,6-11 0,6 4 0,-10 7 0,3-7 0,2-8 0,4-9 0,5 5 0,3-5 0,2-6 0,3 11 0,0-5 0,0-3 0,1-6 0,-1 9 0,15 13 0,1-3 0,-1 10 0,-3-7 0,-3-7 0,-3 7 0,-4-8 0,14-6 0,0-6 0,-2 8 0,-2-5 0,-4-2 0,-3 10 0,12-3 0,14-4 0,-16 9 0,-3 11 0,9-4 0,-4-5 0,-3 6 0,12-8 0,-4-6 0,-3 8 0,-5-6 0,-5-6 0,-67-8 0,0-3 0,29 17 0,31 15 0,-1-5 0,-2 7 0,15 7 0,15 7 0,0-7 0,-2 5 0,-6-12 0,-6-10 0,-7 4 0,-4-8 0,-2-7 0,-3-7 0,0 9 0,0-4 0,-1 13 0,1-5 0,0 11 0,0-5 0,0 7 0,1-6 0,-16 8 0,1-7 0,-1-8 0,4 6 0,2 9 0,5-6 0,16-6 0,-11 6 0,-1-7 0,13-6 0,-14 7 0,-2-5 0,-16 10 0,14-5 0,2-6 0,3-7 0,-13 9 0,1-5 0,-1-3 0,3-5 0,-11 10 0,16-3 0,-12 12 0,3-3 0,3-5 0,3-7 0,2 9 0,4-4 0,1-4 0,-14 10 0,1-4 0,0-4 0,-12 9 0,3 11 0,3-5 0,5-5 0,-9 7 0,4-7 0,2-7 0,20 8 0,5-6 0,4 10 0,1-5 0,12 9 0,-1-7 0,12 10 0,-5 6 0,11-6 0,-6 7 0,-7-9 0,-8 5 0,8 6 0,-6-8 0,-3 6 0,-6-11 0,11-8 0,-4 4 0,-3 8 0,-3-6 0,9-6 0,-1 6 0,11 7 0,11-5 0,-3-7 0,7 6 0,7-8 0,7-7 0,-10 9 0,-10-7 0,-14-3 0,5 7 0,7-3 0,-6-6 0,-6-4 0,-8 9 0,-7-4 0,10 13 0,11-5 0,-2 11 0,10 8 0,-6-5 0,-6-8 0,5 6 0,-6-9 0,-6-7 0,-7 6 0,9 10 0,-4-6 0,11-5 0,-3-8 0,-5 8 0,-7-6 0,10-5 0,-5-4 0,12-6 0,-5-4 0,-5-2 0,-5 13 0,-74-9 0,1-1 0,26 13 0,35 12 0,-4-3 0,-2-6 0,-1-7 0,-1-5 0,1-5 0,0-2 0,0-2 0,0-1 0,1-1 0,14 1 0,2 15 0,-2 0 0,-1 1 0,-19 12 0,-5-2 0,-1-4 0,0-5 0,3-5 0,3 10 0,2-3 0,2-3 0,1-3 0,1-4 0,-1-3 0,2-3 0,-2-1 0,2-2 0,-2 1 0,1-1 0,0 0 0,15 1 0,0-1 0,-14 16 0,11 1 0,-3 0 0,14-4 0,-16 12 0,-4-3 0,-3-2 0,-2-5 0,-1-5 0,-1-4 0,2-3 0,0-1 0,1-1 0,0 14 0,1 1 0,-1 0 0,1-3 0,0 11 0,-1-2 0,1-3 0,15-4 0,-14 10 0,-2-4 0,-1-2 0,13-5 0,1-5 0,0-3 0,13-3 0,12-1 0,14-1 0,9-1 0,23 0 0,21 0 0,17 0 0,29 1 0,10 0 0,5 0 0,15 0 0,12 0-1147,12 0 1382,-5-15-372,-24 0 123,-27 0 14,-26 3-229,-36 3 294,-31 3-97,-24 3 32,-18 2 0,-11 0 0,-6 2 1146,-2 0-1393,14-1 630,2 1-440,1-1 91,-1 0-34,-3 1 0,-2-1 0,-2 0 0,-2 0 0,-1 0 0,0 0 0,14 0 0,-74-8 0,2 5 0,-1-1 0,26-11 0,48-16 0,41-30 0,58-39 0,118-54 0,186-95-1147,384-131 328,399-121-164,448-148 0,49 11 0,-156 75 0,-308 117 0,-346 134 0,-322 104 0,-257 92 0,-151 63 0,-208 45 787,-9 6-1,1 0 0,-1 1 1,33 1-1,-38-3 298,-7 3 0,0 0 0,0 0-1,0 1 1,0-1 0,0 1 0,0 0 0,0 0 0,0 1-1,-1-1 1,1 1 0,4 2 0,1-5-57,-7 2 0,1 0 0,-1 1 0,1-1 0,-1 1 0,0-1 0,0 1 0,0 0-1,1 0 1,-1 0 0,2 3 0,24 16 976,5-3-55,9-4 18,25-5 0,10-4 0,6-3 0,17-1 0,-1-1 0,-1-1 0,9 0 0,-5-14-1019,-4-1 163,-7 0-109,9 4-18,-4-12 0,-4 2 0,-5 3 0,11 5 0,-3 5 0,-3-11 0,-5 2 0,12 2 0,-88 8 0,3 2 0,0 0 0,0 0 0,13-9 0,50-25 0,-4 5 0,-2 8 0,-1-7 0,2 6 0,-1-8 0,2 7 0,-14-11 0,15 8 0,-14-9 0,17 8 0,1 6 0,3-6 0,-14-9 0,-3 6 0,-1 6 0,-13-7 0,2 8 0,2 6 0,-11-8 0,6 7 0,-11-11 0,-9-9 0,-30 43 0,3-3 0,-1 1 0,0 0 0,-1-1 0,1 1 0,-1-1 0,1 1 0,-1-1 0,0 1 0,-1-5 0,-3-39 0,-7-7 0,15 8 0,-2 44 0,-1-2 0,0 1 0,0 0 0,1-1 0,-1 1 0,1 0 0,0 0 0,0 0 0,4-5 0,1 5 0,-3 0 0,1-1 0,0 2 0,0-1 0,0 0 0,1 1 0,-1 0 0,6-1 0,43-27 0,10 7 0,5 5 0,-11-9 0,-29 4 0,-29 23 0,0-1 0,1 1 0,-1-1 0,0 1 0,1-1 0,-1 1 0,0-1 0,1 1 0,-1-1 0,0 1 0,0-1 0,0 0 0,0 1 0,1-1 0,-1 1 0,0-1 0,0 0 0,0 1 0,0-1 0,0 0 0,-1 1 0,1-1 0,0 1 0,0-1 0,0 0 0,0 1 0,-1-1 0,1 1 0,0-1 0,0 1 0,-1-1 0,1 1 0,-1-1 0,0-1 0,-1 1 0,0-1 0,0 1 0,0-1 0,0 1 0,0 0 0,-1 0 0,1 0 0,0 1 0,0-1 0,-4 0 0,-43-8 0,-16-11 0,-9 3 0,10-14 0,-1 4 0,0 3 0,-1-8 0,-3-10 0,-2 5 0,-1 6 0,-32-6 0,-2-8 0,77 26 0,-48-29 0,-23-14 0,7-6 0,-23-1 0,4-2 0,3-2 0,9-1 0,-7-1 0,-8 0 0,-25-15 0,5-1 0,-7 1 0,-1 3 0,-4-12 0,-30-12 0,-17-13 0,-16 5 0,4 7 0,-5 10 0,-2-19-680,-19 6 874,12-10-291,-2-5 97,2 22 0,-15-19 0,-17-19 0,-15 22 0,15-4 0,-22-18-1147,-38-18 1229,-54-20-1322,23 13 385,3 3 771,28 22-9,27 7 58,54 33-753,19 0 1013,41 27-337,34-7 654,11 20-697,-10 1 1379,26 2-1484,-4 13 1551,-4-1-462,23-3 154,-7 10-941,8 11 63,20-5-76,5 9-29,4 8 0,1-9 0,-3 6 0,-1-10 0,-3 5 0,-1 5 0,-2 7 0,0 7 0,-1 4 0,0 3 0,0 3 0,0 1 0,0 0 0,0-14 0,0-2 0,0 0 0,0 3 0,-14-12 0,-1 3 0,0 3 0,-12 4 0,3 5 0,3-12 0,5 3 0,6-13 0,4 4 0,4 3 0,-13 7 0,0 5 0,1 6 0,-12-12 0,3 1 0,3 2 0,5 4 0,-25-12 0,-11 3 0,2-12 0,-21 3 0,9-9 0,-19 4 0,13-7 0,-1-9 0,0-7 0,-1 7 0,-1-4 0,13-4 0,0 10 0,13-4 0,-2-3 0,-4-6 0,-21 10 0,8-3 0,-4-3 0,-17 10 0,-31-18 0,12-5 0,2-5 0,23 12 0,8 0 0,5 15 0,16-1 0,-1-4 0,13-4 0,10 9 0,-4 11 0,21-4 0,6 10 0,7 7 0,2 9 0,0 6 0,0-10 0,-1 3 0,-1-13 0,-2 2 0,1 4 0,-2 6 0,0-9 0,0 4 0,0 4 0,0-9 0,0 3 0,0 4 0,1-9 0,-1 4 0,0 4 0,0 6 0,1 5 0,-1 5 0,1 3 0,-1 2 0,0 0 0,15 16 0,56-13 0,-1 0 0,0-1 0,0 1 0,0 1 0,0-1 0,1 0 0,-7 8 0,6-7 0,1 1 0,1 0 0,-1 0 0,1 0 0,0 0 0,0 0 0,-2 7 0,-11 47 0,8 9 0,6 5 0,4 3 0,1 2 0,15-15 0,0-1 0,0-1 0,-4 3 0,-4 2 0,11 3 0,-2 3 0,-3 1 0,-4 1 0,-3 1 0,-4 15 0,-3 1 0,-1 0 0,13-18 0,2 11 0,-2-4 0,13-14 0,-3-2 0,12-16 0,-5 1 0,-5 2 0,7 6 0,-6 5 0,9 6 0,-5 2 0,-7 4 0,8 1 0,-5 1 0,-6 0 0,9-15 0,-6-1 0,-4 14 0,-6 19 0,-5 3 0,11 1 0,-2 11 0,12 11 0,-2-5 0,-5 9 0,-6 6 0,10-9 0,-5-9 0,-4-11 0,-4 20 0,9-6 0,-3 9 0,12 7 0,-3 6 0,9 6 0,-5 4 0,9 18 0,7 17 0,9 15 0,6 43 0,5 24-1096,-10-8 1409,0-4-469,17 37 156,3 8 0,18-4 0,-14-13 0,-1 14 0,-5 2 0,12 33-1147,0-11 783,-16-31 398,-3-20-133,-3-35-694,0-30 1020,1-8-341,-13-30 114,2-13 0,0-7 970,5-17-1247,-11-16 1562,2-28-906,-11-12 488,4-21-1025,-10-3 287,5-13-129,7 5 0,8-9 0,-48-17 0,1-4 0,1 1 0,11 14 0,31 23 0,5-7 0,5 5 0,5 6 0,3-8 0,3-9 0,-13 5 0,0-8 0,1-8 0,2-6 0,-12 7 0,3-3 0,3-4 0,-11 11 0,19 11 0,4-3 0,6-5 0,2-8 0,-13 7 0,13-5 0,1-4 0,16-7 0,1 10 0,0 12 0,-5-4 0,-5-3 0,-3-8 0,-4-6 0,-2-6 0,-1-5 0,-1-2 0,0-16 0,0-1 0,-64 10 0,1 1 0,1-1 0,14-8 0,33-15 0,0 4 0,-12-9 0,3 6 0,-11-9 0,4-10 0,-9-8 0,7 6 0,-9-5 0,-6-4 0,6 10 0,9-4 0,-5-3 0,-7-6 0,-7-5 0,-8-3 0,-7-3 0,-4-2 0,-2-2 0,-2 1 0,14-1 0,0 0 0,1 1 0,-3 0 0,-2-15 0,11-15 0,-1-16 0,-2 4 0,10 5 0,-2 10 0,-5-6 0,-5 8 0,-5 5 0,-5 6 0,-2-8 0,-3 3 0,15 3 0,0 4 0,-1 4 0,-2-11 0,-3 1 0,11 3 0,-2 3 0,-2 4 0,-3 3 0,10 17 0,-2 3 0,-3 1 0,-4-2 0,-5-4 0,-4-3 0,-2-3 0,-3-2 0,0-1 0,-1-1 0,0-1 0,1 1 0,-1 0 0,1 0 0,-1 0 0,1 0 0,0-14 0,0-2 0,-15-14 0,-1 3 0,1-12 0,-13 20 0,4 7 0,3 8 0,5 4 0,6 3 0,-11 1 0,3-16 0,1-1 0,-10 0 0,4 2 0,-12 2 0,4 4 0,6 2 0,-8 2 0,6 1 0,6 1 0,6 0 0,-10 0 0,5-1 0,-12 1 0,-11-1 0,4 1 0,-9-1 0,9 0 0,9 0 0,-6 15 0,8 1 0,-8 14 0,6-1 0,-9 11 0,7-6 0,-9-6 0,7-8 0,-7 8 0,7-6 0,-7 11 0,-8 11 0,7-5 0,-6 8 0,9-8 0,-6 6 0,-6 7 0,8-9 0,-6 7 0,-4 4 0,-7 6 0,10-9 0,-20-11 0,-2 2 0,-20-9 0,-18-9 0,0-8 0,4-7 0,6 10 0,-6-2 0,-9-2 0,20-4 0,6 11 0,9-2 0,4 13 0,17-4 0,3-5 0,-1 9 0,-3-6 0,-4-5 0,-4-6 0,-2-6 0,-18-20 0,-2 12 0,14-1 0,-11 16 0,16-13 0,3 13 0,1-3 0,0 0 0,14-4 0,-2-3 0,-2 12 0,-4-16 0,-4-2 0,-4 11 0,13 0 0,-2 0 0,-2-3 0,-3-1 0,-3 11 0,-4 14 0,-2-1 0,13-4 0,-1 9 0,0 8 0,12-6 0,-3 8 0,-3-8 0,-5 5 0,-5 8 0,-5-24 0,-18-9 0,-17-11 0,-16-20 0,-14-5 0,-24-16 0,-6 2 0,-3-11 0,-14 6 0,-11-7 0,3-8 0,22 8 0,8 9 0,10-5 0,18 23 0,2 9 0,14 7 0,13 18 0,-5-12 0,8 13 0,6-17 0,6 12 0,5-2 0,4 13 0,2-1 0,2 12 0,0-4 0,0-5 0,1 7 0,-1-6 0,0 8 0,0 10 0,-1 9 0,1-6 0,-1 5 0,15-11 0,0 5 0,1 4 0,-3 6 0,11-8 0,-3 4 0,-2 3 0,-5 5 0,-4 5 0,-4 4 0,-4 2 0,0 1 0,-2 2 0,-1 0 0,15 14 0,57-12 0,-1 0 0,0-1 0,0 1 0,0 0 0,0 0 0,1 1 0,-8 6 0,-32 22 0,11 11 0,10 9 0,8 9 0,7 6 0,5 5 0,3 2 0,4-65 0,-3 1 0,2 1 0,6 20 0,8 30 0,1-1 0,-4 4 0,11 3 0,-3 2 0,-4 3 0,11 2 0,-4 1 0,-4 0 0,-6 0 0,-5 1 0,-4-1 0,-4 0 0,13 0 0,-1-1 0,0 1 0,13 0 0,-3-1 0,-4 1 0,10-15 0,-4-1 0,-5 1 0,-6 2 0,9 4 0,-3 2 0,-4 4 0,-4 1 0,10 1 0,-3 1 0,-2 1 0,10-1 0,-4 15 0,-4 1 0,-5-1 0,-6 13 0,12-4 0,-3-3 0,-2 9 0,-4-4 0,-4 9 0,12-4 0,-3-6 0,-1-7 0,-4-7 0,12-6 0,-4-3 0,-2-2 0,-4-1 0,-5-1 0,11 15 0,-2 1 0,12 16 0,-2-3 0,-4 12 0,-6 9 0,-7-5 0,10-9 0,13 6 0,-3 6 0,-3-7 0,-8-8 0,-6 6 0,-1-73 0,12 40 0,9 33 0,-2 8 0,-7-8 0,6 6 0,9-7 0,-4-9 0,-7-9 0,-8 7 0,8 11 0,8-19 0,-3-6 0,-6 9 0,-7 11 0,-7-75 0,15 42 0,9 42 0,-4-6 0,7 23 0,7 9 0,8-8 0,-7-11 0,-11 2 0,-11 2 0,5 5 0,7-9 0,-5 5 0,-6-12 0,6 6 0,9-11 0,-6 7 0,-7-9 0,7-8 0,-7-8 0,7-7 0,-6 10 0,9-4 0,-7 14 0,7-4 0,-6-3 0,-8 9 0,8-6 0,-8-5 0,25 24 0,-5-5 0,-6 26 0,4-8 0,7 20 0,-9 3 0,-9 3 0,5 14 0,6 14 0,9-1 0,-7-5 0,5-8 0,5-8 0,6 8 0,-11-4 0,4-18 0,3-5 0,-11-19 0,4-2 0,4-13 0,5 19 0,-9-9 0,-12-8 0,3-10 0,-11-12 0,7-7 0,-7 9 0,8 11 0,-8-1 0,9-3 0,8-7 0,8 9 0,-8 10 0,6-4 0,4-21 0,-11 7 0,5-21 0,-11-4 0,-11-4 0,5 1 0,-8 0 0,8-13 0,-5 2 0,8 2 0,-6 3 0,-7 5 0,8-12 0,-6 2 0,-6 3 0,9-12 0,-6 4 0,11-12 0,-5 5 0,9-9 0,-6 6 0,-7 7 0,7-7 0,9-8 0,9-10 0,10-8 0,6-8 0,5-4 0,3-3 0,1-1 0,-14-16 0,-1-1 0,0 1 0,3-11 0,1-13 0,5-10 0,-14-11 0,-46 48 0,0 0 0,13-27 0,-15 23 0,-2 1 0,9-36 0,2-37 0,-9-3 0,-5 4 0,-4 3 0,-2 4 0,0 3 0,1 2 0,0 2 0,1 1 0,0-1 0,0 1 0,1 1 0,15-1 0,0-1 0,0 1 0,13-1 0,-3 1 0,11-1 0,-5 0 0,10-15 0,8 0 0,8 0 0,8-27 0,35-27 0,19-72 0,62-69 0,27-62-1147,50-108 328,71-125-164,108-171 0,71-122 0,10-37 0,-13-13 0,-43 57 0,-63 82 0,-73 114 0,-65 147 0,-81 145 0,-52 93 0,-52 91 197,-60 151 1413,8-47 0,-18 69-456,-3 3 0,-1 1 0,1-19 0,-4-34 812,-7 12 0,-2 2 0,0-2 0,2-4 0,3-4 0,1-3 0,2-17 0,2-18 0,0-2 0,0 3 0,1-9-197,-1-9-893,0-24 242,1 7-135,-1-6 0,0 14 0,0-1 0,0-16 0,0 10 0,0-3 0,0 14 0,0 13 0,0 14 0,0 10 0,0-7 0,0 5 0,0 2 0,0 4 0,0 4 0,0 3 0,-15 17 0,12 56 0,1 0 0,-1 1 0,1-1 0,-1 0 0,0 1 0,-1 0 0,1-1 0,-5-3 0,-23-35 0,-11 12 0,-10 9 0,-8 9 0,-8 6 0,-3 4 0,-4 3 0,-1 2 0,-1-1 0,15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8:22.391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-32494.58984"/>
      <inkml:brushProperty name="anchorY" value="-14658.01563"/>
      <inkml:brushProperty name="scaleFactor" value="0.5"/>
    </inkml:brush>
  </inkml:definitions>
  <inkml:trace contextRef="#ctx0" brushRef="#br0">0 0 24575,'0'0'0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8:24.500"/>
    </inkml:context>
    <inkml:brush xml:id="br0">
      <inkml:brushProperty name="width" value="0.35" units="cm"/>
      <inkml:brushProperty name="height" value="0.35" units="cm"/>
      <inkml:brushProperty name="color" value="#B4C3DA"/>
      <inkml:brushProperty name="inkEffects" value="silver"/>
      <inkml:brushProperty name="anchorX" value="-33764.58984"/>
      <inkml:brushProperty name="anchorY" value="-15928.01563"/>
      <inkml:brushProperty name="scaleFactor" value="0.5"/>
    </inkml:brush>
  </inkml:definitions>
  <inkml:trace contextRef="#ctx0" brushRef="#br0">28150 6628 24575,'0'0'0,"-280"0"-983,-388 0 0,-406 0 0,-446-30 0,-512-89 0,-186-49 0,-199-69 0,-105-54 0,-53-41 0,66-72 0,329 12 0,364 23 0,290 52 0,266 37 0,189 45 0,213 50 0,223 26 529,185 32 1614,158 38-1231,252 74 475,5 1 0,-52-29 0,75 38-337,6 2 0,0 0 0,1-1 0,0 1-1,0-1 1,0-1 0,0 1 0,1-1 0,-1 1-1,1-1 1,0 0 0,-3-7 0,2 8-28,4 2 0,0 0 1,0 0-1,0 0 0,1 0 1,-1-1-1,1 1 0,-1 0 1,1 0-1,0-1 0,0 1 1,0 0-1,0-1 0,0 1 1,1 0-1,-1-1 0,1 1 1,-1 0-1,1 0 0,0 0 1,0 0-1,0-1 0,0 1 1,2-3-1,-1 2 43,2-2 0,0 1 0,1 0 0,-1 0-1,1 0 1,0 0 0,0 1 0,0-1 0,0 1 0,1 1 0,6-4 0,17-9 409,61-17 1,119-35 491,109-5 0,97-6 0,66-18 0,26 0-719,-24 1-222,-83 4 19,-61 20-1208,-84 19 1356,-54 4-646,-23 0 508,24-20-115,82-21 44,162-22 0,233-60-1147,219-30 736,98-23-689,147 19 175,120 26-58,10 17 0,-7 27 0,-104 22 0,-9 32 0,-43 28 245,17 67 832,-1 34-223,-59 40 129,-90 28 0,39 65 0,-46 14 0,10 50 0,-48 11 0,-49 34 0,73 27 0,40 38 0,3 18 0,-39-5 0,-81-25 0,-25-17 0,-73-15 0,-88-24 0,-128-51 792,-143-47-1018,-127-45 1486,-101-48-514,-166-79-412,-4-2 1,32 26 0,8 3 637,-59-39-882,-2-2-1,-1-1 0,0 1 1,1 0-1,-1 0 0,0 0 1,-1 0-1,1 0 0,0 0 1,1 5-1,-3-7-51,0 0 0,1 0 0,-1 0-1,0 0 1,0 0 0,0 0 0,0 0 0,0 0-1,0 0 1,-1 0 0,1 0 0,0 1 0,-1-1 0,1 0-1,0 0 1,-1-1 0,1 1 0,-1 0 0,1 0-1,-1 0 1,0 0 0,1 0 0,-1 0 0,0-1-1,-1 2 1,-4 1 85,1-1 0,1 1 0,-1-1 0,0 0 0,0-1-1,-1 1 1,-9 0 0,-86 8 860,-103-6 0,-172-18 0,-164-17 0,-52-31-393,13-13-641,22-10 158,92-1-1253,77-1 326,98 18-163,66 3 390,18 18 591,-16 14-90,-92 13 84,-84 11 1155,-47 6-892,-29 19-257,-11 17 85,2 17 178,51-4-336,39 10 113,-6 4-686,-33 20 833,-87 21-278,-43-12-1054,-36 13 328,-149-3 171,-294 10 717,-188-20-1332,-5-19 444,44-23-164,12-19 0,-45-13-1,14-25 1,100-20 0,112-32 1101,81-30-79,76-23-99,110-34 87,141 4-27,154 9 1147,119 15-1120,280 103 276,1 1-1,2-2 0,-58-44 0,74 55-193,4-1 0,1-1 0,0 0-1,1-1 1,0 0 0,1-1 0,-11-17-1,15 21-32,2 2 0,0 0-1,1 0 1,1-1-1,-1 1 1,1-1 0,0 1-1,1-1 1,0 0 0,0 0-1,1 1 1,0-15-1,3 10 15,-1 2-1,1-1 0,0 1 1,1 0-1,0 0 1,1 0-1,0 1 0,0 0 1,1 0-1,9-11 0,21-16 157,-5 5 0,1 3 0,49-35-1,198-118 738,123-52 0,73-1 0,48 23-424,10 32-602,-23 49 147,-47 44-1251,10 37 397,32 26 894,132 18-298,106 39-993,154 35 328,400 105-164,237 43 0,256 60 0,-38-3 0,-109-29 0,-51-14 261,73 19 360,62 10 364,-75 0-66,-35-5 64,43 8 0,101 23 0,24-7 0,-135-22 0,-162-12 0,-109 2 0,-141 8 0,-182-18 0,-232-50 142,-237-22-183,-186-48 1208,-348-96-1114,-7-2 0,88 49 0,-116-62 64,-7 0 0,-1 0 1,0 1-1,0 0 0,-1 1 0,1 0 0,-2 1 0,1 0 1,10 15-1,-9-20-68,-7-1 1,0 1-1,-1 0 0,1 0 1,-1 0-1,0 0 0,0 0 1,-1 0-1,1 1 1,-1-1-1,0 1 0,0-1 1,0 1-1,0-1 0,-1 1 1,0-1-1,0 6 0,6-3 33,-6-1 0,-1-1 0,1 1 0,-1 0 0,0 0 0,0 0 0,-1 0 0,1-1 0,-1 1 0,-1-1 0,-2 7-1,2-1 83,-3-1 0,0 0 0,0 0 0,-1 0 0,-12 12 0,11-13 81,-3 2 1,0-1 0,-26 17 0,9-11 81,2-1 1,-28 10 0,-135 32 655,-93 3 0,-114-11 0,-131-26 0,-110-42-2294,-28-42 1300,32-21-9,-3-25-52,-75-4 72,-245-13 0,-329 22-1147,-95 53 328,-4 42-164,-26 50 0,72 28 0,-28 61 0,84 37 0,-10 30 0,-44 20 0,47-19 0,49 2 1021,102-28-166,144-26 110,117-42 18,141-35 260,142-31-334,146-22 1258,121-29-1214,104-8 1256,76-3-365,50 2 122,90 16-874,2 2 1,0 0-1,-1 0 0,1-1 0,0 0 1,0 0-1,1 0 0,-7-5 0,7 5-39,2 1 1,0-1-1,0 1 0,0-1 0,0 1 1,1-1-1,-1 1 0,1-1 0,0 0 0,-1 0 1,1 1-1,0-1 0,0-4 0,-2 1 71,1 0-1,1 0 1,1-1-1,-1 1 0,1 0 1,1-9-1,2-2 188,0 2 0,10-29-1,26-55 656,-15 66-491,36-52-1,37-49 492,67-25 0,44-21 0,70-19 0,16 17-924,2 22 41,-12 26-68,-15 22-1104,-16 18 1378,-27 28-459,-25 22 153,-50 18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8:40.157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0 2432 24575,'0'0'0,"0"7"0,0 9 0,0 7 0,0 6 0,0 5 0,0 11 0,0 2 0,0 7 0,0 0 0,0-2 0,0 3 0,8-2 0,0 4 0,0-3 0,-2-3 0,6-12 0,-1-3 0,-2-3 0,6 0 0,-2 0 0,5 2 0,5 0 0,-3 2 0,5-8 0,-5 8 0,-5 2 0,3-7 0,4 7 0,-3 1 0,4 1 0,-5 0 0,-3-1 0,3 0 0,-5-1 0,6-1 0,-4 0 0,4 0 0,5 8 0,-3-1 0,4 1 0,-5 6 0,2-2 0,4 6 0,-4-3 0,3-2 0,2-3 0,-4-4 0,3-3 0,-6-2 0,3-1 0,-5 0 0,3-1 0,4 0 0,-4 1 0,3-1 0,-5 8 0,4 1 0,-6-1 0,-3 0 0,3-10 0,-4 5 0,-2 0 0,3 0 0,-1 0 0,4-1 0,-2 0 0,-3 0 0,5-1 0,4-8 0,5-7 0,5-9 0,3-5 0,3-5 0,1-19 0,0-1 0,1-9 0,0-4 0,0 2 0,7-9 0,-8-2 0,8-2 0,-2-1 0,0 0 0,-1 1 0,6-7 0,-2 8 0,0-7 0,5 2 0,-2-8 0,6 2 0,-2-6 0,4-6 0,12-5 0,27-19 0,35-25 0,33-27 0,34-13 0,20-8-1147,12-3 1295,-1 8-260,-15 10 86,-24 17 26,-32 17-11,-29 13 14,-23 11-5,-18 8 2,-3 10 0,-5-5 0,-3 8 1147,-2-8-1295,7 5 272,-7-2-101,-2 0-22,8 6-1,-9-1 0,-6 6 0,-2-2 0,-8 5 0,3 5 0,-14 5 0,4 3 0,-4 2 0,-2-5 0,-2 1 0,5 0 0,-8 2 0,-1 1 0,-1 1 0,-2 2 0,-6 1 0,-8 0 0,0 1 0,-6-1 0,4 0 0,-4 1 0,-3-1 0,-4 0 0,-3 0 0,-11-7 0,-1-1 0,-8-7 0,-8-7 0,-5-6 0,-6 4 0,-9-4 0,-3-2 0,-1 5 0,-6-1 0,1 5 0,-5-2 0,-13 12 0,-4-2 0,-4 4 0,-10 2 0,0-4 0,-6 9 0,1 1 0,3-5 0,-4 8 0,4 7 0,-5 3 0,4-2 0,2 7 0,5 5 0,2 5 0,-4 5 0,1 3 0,2 2 0,9 2 0,2 0 0,9 0 0,8 0 0,7 7 0,-3 1 0,3-1 0,3 6 0,2 6 0,2-1 0,1 4 0,2-4 0,0-3 0,8 2 0,0-4 0,8 5 0,7 4 0,-3-3 0,-2-4 0,2 3 0,-4-4 0,4 5 0,-4-5 0,5 6 0,3 3 0,-3 4 0,-4-3 0,3 10 0,-5-5 0,4 9 0,4 1 0,-2 2 0,-5 0 0,3-1 0,-3-1 0,3-1 0,-3 0 0,-3-1 0,3 8 0,-3 0 0,6-1 0,-4-8 0,5-3 0,-4-8 0,5-1 0,-3-6 0,3-6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8:38.60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nkEffects" value="bronze"/>
      <inkml:brushProperty name="anchorX" value="-25903.30273"/>
      <inkml:brushProperty name="anchorY" value="-15549.33594"/>
      <inkml:brushProperty name="scaleFactor" value="0.5"/>
    </inkml:brush>
  </inkml:definitions>
  <inkml:trace contextRef="#ctx0" brushRef="#br0">35200 3899 24575,'0'0'0,"25"-26"0,55-53 0,42-13 0,25-9 0,30-1 0,7 19 0,-17 22 0,-6 21 0,-133 38 0,1-1 0,54 1 0,-64 3 0,0 1 0,1 1 0,-1 0 0,23 8 0,-25 2 0,-3-5 0,0 0 0,-1 1 0,0 1 0,0 0 0,19 20 0,-9-9 0,-1 4 0,36 51 0,-40-43 0,1 1 0,24 61 0,42 111 0,-19 35 0,-17 13-1005,-17-11 1292,2 54-431,4 70 144,10 87-1147,-6 108 328,-8 79-164,-25 75 0,-39 68 0,-23 36 0,-32-24 0,-25-83 0,-4-109 0,-12-104 0,-9-130 0,24-94 211,88-229 1398,-54 81-1,4-13 60,62-106-562,4-2 0,0 0 0,0-1 0,0 0 0,-1 0-1,0-1 1,-17 9 0,18-8 0,0-2 0,0-1 0,-1-1 0,1 1 0,-1-1-1,1 0 1,-17 1 0,13 0 74,0-2-1,0 0 1,-1-1 0,-17-2-1,-46-7 787,1-3 0,-16-1 0,-30-27 0,81 14-491,-72-46-1,-53-70 492,-6-38 0,-14-11-1444,17-16 710,6-9-292,6-21 43,5-3 0,3-31 0,-74-103 0,-92-119-1146,-63-54 326,-78-76-163,-14 7 0,17 52 0,92 113 0,68 98 0,93 101 0,61 79 0,42 55 657,41 36 1449,12 19-374,17-8 234,-4 0 0,7-17 0,-9 12 0,5-15 0,4-28 0,-8 1 0,5-12 0,4-22-711,7-7-233,4-3 23,5 1-62,3-13 0,2-58 0,16-88 0,30-87-1147,15-32 328,28-41 471,37-8-816,2 30 271,-2 67-90,4 71 0,-11 49 605,-86 219 375,-1-1 0,40-48 0,-34 46-196,66-61-1,29-31 292,3 25-138,-102 99 620,70-41-1,21-8 33,3 8 438,17 18-92,5 15 31,-10 12 0,30 9 0,1 7-704,46 3-242,73 32 26,87 32-1210,122 30 328,81 69-164,1 19 0,-12-4 0,-72 13 2,-48 6 1144,-85-6-1473,-57-23 794,-46-10-308,-203-114 892,73 61 1,39 25-198,-21-2 1276,-23 0-967,-18-11 986,-14 5-275,-75-89-399,30 60-1,-36-54-163,-2-3 0,11 51-1,-22-34 1,2-5 0,-7 80-1,-23-71-164,10-3-1,-2-1 1,-50 93 0,-21-5-771,-117 148 0,-318 247 136,-189 75-577,-139 49 99,-135 28-33,37-64 0,87-106 0,156-111 0,155-129 0,148-108 0,101-67 0,219-84 491,-126 9 1,-142-14-241,-48-20 824,-138-8-220,-204-2 795,-415 1-858,-117 4 286,-103 4-95,-132 2-1146,-127 48 1192,-53 2-1276,-189 1 710,-171-38 183,110-25 337,202-26-57,89-33 57,7-41 0,155-22 0,62-45 0,146-8 0,66-45 0,88 5 0,154-5 0,154 2 0,199 17 644,498 167-736,-193-111 0,265 136 340,5-2 0,1-2 0,2-2-1,-50-49 1,67 65-171,7-1 0,1-1 0,1 0 0,1-1 0,0 0 0,2-1 0,-17-36 0,14 44 39,8-1 0,1-1-1,0-1 1,1 1 0,1-1-1,0 0 1,1 0 0,-1-27-1,-4 29 4,6-1 1,1 0-1,1 0 0,1 0 0,0 0 1,0 0-1,5-18 0,-3 3 127,3 6 0,1 0-1,17-39 1,-12 33 82,4-2 0,21-31-1,-11 33 1,-3 3 0,52-45-1,101-73 656,76-20 0,84-21 0,84-17 0,12 17-481,52-6-529,65-5-1024,181-36 231,208 6-163,209-5 0,307 15 0,283 3 0,268 46 0,89 29 0,-347 43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8:40.064"/>
    </inkml:context>
    <inkml:brush xml:id="br0">
      <inkml:brushProperty name="width" value="0.35" units="cm"/>
      <inkml:brushProperty name="height" value="0.35" units="cm"/>
      <inkml:brushProperty name="color" value="#BB5B18"/>
      <inkml:brushProperty name="inkEffects" value="bronze"/>
      <inkml:brushProperty name="anchorX" value="-4172.40186"/>
      <inkml:brushProperty name="anchorY" value="-12780.84766"/>
      <inkml:brushProperty name="scaleFactor" value="0.5"/>
    </inkml:brush>
  </inkml:definitions>
  <inkml:trace contextRef="#ctx0" brushRef="#br0">6447 15339 24575,'0'0'0,"-114"0"0,-207-30 0,-164-45 0,-116-46-1147,-76-55 328,-37-47-164,48-36 0,50-40 0,86 0 0,107 7 0,81 17 0,252 190 492,-84-104-1,-34-72-491,53 27 0,37 25 2294,28 22-656,30 18 328,45 117-491,-7-53-1,3-30 492,13 19 0,6 18 0,5-4 0,14 8 0,1 6 0,14 3 0,-22 69-1024,-2 1 0,1 0 0,17-19 0,59-58 205,-33 55-164,47-31 0,-43 38 0,74-30 0,-57 34 0,82-20 0,121-4-1147,81 20 1205,45 14-1291,5 10 375,3 7 775,7 2-10,-8 16 57,-9 15 36,-23 29 0,20 28 0,56 24 0,30 17 0,40 12-1146,17-9 326,6 4-163,29-15 938,145-12-1206,253 45 402,87-6-134,37-10 0,0-15 0,66 14 0,34-14 0,-42-11 0,-54-26 0,-17-13 0,5-7 1108,4-4-278,-96 0 148,-116-12 5,-161 0 412,-177-12-530,-165-11 1324,-133-11-859,-95-9 771,-140-11-1004,-4 1 1,0 0-1,0-1 1,0 0-1,0 0 1,0 0-1,8-4 0,-13 5-91,-2-1 0,-1 1 0,1 0 0,0-1 0,-1 1 0,1-1-1,0 1 1,0 0 0,-1-1 0,1 0 0,-1 1 0,1-1 0,0 1 0,-1-1-1,1 0 1,-1 1 0,0-1 0,1 0 0,-1 0 0,0 1 0,1-1-1,-1 0 1,0 0 0,0 1 0,1-1 0,-1 0 0,0 0 0,0 0-1,0 0 1,0 1 0,0-1 0,0 0 0,0 0 0,-1 0 0,1 1-1,0-1 1,0 0 0,-1 0 0,1 0 0,0 1 0,-1-1 0,0-1-1,-4-13 175,-1 4 0,0 0-1,-2 0 1,-14-17-1,-70-93 787,-62-54 0,-51-47 1,-71-80-1,-120-102 0,-200-165-2294,-249-228 803,-78-61-517,-104-124 63,-13-53-21,56-4 0,119 108 0,154 137 0,112 139 0,117 117 0,55 71 772,43 56 154,36 47 1150,55 62-1081,1 24 1201,-20-3-345,-32-15-1030,-4 24 325,18 41-162,23 31-1,-2 40 0,5 33 1146,47 25-326,34 32 163,30 25 0,38 22 0,31 13 0,23 9 0,16 5 0,11 1 0,-11 0 0,17 15 0,-1 13 0,62-26-874,-2-1 1,0 2-1,1-1 1,-11 13-1,-33 25-148,44-31 64,0-2 0,0 0 1,-7 17-1,7-9-25,1-2 0,-6 33 0,-20 73 0,8 32 0,5 43 0,7 51 0,35 89-1147,5 201 745,3 164-700,-19 309 179,-52 409-60,-82 212 0,-49 12 0,-24-109 0,-21-157 0,-23-132 0,-21-134-1,14-115 1,33-144 0,24-150 0,36-127 0,29-143 0,38-128 2294,32-102-726,25-73 418,18-61-30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8:56.943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-6461.65186"/>
      <inkml:brushProperty name="anchorY" value="-16620.80273"/>
      <inkml:brushProperty name="scaleFactor" value="0.5"/>
    </inkml:brush>
  </inkml:definitions>
  <inkml:trace contextRef="#ctx0" brushRef="#br0">41104 4383 24575,'0'0'0,"-13"0"0,-34 16 0,-28 29 0,-88 46 0,-40 28 0,-28 22-1147,-14 12 1298,-19 6-264,3-15 87,34-15 26,40-33 0,8-16 0,31-25 324,24-5-416,20-16 138,0-10-46,10-11 0,77-14 0,0 0 0,1 0 0,-23-5 0,-44-7 1000,-11-18-1286,79 22 334,-3 0 0,-26-19-1,-46-29-47,18-9 0,2-6 0,18-3 0,43 55 0,0 2 0,-10-36 0,10 25 0,-6-50 0,3-43 0,7-13 0,5-8 0,3 9 0,0-2 0,-1-16 0,15-3 0,15-4 0,15 16 0,12 2 0,8-13 0,21-1 0,33-47 0,32-16 0,14-14-1147,20-5 1179,0-16-111,-4 17 36,-24 33 43,-8 37 0,-22 19-249,-2 11 320,0 18-107,3-1 36,21 12 0,64-20 0,81-23 0,62-10-1146,48-4 326,61 15 916,49 18-1387,8 33 462,-49 46 711,-61 28-1112,-77 20 865,-265 11-79,125 22 0,-142-20 500,-2 5-1,53 20 1,-70-23 283,-1 4 0,54 31 0,33 19-81,-100-48 28,-3-2-1,-1 1 1,17 19 0,-23-22-60,0 1 0,-1 0-1,17 29 1,25 41 757,-43-58-491,14 46-1,-1 25 492,-11 13 0,-7 10-421,-5 25-605,-17 40 146,2-124-103,-18 69 0,-31 62 0,-26 8 0,-37 6-667,-2-10 858,-12-24-287,-19 47 96,-78 52 0,-64 115-1147,-60 52 328,-73 80-164,-90 75 0,-34 17 0,-32 44 0,-74 3 0,-10-20 0,-58-42 0,-5-59 0,-101-39 0,-140-46 0,-21-48 0,-130-11 0,-212-14 0,-235 24 0,-244-17 1050,-171-1-203,-239 9 122,-548 43 14,-51-15 0,33-20 0,17-42 0,-49-27 0,232-66 0,356-74 0,436-82 0,371-100 0,295-101 0,903 57 0,-408-121 0,499 123 0,2-17 0,-192-93 0,255 114 286,8-9 1,0-4 0,-114-86 0,142 102-314,11-2 1,1-1-1,1-2 1,1-1-1,-49-68 1,55 74 184,8 1 0,1-1-1,2-1 1,0 0 0,2-1 0,0 0 0,-10-45-1,5 44-16,8-3-1,2-1 1,1 0 0,1-1-1,1-47 1,-4 30-79,7 1 0,12-83 0,17-78 2,-9 149-39,40-100 0,49-105-25,53-34 0,45-47 1147,39-67-328,28-17 164,33-19 0,26-8 0,35 13-1644,13 31 967,-36 63-377,-16 47 71,-31 23-1147,32 12 1390,115-44-383,138-66 128,208-98-1135,276-150 328,204-93-164,144-56 0,177-9 0,75 25 385,-61 70-495,169-18 990,-326 149 31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8:58.771"/>
    </inkml:context>
    <inkml:brush xml:id="br0">
      <inkml:brushProperty name="width" value="0.35" units="cm"/>
      <inkml:brushProperty name="height" value="0.35" units="cm"/>
      <inkml:brushProperty name="color" value="#CC912C"/>
      <inkml:brushProperty name="inkEffects" value="gold"/>
      <inkml:brushProperty name="anchorX" value="18440.29883"/>
      <inkml:brushProperty name="anchorY" value="-12036.55859"/>
      <inkml:brushProperty name="scaleFactor" value="0.5"/>
    </inkml:brush>
  </inkml:definitions>
  <inkml:trace contextRef="#ctx0" brushRef="#br0">3732 17580 24575,'0'0'0,"-102"38"0,-157 74 0,-135 55 0,-103 24-1147,-13-21 328,36-35-164,73-26 0,92-36 357,84-28 688,188-41 282,3 0 1,-53-3 0,77 0-374,1-2 1,0 0-1,0 0 1,0-1 0,1 0-1,-1 0 1,1-1-1,-16-8 1,13 10 42,6-2 0,-1 0 1,1 0-1,-1-1 0,1 0 1,0 0-1,0 0 0,1-1 1,-9-9-1,8 9-13,0-1 0,1 0 1,1 0-1,-1 0 0,1-1 0,0 1 0,0-1 0,-1-7 0,-26-45 1146,12-4-328,6-3 164,-10-2-428,4-3-596,-12-1 143,2-2-102,5-1 0,7 1 0,4-2 0,14 62 0,-1 0 0,0-1 0,4-17 0,-3 26 0,1-2 0,0 0 0,0 0 0,0 0 0,1 1 0,5-8 0,-5 10 0,1-1 0,-1 0 0,1 1 0,0 0 0,1 0 0,10-8 0,-9 8 0,1 0 0,0 1 0,0 0 0,1 0 0,10-3 0,49-10 0,7 10 0,17-10 0,17 3 0,0-13 0,-4 2 0,24-12 0,-8 5 0,9-24 0,20-9 0,50-37 0,50-66 0,17-33-1147,35-55 862,10-43-851,6-34 230,14-24 272,-33 15 698,53-81-178,57-110 114,119-157-1146,84-131 326,54-46-163,105-100 0,266-195 0,188-113 0,73-48 0,-24 95 0,-100 113 0,-60 76 0,-78 86 0,-105 136 0,-177 148 646,-137 149 316,-144 151 723,-140 123-923,-109 104 1478,-195 124-1052,-4 5 0,0 2-1,40-14 1,-58 21-147,-4 3 0,1-1 0,0 1-1,0 0 1,0 1 0,0-1 0,0 1 0,0-1 0,0 1-1,0 0 1,0 1 0,0-1 0,0 1 0,0 0 0,0 0-1,7 2 1,-5 1-9,-3-2 1,-1 1-1,1 0 0,-1-1 0,0 1 0,0 0 0,0 0 0,0 0 1,-1 0-1,1 0 0,-1 1 0,0-1 0,0 0 0,0 1 0,0-1 1,0 1-1,-1-1 0,0 1 0,0 5 0,6 2 148,-5 5-1,0 0 1,-1 0 0,-2 22-1,-8 90 787,-5 15 0,-1 10 0,3 19 0,4 1 0,3-1 0,2-5 0,-13-19 0,1 8 0,3-109-491,-19 60-1,-11 32 484,-11-2-1136,-21 30 323,-36 17-162,9-12 0,-14 12 0,6-22 0,7-6 0,9-7 0,7-17 0,21-18 0,4 1 0,17-12 0,-1-23 0,13 7 0,-7-5 0,-6-2 0,7 28 0,-22 15 0,-7 13 0,9 25 0,-18 20 0,-17 48 0,-3-1-814,0 8 1046,-11 14-348,4 13 116,-9-16 0,5-6 0,7-9 0,-7-4 0,6-4 0,21-16 0,7-31 0,5-16 0,2-13 0,-1-5 0,0-1 0,-3-1 0,-1 3 0,-16-14 815,13 1-1048,1-13 349,1-12-116,2 18 0,-1-7 0,0-8 0,14 7 0,-1-24 0,1 6 0,-5-6 0,-2 11 0,11-5 0,-17-3 0,12 9 0,-3 10 0,-1 12 0,-3 24 0,-18 8 0,-3 20 0,-1 15 0,-14 13 0,17 24-635,-10 7 816,-11-11-271,17-17 90,4-18 0,7-16 0,18-13 0,17-23 0,2-21 0,-4-3 0,9-11 0,8 5 0,-21 8 0,6 8 635,-8 55-817,-21 52 273,-7 66-91,-19 56-1147,-16 59 328,-15 16-164,19 3 0,25-67 369,25-46-474,-5-72 1185,16-46-226,12-50 112,13-35 17,-5-25 1146,-8-15-765,31-68-160,0 0 1,-1 0 0,0 0-1,-15 13 1,15-15-68,0 0-1,0-1 0,-1 0 1,0-1-1,-12 5 0,20-11-91,-3 2-1,0 1 1,-1-1-1,1 0 1,0 0-1,0 0 1,0 0-1,0 0 0,0-1 1,0 1-1,0-1 1,0 0-1,0 0 1,0 0-1,-4-2 0,1-24 80,-1 12-1,1 1 1,1-1-1,0 1 1,1-1-1,-3-26 0,22-363-115,162-423 85,148-329-1230,61-108 301,40-44-164,-34 116 0,-53 160 0,-87 269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9:23.212"/>
    </inkml:context>
    <inkml:brush xml:id="br0">
      <inkml:brushProperty name="width" value="0.35" units="cm"/>
      <inkml:brushProperty name="height" value="0.35" units="cm"/>
      <inkml:brushProperty name="color" value="#0B868D"/>
      <inkml:brushProperty name="inkEffects" value="ocean"/>
      <inkml:brushProperty name="anchorX" value="6965.52783"/>
      <inkml:brushProperty name="anchorY" value="-4970.33691"/>
      <inkml:brushProperty name="scaleFactor" value="0.5"/>
    </inkml:brush>
  </inkml:definitions>
  <inkml:trace contextRef="#ctx0" brushRef="#br0">16731 6759 24575,'0'0'0,"0"13"0,0 20 0,0 13 0,-15 27 0,0 40 0,-15 35 0,-13 3 0,3 21 0,-8 1 0,-8-17 0,9 10 0,10-18 0,-18 11 0,8-2 0,9 0 0,-6-2 0,-4-16 0,7-2 0,9-2 0,-4 3 0,-8 17 0,6-11 0,7-13 0,-5-2 0,8 1 0,-10-11 0,-7-11 0,5 4 0,8 6 0,-21-7 0,7-7 0,-7-23 0,9-9 0,-20-6 0,-5-1 0,-6-14 0,51-42 0,3-1 0,-41 12 0,-47 19 0,-30-11 0,6-7 0,-22-7 0,-4-7 0,13-4 0,2-2 0,-14-2 0,113-8 0,-68-13 0,-46-10 0,-13-14 0,-15 5 0,-27 6 0,-72-19 0,-38-7-1147,-48-23 838,-124-21 327,-86-32-1255,-48-14 418,-21-9-164,-2-3 0,8-14 767,-2 2 161,26 4 1,55 5 54,86 20-1147,111 35 328,73 4-164,67 30 825,46 22 1128,42 7-1314,16 16 1640,20-4-477,14 8 164,10 7 0,5-8 0,66 23-737,-1 0 0,1-1-1,-17-12 1,-29-16 737,15-9 0,12-7-851,11-8-53,9-6-37,11 44-42,-1 2 0,7-26 0,-4 35 0,0-4 0,1 0 0,12-22 0,-3 12 0,0 3 0,20-24 0,-5 27 0,-6 0 0,1 1 0,36-19 0,205-82 0,170-58 0,143-13-1147,204-37 328,113 4-164,62 39 0,-65 47 0,-125 46 0,-168 38 0,-156 29 0,-128 18 0,-107 9 0,-74 5 904,-47 0-15,-25-1 1206,-11-2-293,-2-2 164,5-16 0,4-2 0,7-1 0,18 2 0,19-26 0,17 2 0,15 3 0,9-8-904,-9-7 16,-12 7-61,15 9-34,-11 9 0,-11-6 0,-11 7 0,4 4 0,6 6 0,-5 6 0,-6 3 0,6 2 0,-6 2 0,9 1 0,-7 0 0,-6 0 0,-7 0 0,-79 3 0,2-2 0,-1 0 0,15 6 0,-28-9 0,3 2 0,0 1 0,0-1 0,0 1 0,-1 0 0,1-1 0,-1 2 0,5 2 0,-10-3 0,2-1 0,0 0 0,1 0 0,-1 1 0,0-1 0,0 0 0,0 0 0,0 0 0,0 0 0,-1 0 0,1 0 0,0 0 0,0 0 0,-1 0 0,1 0 0,-1 0 0,1 0 0,-1 0 0,1 0 0,-1 0 0,1 0 0,-1 0 0,0 0 0,0-1 0,1 1 0,-1 0 0,0 0 0,-2 0 0,-86 72 0,-69 13 0,-88 53 0,-44 18 0,-58-3-1147,-42 1 328,29-16 495,41-17 299,51-32-1191,44-14 1393,36-25-326,39-18 136,16-15 9,22-11 4,-14 9 1146,-5-3-326,7-1 163,9-3-514,-2-3-452,-4-2 63,-8-3-75,7 0-5,10-1 0,-3-1 0,-6 1 0,7-16 0,-6 0 0,8 0 0,9 3 0,9-11 0,8 3 0,73 14 0,-1 2 0,-25-16 0,-22-8 0,2 5 0,-2-9 0,-2 6 0,-5 5 0,12-8 0,-1-10 0,-1-11 0,11-9 0,-4-7 0,12-6 0,-5-2 0,9-1 0,9-1 0,9 1 0,7-1 0,5 2 0,4-1 0,2 2 0,0-1 0,1 0 0,-1 0 0,1 0 0,-2-14 0,1-16 0,14 14 0,-10 72 0,1 0 0,13-29 0,12-48 0,-16 72 0,27-45 0,25-36 0,-6-11 0,32-27 0,4-9 0,46-52 0,13-18-1147,10 1 1390,32-19-382,29-16 126,41 1-1133,7 2 548,-15 22 699,-10 22-233,3 7 132,-7 31 0,-35 12-991,-7 41 1274,-19 20-639,1 18 417,-24 8-92,-23 19 1085,-8 17-1355,-17-1 1598,-14 11-715,-10 7 459,6 7-1236,-4 6 620,-4 3-500,-18-12 112,-4 0-37,-4 1 0,2 3 0,2 3 0,3 3 0,1 2 0,3 2 0,-13 16 0,-61-14 0,4 1 0,-1-1 0,0 0 0,1 1 0,-1-1 0,0 1 0,0 0 0,0 0 0,0 0 0,0 0 0,-1 0 0,1 0 0,0 0 0,1 5 0,-5-5 0,2 1 0,0-1 0,0 1 0,0 0 0,-1-1 0,1 1 0,0 0 0,-1-1 0,0 1 0,0-1 0,0 1 0,0-1 0,0 1 0,0-1 0,0 0 0,-4 4 0,-9 10 0,2-2 0,-1-1 0,-21 18 0,-93 66 0,-86 67 0,-108 47 0,-36 26-1147,-47-2 328,-12 1 394,14-18 430,22-5-89,70-30 84,54-32 0,61-12-740,35-22 951,-8 14-317,7-11 106,1 5-126,-27 35 162,-29 22-54,-13 20-1129,7-1 1327,-1-7-302,1 18 101,-29 6 21,-2 5 0,0-27 0,5-29 0,21-17 0,22-24 0,20-19 1147,32-15-328,11-11-167,7-20-722,16-5 325,13-15-294,12 2 1205,9-11-1123,-8-8 294,3-9-364,2-7 67,4 11-40,2-2 0,3-3 0,3-3 0,-14-3 0,0-3 0,1-3 0,2-2 0,4 0 0,3 0 0,3-16 0,-14-15 0,0-1 0,16-11 0,-11-9 0,3-9 0,0-6 0,2-20 0,3-3 0,0-1 0,2 2 0,1-11 0,56 65 0,-22-42 0,-33-48 0,-1-9 0,13-9 0,0-19 0,-1-19 0,13-16 0,13-28 0,13-39 0,25-21-1147,23-1 1363,5 8-348,30-1 116,26 13 16,9 26 0,3 26 0,13 25 0,11 18-235,10-1 302,23-8-101,-8-11 34,2 18 0,-14 7 0,-1 23 0,15 6 0,-12 19 0,-11 13 0,-15 27 0,-13 11 0,5-10 0,-8 15 0,-3 14 1147,-6 15-1375,11 14 612,-3-6-441,-2 7 92,11 3-35,-4 5 0,12 4 0,9 3 0,-3 2 0,7 16 0,-9 1 0,-9 0 0,-9 12 0,-9-3 0,-6-3 0,-4-6 0,-2-5 0,-2 10 0,0-3 0,0-2 0,-15 10 0,15 12 0,1-2 0,4-6 0,-1-8 0,2 7 0,13-5 0,0 10 0,14 9 0,-2-4 0,-5 9 0,9-9 0,-6 6 0,-5-9 0,9 7 0,-6 6 0,-5-7 0,-6 6 0,-5 6 0,-4 6 0,-4-10 0,-16 5 0,-2 2 0,-49-41 0,1-2 0,-2 1 0,9 17 0,14 50 0,-12 4 0,-9 14 0,-16-71 0,2-2 0,-12 46 0,-1-36 0,2-1 0,-28 48 0,6-32 0,-64 78 0,-79 87 0,-30 0-1147,-18 7 859,-9-14 300,29-29-100,17-15-687,32-44 996,15-7-332,22-32 111,18-12 0,13-6 0,-5-17 0,-9 0 1147,2 3-920,-11 5 616,-9 5-1003,-9 7 279,-23 17-119,-5-10 0,-4 15 0,1-2 0,-12 0 0,2 11 0,4-1 0,5 11 0,-11-19 0,5 10 0,-13-7 0,20-19 0,5-4 0,6-20 0,-10 15 0,-15-13 0,-1-10 0,19-13 0,5-12 0,21-8 0,4-5 0,14-4 0,13-2 0,-4-1 0,8 1 0,5 0 0,-9 1 0,4 0 0,5 1 0,4-1 0,6-14 0,4 0 0,-13-15 0,73 17 0,-2 1 0,-29-21 0,-39-22 0,2-24 0,5-4 0,17-4 0,42 49 0,-16-39 0,-22-52 0,14-28 0,12-8 0,13-4 0,26 108 0,9-90 0,27-103 0,-7 155-573,38-97-1,77-119 510,67-24 12,56-16-1151,60 4 384,48 9 331,21 26-636,-36 42 211,-34 69 269,-51 51-391,-32 41 1234,-51 41-356,-141 56 681,60-8-1,-60 15-673,55 0 1,45 5 1445,-17 7-477,-18 5 164,-2-1 1,-12-1-1,-10-1 0,-8-1-387,-6 12-649,-5 1 161,-3-1-108,-1-3 0,15 10 0,15-2 0,-76-8 0,50 22 0,25 9 0,9-4 0,-7 5 0,10 6 0,8-8 0,24 6 0,-7 5 0,5 5 0,16 37 0,17 4 0,46 34 0,15 26-1147,53 40 1441,62 64-1595,88 44 477,19 36-131,-11 22-36,-14-3 12,-34 21-4,-19 16 1003,-71 2-143,-67-46 102,-63-8-1125,-131-230 1117,31 121 1,2 106-26,-75-266 36,-2 1-1,-3 98 1,-14 132 18,-31-41 129,23-196-147,-38 100-1,-31 41 38,54-150-19,-41 60 0,-35 61 0,-25-14 1147,5-7-328,-6-7-979,-19 12 323,11-19-162,-2-1-1,-14 11 0,-31 44 0,-31 62 1146,-14 44-501,-22 36-759,-16 52-894,3 43 868,-8 20 110,25-34-37,11-15 67,10-33-1146,-7-44 744,2-23-700,17-61 1040,4-24 263,2-46-323,0-38 163,-1-14-41,12-37 1147,139-69-738,-75 18 1,-67-4-208,-33-18-142,169-25-34,-104-12 0,103 4-26,-106-34 0,113 22 0,-117-59 0,-74-68 0,-25-48 1147,18-38-1354,8-14 336,-19-50-111,-22-57-980,-53-69 1237,-24-76-1560,-14-50 466,-21-48 431,15-6-765,33 9 255,39 32-85,65 79 0,73 48 1066,67 70 261,105 305-382,1 3 1,3-1-1,1-74 1,3 61 442,6 4 0,16-95 1,-9 111-251,4-4 1,34-95 0,-25 100-177,1 2 0,54-88 0,-15 42 77,70-78 1,138-137-57,81-11 1147,112-20-868,217-71-1435,336-130 1320,246-85-1403,80 22 384,-39 50-128,-50 99 0,-97 114 0,-132 100 0,-194 95 700,-192 71 247,-165 63 1119,-368 15-1084,109 20 1,-183-13 202,-6 1 1,0 0 0,0 2 0,0 1 0,43 21 0,-46-28-79,-7 6-1,-1 0 1,1 1 0,-2 1-1,1 0 1,13 12 0,-19-17-35,-3 1 1,0 0-1,0 1 0,-1-1 1,0 1-1,0 0 0,-1 1 1,1-1-1,-1 1 0,4 9 1,3-9 106,-5 2 1,-1 0 0,0 1-1,5 17 1,-6-17-1,-1-1 1,-1 0 0,0 0-1,1 16 1,-1 38 786,-6 2 0,-3 3 0,15 17 0,1 3 0,2 16 0,14-16 0,-2-4 0,-2-6 0,-5-3 0,-6 12-928,-3 16 46,-19 1-70,-3 12-31,7-92 0,-15 48 0,-20 31 0,-27 8 0,44-86 0,2 1 0,-36 29 0,-87 75 0,-91 10 0,102-95-573,-140 43-1,-350 19-245,-154-44-164,-26-88 0,23-54 0,55-58 0,17-42 0,25-29 274,-3-16-352,-38-54 117,-59-49-39,-30-30 883,26-20 11,23-9-1095,46 12 365,25 16 97,95 34 811,72 46-216,124 58 122,95 51 7,107 42 1144,175 108-873,3 0 0,-42-40 0,56 52-133,3 0 1,1 0-1,0-1 1,0 0-1,1-1 1,-5-9-1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9:38.896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24965.3418"/>
      <inkml:brushProperty name="anchorY" value="3058.71753"/>
      <inkml:brushProperty name="scaleFactor" value="0.5"/>
    </inkml:brush>
  </inkml:definitions>
  <inkml:trace contextRef="#ctx0" brushRef="#br0">0 21251 24575,'0'0'0,"0"-13"0,0-19 0,0-14 0,0-13 0,0-8 0,0-6 0,0-3 0,15-1 0,1-1 0,0 1 0,-3 0 0,26-29 0,-2 0 0,11 0 0,-6-9 0,-9-8 0,6-8 0,6 6 0,-7-4 0,8-4 0,-9 10 0,6-3 0,7-19 0,-8 9 0,7-4 0,20-1 0,-8-18 0,5-17 0,16-1 0,-12 0 0,1-9 0,14 7 0,-14-10 0,15-9 0,-1 7 0,-15 8 0,13-5 0,-2-7 0,-14-8 0,28-37 0,14-111-1147,106-231 393,134-333-248,72-164 29,49-111-10,50-73 0,49-123 0,25 14 0,-44 136 0,-71 192 0,-91 237 0,-100 226 0,-98 199 0,-65 151 0,-57 100 2293,-24 61-1410,-9 14 1299,18 9-324,-7-3 108,23-21 0,35-35 0,7 8 0,30-45 0,56-40 0,23-25 0,31-3 0,38-23 0,44-3-989,11 14-1022,32 16 231,82-10 702,39 13-1142,88-2 381,62 12-127,-39 12 0,-60 42 0,-42 39 0,-36 38 0,-50 29 764,-27 20 366,-20 13-259,51 36 141,-1 19-29,-15 13 0,-39 10 0,-57-11 0,-54 0 0,-45 0 1147,-48-14-413,-23 1 274,-26 3-37,-5-11 12,-26 4 0,-9-10 0,-7 5 0,-3-10 0,1 7 0,1 7-89,2-6-1033,17 5 290,2 7-151,15 6 0,14 5 0,-4 5 0,9-12 0,-7 1 0,-10 2 0,6-13 0,-24 4 0,-6 2 0,-8-9 0,-2 4 0,-3 5 0,-13 5 0,-1-8 0,2 3 0,3 3 0,-10 4 0,3-10 0,-11 4 0,3-13 0,-9 5 0,-10 3 0,-8 8 0,-8 5 0,9 5 0,-2 5 0,-2 1 0,11 16 0,12-13 0,-3-1 0,-5-3 0,7-2 0,-7 1 0,-7 16 0,9-15 0,-7 1 0,10-18 0,-5 0 0,-6-1 0,-25-51 0,3 1 0,-1-1 0,-1 1 0,1 0 0,-1 0 0,0 0 0,0 7 0,-1-10 0,0 1 0,0-1 0,1 0 0,-1 1 0,0-1 0,0 0 0,-1 1 0,1-1 0,0 0 0,-1 0 0,1 0 0,-1 0 0,-3 3 0,-1-2 0,0 0 0,1 0 0,0-1 0,-1 1 0,1-1 0,-1 0 0,-10 2 0,-55 9 0,-11-8 0,-20-18 0,0-3 0,-13-1 0,-10-13 0,6 4 0,8 3 0,-5 6 0,-5 6 0,-9 4 0,-35 4 0,-113 3 0,-96 0 0,-73 17-1147,-98 14 328,73 1-41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7:42.639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11497.33594"/>
      <inkml:brushProperty name="anchorY" value="-28697.47461"/>
      <inkml:brushProperty name="scaleFactor" value="0.5"/>
    </inkml:brush>
  </inkml:definitions>
  <inkml:trace contextRef="#ctx0" brushRef="#br0">16964 12034 24575,'0'0'0,"0"-12"0,14-21 0,17-13 0,-1-12 0,-2-10 0,-6-5 0,8-3 0,-6-2 0,-4-15 0,9 1 0,10-15 0,11-11 0,-4 2 0,-9-8 0,20-6 0,-9 8 0,6-19 0,5-5 0,5 10 0,-10 13 0,2 0 0,-13 12 0,-11-4 0,-11 9 0,-10 7 0,9 8 0,12 7 0,-3 5 0,-3-12 0,-7-14 0,-6 1 0,-5 3 0,10-9 0,-1-8 0,-2 4 0,12 8 0,-4-7 0,-3-6 0,9-10 0,-3 8 0,-5-5 0,-6 9 0,-5 11 0,-4-5 0,-4 8 0,-17 7 0,-1 7 0,-1 6 0,3 4 0,-11 18 0,4 2 0,-13 1 0,-11 13 0,5-4 0,-8 11 0,34 32 0,2 0 0,0 1 0,-19-6 0,-32-22 0,-3 7 0,-2 6 0,-2 7 0,-2 5 0,-1 4 0,-1 3 0,14-14 0,1 1 0,-1-1 0,-3-11 0,-3 2 0,12-11 0,-2 4 0,-2 5 0,10-7 0,-2 6 0,-5-10 0,11-9 0,-5 6 0,-20-22 0,-6 7 0,-5-5 0,-2 12 0,0-4 0,2 12 0,1-4 0,1-6 0,-12 8 0,14-5 0,2-6 0,-13 8 0,16-5 0,-15-4 0,1 8 0,0 11 0,3 10 0,1-4 0,3 6 0,1 6 0,1-10 0,2 4 0,-1-11 0,1 5 0,15-10 0,-14-9 0,-2 6 0,-2-6 0,-2 8 0,1 10 0,-14-20 0,0 7 0,1 6 0,3-5 0,4-6 0,4 7 0,2-6 0,2-6 0,1 8 0,1 10 0,15-4 0,0 8 0,0-6 0,-3 6 0,-3-8 0,-4 6 0,-2-7 0,-2 7 0,13-8 0,0 8 0,-15-8 0,-3 7 0,-4 8 0,0 7 0,1-7 0,2 6 0,1-13 0,2 6 0,1-11 0,0 6 0,-15-24 0,1 6 0,-1 8 0,3-19 0,3 10 0,-12 8 0,18-2 0,2 9 0,4 10 0,16-6 0,1 7 0,-1-9 0,-3 5 0,-5-10 0,-5 7 0,-17-8 0,-18-8 0,-1 6 0,2 8 0,6-5 0,7-6 0,5 6 0,-9-6 0,-13 7 0,16-5 0,5-7 0,-9 7 0,19-5 0,-12 8 0,17-4 0,-13-7 0,2 8 0,15-5 0,-14 9 0,1-5 0,0-6 0,0 8 0,-14-21 0,-14 8 0,1-19 0,-11-4 0,6 11 0,-8 0 0,9 1 0,7 14 0,-5-1 0,22-3 0,6 11 0,7 11 0,3 11 0,1-5 0,0 5 0,-1 6 0,-1-10 0,-1 5 0,13-11 0,1 4 0,0 5 0,-4-8 0,-3 5 0,-3 5 0,-2-8 0,-2 5 0,-2-10 0,0 5 0,0 5 0,-1-7 0,-14 6 0,14-11 0,1 7 0,-12 5 0,0-7 0,1-10 0,-14 6 0,-12-24 0,2 7 0,-10 8 0,7-3 0,-7-3 0,-6-6 0,-7 8 0,8-3 0,-4 10 0,26-4 0,12 10 0,10 9 0,7 8 0,3 9 0,15-10 0,1 4 0,-1 2 0,-4 3 0,-4 4 0,11-12 0,-2 1 0,-3 2 0,-4 3 0,-4 5 0,-4 2 0,-3 4 0,14-14 0,-1 1 0,0-14 0,-3 1 0,-3 4 0,11-8 0,-1 5 0,-2 5 0,-4 6 0,-19 6 0,-4 5 0,-18 3 0,1 2 0,-12 1 0,5 0 0,6 0 0,8 0 0,7 0 0,6-1 0,5 0 0,2 0 0,1 0 0,1 0 0,-1 0 0,1 0 0,-1 0 0,0 0 0,0 0 0,14 15 0,49-11 0,1 1 0,0-1 0,-18 13 0,-31 28 0,12 14 0,-4-7 0,-2 6 0,-7 3 0,-4 4 0,-5 4 0,12 2 0,13 3 0,-1-15 0,12 1 0,-5-15 0,7 2 0,7 5 0,-6 4 0,5 7 0,5 5 0,-9-12 0,5 3 0,4 1 0,-9-12 0,4 4 0,-10-12 0,6 4 0,-11-9 0,7 5 0,-8 8 0,7 7 0,-8 8 0,8 6 0,-8-12 0,9 2 0,6 2 0,-6-12 0,6 3 0,6 2 0,-8-9 0,5 5 0,4 4 0,6 5 0,5 6 0,5 4 0,2 4 0,2 1 0,0 1 0,16-13 0,0-2 0,0 0 0,-3 3 0,-3 3 0,11-11 0,-2 1 0,12-13 0,-3 4 0,11-11 0,-5 5 0,7 6 0,9-6 0,8 6 0,6-9 0,6 6 0,-12 6 0,1-7 0,2 5 0,3 6 0,3-9 0,3 5 0,-13 5 0,17 6 0,1 4 0,-12 5 0,-14 3 0,-1-13 0,-13 0 0,-10 0 0,-10 3 0,-7 3 0,-5 4 0,13-13 0,-2 1 0,14 2 0,-2 2 0,-3 4 0,9 4 0,-6 2 0,-4 2 0,-6 16 0,-7 0 0,12-14 0,-3-4 0,-2-3 0,-4-1 0,-4 1 0,11-13 0,14 0 0,-2 2 0,-3 4 0,-7 3 0,8-11 0,-6 3 0,-4 1 0,-5 4 0,9-11 0,-2 3 0,-4 18 0,11 5 0,10-11 0,-2 15 0,9-14 0,-8 1 0,-7-2 0,20 2 0,-6 16 0,8-13 0,5 2 0,7 13 0,4-15 0,-10 1 0,0-2 0,-13-1 0,3-13 0,-11 0 0,-10 2 0,-16-52 0,-5 3 0,1-1 0,0-1 0,10 9 0,24 48 0,24 6 0,6 4 0,7 3 0,-12 1 0,0-15 0,-2-1 0,-13-1 0,1-12 0,-12 2 0,-10 3 0,3-10 0,-7 5 0,23 19 0,10 6 0,10-8 0,-9 0 0,2-14 0,-13 0 0,-14 2 0,3 4 0,-10 6 0,8-11 0,-7 3 0,-6 3 0,8-12 0,9 4 0,10 4 0,-5 5 0,-8 5 0,-10 4 0,-11 3 0,-7 3 0,-11-62 0,1 1 0,0 0 0,-6 20 0,2-19 0,0-1 0,0 1 0,-10 16 0,-32 45 0,2-1 0,-9-14 0,-5-2 0,9 1 0,-4-12 0,-3 2 0,-5-11 0,11 4 0,-4-9 0,-2-8 0,10 6 0,11 9 0,36-41 0,-1 3 0,-1 0 0,1-1 0,0 1 0,0 0 0,0-1 0,0 1 0,1 0 0,-1 0 0,1 0 0,-1 5 0,3 35 0,0-40 0,0 1 0,0 0 0,0 0 0,0 0 0,0 0 0,1 0 0,5 6 0,18 33 0,14-8 0,-4 7 0,9 7 0,7-7 0,-7 6 0,6-9 0,4 21 0,6-9 0,5 7 0,-11 3 0,2-10 0,3 3 0,3 2 0,3 6 0,4 4 0,-12 3 0,1 3 0,1-13 0,2 1 0,-10 0 0,2-12 0,18 17 0,5 5 0,3 5 0,2-13 0,-15 1 0,-3-15 0,-16 1 0,15 18 0,4 6 0,20 5 0,-11 2 0,0-14 0,-16-2 0,-2-16 0,-1 1 0,4 3 0,3 5 0,-11 5 0,2-9 0,3 3 0,4 2 0,4-10 0,4-12 0,2 3 0,-12 6 0,14-7 0,2 7 0,2-9 0,1 6 0,0-7 0,-2 6 0,0 8 0,-1-8 0,-1-8 0,-15 6 0,-1-9 0,-14 8 0,1-8 0,5 10 0,5 7 0,6-6 0,6-8 0,3 6 0,3-9 0,1 8 0,0-7 0,1-6 0,0-8 0,0-7 0,-1-4 0,0-5 0,0-1 0,0-1 0,0 0 0,0-1 0,-1 1 0,1 0 0,-1 1 0,1 0 0,-1 0 0,1 0 0,0 0 0,0 0 0,-1 0 0,1 0 0,0 0 0,-1 0 0,1 0 0,0 0 0,-1 0 0,1 0 0,0 0 0,-1 0 0,1 0 0,0 0 0,0 0 0,15-15 0,0 0 0,15-15 0,-3 2 0,-3 3 0,-6 7 0,-6 5 0,-5-9 0,-4 4 0,-2 2 0,-2 4 0,0 4 0,-1 4 0,1 2 0,-1 1 0,1 1 0,-14 16 0,-55-13 0,0-1 0,0 1 0,-1-1 0,1 1 0,0 1 0,-1-1 0,8 8 0,46 20 0,5 12 0,5-5 0,5-8 0,2-8 0,1-9 0,0-6 0,0-4 0,0-3 0,0-1 0,-16-15 0,-1-1 0,1 1 0,2 2 0,-11-10 0,2 2 0,3-12 0,5 5 0,5-10 0,3 5 0,3-8 0,2 8 0,1 7 0,0 8 0,1-7 0,-1 4 0,1 4 0,14-9 0,16 4 0,-1-11 0,-2 4 0,8 5 0,9-8 0,-6-8 0,8 5 0,6-9 0,-8-8 0,6-6 0,-12 8 0,-8-4 0,-12 11 0,-7 12 0,8-4 0,-3-7 0,12 7 0,-3 7 0,-73 13 0,41-18 0,38-10 0,-7 6 0,-3 11 0,8-7 0,-6 8 0,-3-9 0,-7 6 0,25-9 0,-18-9 0,-4 6 0,8 7 0,9-19 0,-2 7 0,-5 7 0,-7-4 0,-7 10 0,-6-8 0,-4 9 0,-2-8 0,-2 7 0,14-8 0,1 8 0,-15-8 0,-4 8 0,-2-9 0,0 8 0,1 8 0,1-7 0,2 7 0,1-10 0,1-9 0,-14-9 0,-1 7 0,1 8 0,-13-3 0,3 9 0,-11-6 0,4-7 0,7-9 0,6 7 0,7-5 0,5 11 0,4 10 0,3-4 0,0-7 0,31 6 0,16-7 0,0 8 0,8 8 0,-90 11 0,42-15 0,44-11 0,4-8 0,-24-7 0,-12 9 0,-10 11 0,-8-3 0,-4 10 0,0-7 0,-2-7 0,2 5 0,0 9 0,-14-7 0,1 8 0,0-8 0,-12-8 0,4 6 0,-12-7 0,5 9 0,5-7 0,7 9 0,-8-6 0,20-8 0,4-21 0,19 8 0,4-6 0,-1-1 0,28-1 0,-5-1 0,-4 13 0,-9-15 0,6 14 0,-8-2 0,9-1 0,-7-3 0,-5-3 0,-7 13 0,-7-2 0,-20 0 0,11-4 0,-1-4 0,16-3 0,-14-4 0,0 0 0,-4-2 0,0 14 0,-16 1 0,0 0 0,1-3 0,3-3 0,4-3 0,4-17 0,2 12 0,2-1 0,-13 3 0,15 0 0,-14-14 0,16-3 0,-12 1 0,0 16 0,1-10 0,1 16 0,-12-14 0,1 15 0,1 14 0,-10 2 0,3-3 0,-11-4 0,5 9 0,-9-4 0,5-4 0,8 9 0,-7-4 0,-8-5 0,4-5 0,-7-5 0,8-5 0,-7-3 0,8-1 0,8-16 0,9-1 0,8-15 0,20-27 0,34-28 0,18-38 0,-1-20-1021,21 1 1313,-27 12-438,-14 14 146,-16 30 0,-13 28 0,-7 23 0,-19 18 0,-4 13 0,-15 6 0,-13 4 0,-11 1 1021,-8-1-1313,-6-1 438,-3-2-146,-2 0 0,0 0 0,-1-2 0,2 1 0,-1-1 0,2 15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7:42.874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22404.14063"/>
      <inkml:brushProperty name="anchorY" value="-21012.79883"/>
      <inkml:brushProperty name="scaleFactor" value="0.5"/>
    </inkml:brush>
  </inkml:definitions>
  <inkml:trace contextRef="#ctx0" brushRef="#br0">0 1 24575,'0'0'0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9:48.182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6279.68652"/>
      <inkml:brushProperty name="anchorY" value="19569.91406"/>
      <inkml:brushProperty name="scaleFactor" value="0.5"/>
    </inkml:brush>
  </inkml:definitions>
  <inkml:trace contextRef="#ctx0" brushRef="#br0">13850 26235 24575,'0'0'0,"-13"0"0,-35 0 0,-13 0 0,-27 0 0,-7 0 0,-3 0 0,4 0 0,4 0 0,5 0 0,4 0 0,4 0 0,1 0 0,2 14 0,0 2 0,0 14 0,1 12 0,-1-2 0,0-6 0,14 6 0,-14-8 0,-1-8 0,-2-7 0,-2 8 0,68-18 0,-2-1 0,0 0 0,-13 10 0,-36 17 0,0-6 0,-1-6 0,-3-8 0,-3-5 0,-17-5 0,-18-2 0,-1-2 0,-13 0 0,6 0 0,21-16 0,10 1 0,7 0 0,20-12 0,44 18 0,1 3 0,1 0 0,1-1 0,-12-15 0,-35-29 0,44 34 0,0 1 0,-13-23 0,-24-41 0,10-5 0,9 2 0,9 0 0,9 3 0,5 2 0,3 2 0,3 1 0,1 1 0,0 1 0,-1-1 0,1 1 0,-2 0 0,1-1 0,-1 1 0,0-15 0,0-1 0,0 0 0,0-27 0,0-13 0,0-11 0,15-8 0,15-4 0,1 14 0,12-14 0,-5-15 0,21-46 0,-7-17 0,7-26-907,34-33 1166,19-14-389,4-23-1017,27-2 599,8 1 634,-10 37-211,2 37 125,-1 7 0,2-2-1120,0 22 1440,3 18-480,-14 20 160,0 2 0,-14 26-203,-27 24 261,-12 22 688,5 4-967,-18 12 1478,14-8-761,14-7 580,-14 4-1170,29-9 470,-3-22-430,13 6 89,9-19-35,8-4 0,21-47 0,34-30-1147,34-43 1157,28-37-1230,22-12 356,16-19-119,8 3 0,4 7 570,-28 25 414,-2-5-84,-1 7 83,48-41 0,53-74 0,21-45-1147,27-51 328,29-65-164,12 2 0,-26 45 0,-60 89 159,-66 92 418,-45 65 414,-47 62 708,-48 72-942,-37 44 1485,-30 16-439,-5 15 163,-10 8 0,8 4 0,-18 1 0,-3 0 0,11 14 0,-2-15 0,1 13 0,12-18 0,-1 13-676,26-32-278,-2-2 38,-6-1-67,-72 73 0,49-31 0,50-18 0,-9-10 0,18 1 0,2-15 0,-12 15 0,0-12 0,13 4 0,18 3 0,16-27 0,30-12 0,12-12-1147,81-23 1334,63-20-1458,45-17 432,74-27 677,135-54-1056,113-66 352,53-32-117,-19 11 0,-46 25 0,-59 48 0,-68 46 0,-103 54 0,-77 46 0,-47 35 291,-25 24 772,5 30-202,3 22 122,20 18 0,64 12 0,66 7 0,149 18 1147,81 47-1361,-10 1 453,-28 26-253,-45 19 29,-47 15-15,-80 12 0,-60 7 377,-92 5-485,-62-12 281,-50 0-207,-60-1 1198,-49-12-345,-37-13 164,-27-13 0,-73-76-492,25 42 1,8 16 491,-1 10 0,-13-3 0,-10 0 0,6-18 0,-8-4 0,-6-2-540,-6 15-452,-5 3 95,-4 2-86,-3 15 0,-2 12 0,-14-15 0,-2-6 0,-14 8 0,-12-5 0,2-3 0,-7-19 0,8-4 0,-7-4 0,-5 15 0,9 3 0,8 3 0,11 14 0,-5 29 0,-9 14 0,5 25 0,-10 6 0,7-14 0,8-5 0,-7 26 0,-22-2 0,5 0 0,-9-21 0,11 9 0,-2 9 0,-5 29 0,-3 12 0,-21 26 0,-3 6-1147,-34 90 1425,-14 59-1574,-14 42 469,-6 38 597,-3-34-968,30-30 322,15-52 279,18-62-436,10-68 1235,22-59 466,4-31-904,44-117 658,-1 0-1,-17 25 1,-13 42 345,11-12 231,-3-3-22,7-4 7,-7 1 0,-9 0-773,5 0-153,-7-14-4,7 1-53,-5-15 0,-6 2 0,-8-10 0,-21 5 0,-6 21 0,-3-6 0,-29 21 0,-28 4 0,-28 32 0,-38 17 0,-1-2-764,-25-7 982,-3 3-327,-1 4 109,32-10 0,19-10 0,19 5 0,14-25 0,8-6 0,18-8 0,2-18 0,14-2 0,-2 1 0,-6-12 0,9-10 764,8-11-982,10-10 327,23 9-109,7-4 0,5 12 0,-1-3 0,-3-4 0,-2 10 0,-3 9 0,13 11 0,49-42 0,-1 1 0,1 0 0,-10 18 0,11-17 0,1 1 0,0 1 0,-4 15 0,-7 43 0,9 3 0,6 2 0,3-1 0,2 1 0,0-1 0,14 0 0,0-1 0,-11-64 0,-1 1 0,0-1 0,10 16 0,14 32 0,11 15 0,-6 4 0,-7 2 0,-7 2 0,7 13 0,-5 15 0,-4-2 0,-5 11 0,-4-6 0,-5 7 0,-2 6 0,12 8 0,1 21 0,-1-10 0,-3 32 0,-2 16 0,11 15 0,-2 40 0,-1 82-1147,11 94 669,11 132-602,11 29 145,-4 33-48,-8-50 0,-11-62 0,5-82 0,-7-102 0,-6-59 513,-7-70 1516,-4-52-1430,-4-36 1677,-3-23-473,-1-14 163,-1-5 0,-1 0 0,1 1 0,-14 3 0,11-60-787,0 1 1,0 1 0,0-1-1,-10 15 1,9-18-156,-1 1 0,1 0 0,-1-1 1,0 0-1,-12 9 0,10-8-32,-1-1 1,1-1-1,-1 0 0,-15 5 0,-43 8 50,-6-10-59,-4-5 0,0-3 0,-1-1 0,1-1 0,0 1 0,15 15 0,-12 1 0,-1 0 0,-18-2 0,-30-3 0,-75 41 0,-133 45 0,-366 132-1147,-672 292 328,-447 200-164,-232 109 0,-31 35 0,-15 15 0,-27 10 0,-40 34 0,147-56 0,235-75 0,170-51 0,140-57 0,121-25 0,186-43 0,221-77 0,168-87 0,161-110 897,131-111-7,140-78 1204,108-68-714,81-32 707,54-29-181,31-2 60,13-8 0,-10-4 0,-4-5 0,-20-2 0,59-17-738,4 7 1,1-1 0,-33-17 0,-11-19 245,-62-47 1,-111-106 491,-79-66 0,-97-93 0,-103-81-2294,-58-24 656,-36 12-328,-1 15 0,28 49 0,95 64 0,97 73 0,120 64 0,88 51 601,159 111 380,3 2-1,-30-34 0,45 46 137,4 2 0,1 0-1,-1 0 1,1-1-1,0 0 1,1 0 0,-6-14-1,0 10 31,5 2 0,1 0 0,0 0 0,-2-14 0,-4-37 819,11-1 0,3-2 0,3-3 0,-1-3 0,-1-2 0,-2-1 0,0-2 0,-2-14 0,-1-17-1076,0-44 236,0-74-133,29-41-10,2-59-1147,-1-33 962,-5-35-979,8-11 271,9-3 899,10 5-124,9 37 95,6 51 23,-9 53-824,1 45 1059,-12 48-352,1 38 117,5 13 0,-37 93 382,-1 1 0,27-31 1,22-34-442,18-7 1293,17-12-377,47-26-790,74-59 31,87-69-1212,63-50 1027,91-98-1106,180-144 315,494-402-105,358-334 0,104-93 0,16-81 0,-51 65 0,13 5 0,-27 41 0,-165 162 0,-169 149 0,-163 123 0,-105 108 0,-94 105 0,-105 123 646,-114 118 316,-112 113 716,-77 73-914,-67 77 1476,-74 56-969,-74 40 846,-62 39-226,-45 29 75,-115 35-874,1 0 0,-1 0 0,0 0 1,1 1-1,-1 0 0,0 0 0,1 1 0,8 2 1,-12-4-59,-2 2 1,1 0 0,-1 0 0,1-1-1,-1 1 1,0 1 0,0-1 0,0 0-1,1 0 1,-1 1 0,-1-1-1,1 1 1,0 0 0,0 0 0,0-1-1,-1 1 1,1 0 0,1 3 0,1-2 37,-2 1 0,0-1 1,0 1-1,-1 0 0,1 0 1,-1 0-1,0 0 1,0 1-1,-1-1 0,1 7 1,2 55 893,-8 8 0,-3 5 0,-1 17 0,2 0 0,-12-2 0,0 12 0,-13-5 0,3 11-618,-10 9-352,-25 10 62,6 7-75,-6 7 0,-18 3 0,11 3 0,-16 15 0,0-14 0,16-1 0,2-18 0,2 13 0,15-14 0,-1-13 0,-1 1 0,10-11 0,-4 6 0,-20 20 0,-6 24 0,-21 82 0,-62 185 0,-135 449-1147,-194 474 328,-80 227-164,-32 71 0,66-63 0,61-163 0,77-221 0,81-282 0,67-232 0,78-214 0,50-174 0,34-120 0,54-136 1404,30-41-391,-1 0-1,0 0 1,0-1-1,0 1 1,0 0-1,0 0 1,0 0-1,0-1 1,0 1 0,0-1-1,0 1 1,0-1-1,0 1 1,0-1-1,0 1 1,0-1-1,-1 0 1,-1 1-1,1 3-40,1-4-1,1 0 1,-1 0 0,0 0-1,1 0 1,-1 0-1,0-1 1,1 1-1,-1 0 1,0 0-1,1 0 1,-1-1-1,1 1 1,-1 0-1,0-1 1,1 1-1,-1 0 1,1-1-1,-1 1 1,1-1-1,-1 1 1,1-1-1,-1 1 1,1-1-1,0 1 1,-1-2-1,-10-29-75,5-24 719,1-64 0,63-188 187,141-276 164,408-613-689,523-643-261,423-438-1114,162-148 262,102-17-164,58 49 0,-8 80 0,-130 225 0,-260 382 0,-262 338 0,-266 366 252,-274 337 823,-247 261 927,-206 203-506,-171 145 33,-44 46-292,-11 8 16,-27 41 669,-86 54 44,-12 26 0,-18 5 0,-7 9 0,-16 20 0,-17 35-811,17 19 1043,4 15-348,23-7 116,-10 2 0,18 15 0,14 2-371,1-14-670,12-1 169,-5 42-111,-36 106 0,-70 124-1147,-99 279 328,-122 309-164,-123 298 0,-46 138 0,44-51 0,56-102 0,80-117 0,74-109 0,44-36 0,70-128 0,28-51 0,61-54 0,19-120 0,42-141 1175,32-146-364,25-139 1323,20-108-332,14-192-622,0-4-1,1 0 1,1 0-1,7 31 1,-2-18 294,-7-29-470,1 0-1,-1-1 1,0 1-1,0-1 1,1 1-1,-1-1 1,1 1-1,-1-1 1,0 1-1,1-1 1,-1 0-1,1 1 1,-1-1-1,1 1 1,-1-1-1,1 0 1,0 0-1,-1 1 1,1-1-1,-1 0 1,1 0-1,-1 0 0,2 1 1,-2 2 10,1-3-1,0 0 1,0 0 0,0 0 0,0-1-1,0 1 1,0 0 0,0-1-1,0 1 1,-1 0 0,1-1 0,0 1-1,0-1 1,0 0 0,0 1-1,-1-1 1,1 0 0,0 1 0,0-1-1,-1 0 1,1 0 0,-1 1-1,1-1 1,-1 0 0,1 0 0,-1 0-1,1 0 1,-1 0 0,0 0-1,1 0 1,-1-1 0,34-54 952,-4-37 0,-5-11 0,8-32 0,9-12 0,-5-39 0,8-18 0,-7-16 0,-9 8 0,6-3 0,8-16-69,-6-17-1058,8-16-654,51-74 1070,99-191-1555,424-784 464,414-647-164,181-225 0,241-312 0,111-31 0,48 83 0,-157 356 0,-203 374 0,-241 396 0,-272 386 0,-242 351 0,-429 503 655,-4 12 1,90-71-1,-130 108 204,-6 16 1,22-14 0,-41 28 109,1 0-1,-1 0 1,0 0 0,0 1 0,1-1 0,-1 0 0,1 0 0,-1 1 0,0-1 0,1 1 0,-1-1 0,1 1 0,-1 0 0,1-1 0,0 1 0,-1 0-1,1 0 1,-1 0 0,1 0 0,-1 1 0,1-1 0,0 0 0,-1 1 0,3 0 0,3-10 29,-6 9-1,0 1 1,0-1-1,-1 0 1,1 1 0,0-1-1,-1 1 1,1-1 0,0 1-1,-1-1 1,1 1 0,-1-1-1,1 1 1,-1 0-1,1-1 1,-1 1 0,0 0-1,1-1 1,-1 1 0,0 0-1,1 0 1,-1-1 0,0 1-1,0 0 1,0 0-1,1 0 1,-1-1 0,0 1-1,0 0 1,0 0 0,-1 0-1,1-1 1,0 1-1,0 0 1,-1 1 0,-1 8 127,0 0-1,-1-1 1,0 1 0,-7 14 0,-140 243 551,-86 123 290,-72 176 0,-17 99-216,20 27-8,49 34-872,54 74 236,48 56-123,38-25 0,40-86 0,16-70 0,9-80-1147,-16-92 328,11-92-164,-5-60 626,-2-12 1489,-19 38-1277,-17 38 236,-19 25 1092,-28 0-364,-11 36-868,-51 121 21,-47 154 90,-14 59-1231,-49 61 349,6 16-163,-20-30 0,18-88 0,20-91 0,21-70 974,34-96-105,46-93 89,40-93 25,48-88 1147,26-70-328,29-51 164,8-17 0,14-3 0,-5-8 0,-7 26 0,-10 28 0,-24 71 0,-7 40 0,-20 17 0,13-12 0,-12-8 0,6 4 0,2-7-686,20-21-265,20-21 34,4-20-305,-1-17 307,-4 4-102,9-22 34,9-19 0,-4-5 0,-5-15 1147,6-12-1422,23-78 409,2-1-1,-19 26 1,-20 35-199,-7-20 101,-3-4-36,44-49 0,3 0 0,-1 0 0,-17 6 0,-52 14 0,72-28 0,-1 1 0,0-1 0,0-1 0,-18-1 0,18 0 0,1-2 0,-1 1 0,1-2 0,-20-7 0,12 1 0,2 0 0,0 0 0,-20-16 0,15 6 0,-1-1 0,-23-27 0,27 25 0,-38-54 0,-44-42 0,17-12 0,-11-38 0,-42-67 0,-42-81-1147,-146-309 647,-172-456-574,-161-559 136,14-239-45,73-10 0,121 122 0,137 197 0,105 258 0,64 273 0,61 262 0,28 177 0,12 135 0,-14 80 0,10 86 2116,-6 64-1574,-4 30 1726,10 45-466,-3 33 164,10 25 0,33 87-655,0 1 0,-18-25-1,21 34-186,1 0-1,0 0 1,-1 1-1,0 0 1,0 0-1,-10-6 0,5 6 1,3 1-1,0 1 1,-1 0-1,1 0 1,-1 1-1,-10-2 1,15 4-19,-4 0 1,1-1 0,-1 2 0,1-1 0,-1 1 0,1 0 0,-9 2 0,3 6 17,2-3 0,1 0 1,0 0-1,0 1 1,1 1-1,-11 10 1,-20 21 350,-34 46 1,-103 144 491,-59 156 0,-24 69-2294,4 29 656,34-16-150,25-5 918,22-10-251,30 10-1009,26-31 328,19 57 353,0 59 482,-81 302-106,-87 317-1057,-58 139 328,-12-1-164,-5-28 0,22-73 0,25-74 0,40-138 0,21 37 0,-1 167 0,-23 194 0,30 74 693,48-100 256,37-223-31,47-273 65,39-255 865,28-205-1112,20-162 1517,12-108-451,4-49 164,3-17 0,-1-9 0,-2 14 0,-2 3 1,-1 2-1,-2 15 0,0 0 0,-1-1 0,-1-5 0,1-5 0,0-3 0,-1 11 0,1-2-101,0-1-1017,0-3 284,0-5-149,0-2 0,0-3 0,0 13 0,0 0 0,0-86 0,0-7 0,-15-166 0,0-128 0,-14-80 0,1-28-1147,-11 17 328,5 33 195,6 40-462,9 50 1125,-9 57-152,6 49 88,5 10 25,4-4 0,5-103 0,18-273 0,48-440-1147,18-337 328,43-113-164,35-32 0,59 88 0,23 145 0,-16 238 0,-43 237 0,-49 205 0,-47 184 0,-37 137 1978,-26 91-1397,-16 56 1668,-9 26-447,12 23 164,16-16 0,2-24 0,-1-12 0,11-37 0,11-35 0,9-1 0,-5-7 0,-10 14 0,-10 15 0,4 2 0,-7 13-1014,9 10 157,-26 85-121,-1-2 0,2 1 0,10-15-1,-18 27-4,2-1 0,1-1 0,0 1 0,0 0 0,0 0 0,0 1 0,0-1 0,6-3 0,-10 9 0,1-2 0,0-1 0,1 1 0,-1 0 0,0 0 0,0 0 0,0 0 0,0 0 0,0 0 0,0 0 0,1 0 0,-1 0 0,0 0 0,0 0 0,0 1 0,0-1 0,0 1 0,0-1 0,0 1 0,0-1 0,0 1 0,0-1 0,0 1 0,0 0 0,0-1 0,-1 1 0,1 0 0,0 0 0,0 0 0,0 1 0,8 10 0,-3-2 0,-1 0 0,0 0 0,0 1 0,3 11 0,22 76 0,-7 13 0,-6 15 0,-8 24 0,-4 7 0,-3 5 0,-3 0 0,0-1 0,0-19 0,-1-18 0,1 13 0,1-14 0,-1 5 0,1-11 0,-15 4 0,7-90 0,-15 49 0,-7 22 0,21-86 0,1 2 0,-18 26 0,20-36 0,0 0 0,-1 0 0,0 0 0,0-1 0,-12 9 0,9-10 0,2-1 0,-1 0 0,0-1 0,0 0 0,0-1 0,-12 4 0,6-2 0,-2 0 0,-33 2 0,40-10 0,0 2 0,0-1 0,0 0 0,-1 0 0,2-1 0,-19-7 0,-88-35 0,92 25 0,-2 2 0,-41-38 0,-60-66 0,-38-64 0,-36-73 0,-125-140-1147,-121-176 328,-81-103-164,-43-101 0,-30-6 0,-12 19 0,71 83 0,78 132 0,96 128 0,82 111 0,79 83 0,46 69 0,41 48 2294,26 30-837,17 17 561,9-9-78,-12-30 26,-31-19 0,-32-29 0,-45-71 0,-53-37 0,-63-74 0,-38-19-2294,-13-5 656,-12 21 167,23 29 510,28 42-115,60 69-1054,56 35 1382,49 52-448,53 41 221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9:58.187"/>
    </inkml:context>
    <inkml:brush xml:id="br0">
      <inkml:brushProperty name="width" value="0.35" units="cm"/>
      <inkml:brushProperty name="height" value="0.35" units="cm"/>
      <inkml:brushProperty name="color" value="#EEB3A6"/>
      <inkml:brushProperty name="inkEffects" value="rosegold"/>
      <inkml:brushProperty name="anchorX" value="8845.42188"/>
      <inkml:brushProperty name="anchorY" value="38756.48047"/>
      <inkml:brushProperty name="scaleFactor" value="0.5"/>
    </inkml:brush>
  </inkml:definitions>
  <inkml:trace contextRef="#ctx0" brushRef="#br0">24818 17862 24575,'0'0'0,"0"-12"0,0-51 0,0-28 0,-15-43 0,-15-34 0,-15-27 0,-14-4 0,7 6 0,-6 38 0,12 28 0,-4 24 0,41 90 0,1-1 0,-2 1 0,-16-18 0,-33-29 0,47 52 0,0-1 0,0 1 0,-16-7 0,14 8 0,1 2 0,-30-9 0,35 14 0,-2-1 0,1 1 0,0 0 0,0 0 0,-18 3 0,-76 7 0,92-3 0,-5-1 0,0 0 0,1 1 0,-18 11 0,-73 43 0,67-29 0,-38 38 0,43-29 0,-44 58 0,-28 60 0,9 23 0,22-11 0,7 10 0,20 9 0,16-19 0,13-7 0,10-23 0,6-20 0,5 11 0,0-13 0,1-9 0,0 4 0,-1-9 0,0-8 0,-1-7 0,-1-6 0,0-5 0,0 11 0,0 0 0,0 13 0,-15-2 0,0-3 0,9-84 0,1 3 0,-14 29 0,-10 25 0,-10-5 0,6 0 0,-25 0 0,-7 3 0,6 1 0,-3-12 0,-2-15 0,-3-14 0,-2-13 0,-18-8 0,-2-6 0,-15-3 0,-44-2 0,-131-14 0,-177-31 0,-200-15-1147,-204-56 328,-256-97-164,-248-139 0,-101-129 0,73-51 0,100-77 0,107-25 0,-42-127 0,-132-210 0,21-28 0,-24-99 0,88 24 0,6-60 0,137 83 0,201 145 0,212 202 382,173 173 656,160 186 983,131 131-1310,214 184 704,4 8-1,-48-27 1,76 45-381,4 5 1,0-1 0,0 1-1,-1 0 1,1 0 0,-1 0 0,1 1-1,-1-1 1,0 1 0,1 0-1,-1 0 1,0 1 0,0 0-1,0 0 1,-8 0 0,8-4-23,4 5 0,-1-1 0,1 0-1,-1 1 1,1-1 0,0 1 0,-1-1 0,1 1 0,0 0 0,-1 0 0,1-1 0,0 1 0,0 0 0,0 0 0,0 0-1,0 0 1,0 1 0,0-1 0,0 0 0,0 0 0,1 0 0,-1 1 0,0-1 0,1 0 0,-1 1 0,1-1-1,-1 1 1,1-1 0,0 1 0,0-1 0,-1 0 0,1 1 0,0 1 0,-4 1 94,3 3 0,0 0-1,0 1 1,1-1 0,1 0 0,-1 1 0,3 12 0,10 67 860,7-43-492,24 51 1,65 90 491,43 43 0,19 19 0,22 7 0,60 44 0,26 26-56,80 52-1075,73 93-843,108 145 172,200 302-164,173 214 0,1 77 0,15 57 0,-94-64 0,-131-99 0,-146-183 0,-142-203 0,-129-181 0,-98-142 0,-70-130 2293,-56-93-654,-22-77 327,-22-37 0,-12-47 0,-8-33 0,-3-26 0,-1-31 0,0-10 0,1-4 0,2-14 0,15-11 0,16-11 0,2-8 0,11-5 0,-5-4-382,-6-1-656,5-2 164,8 15-109,9-13 0,8-1 0,7 13 0,18 0 0,19 1 0,2 12 0,-3-2 0,9 12 0,9-3 0,-7 9 0,-7 23 0,-79 67 0,40-23 0,-49 31 0,1 2 0,27-10 0,-29 13 0,0 0 0,26-3 0,33 1 0,-72 10 0,2-2 0,-1 1 0,1 1 0,0-1 0,-1 1 0,9 4 0,-12-4 0,1 0 0,-1 0 0,0 1 0,0 0 0,0 0 0,0 0 0,-1 0 0,1 0 0,4 6 0,2 2 0,-3-1 0,0 0 0,-1 1 0,6 11 0,18 56 0,-9-36 0,-25-47 0,4 5 0,0 0 0,0 0 0,0 0 0,-1 0 0,1 0 0,0 0 0,0 0 0,0 0 0,0 0 0,0 0 0,0 0 0,0 0 0,0 0 0,0 0 0,0 0 0,0 0 0,0 0 0,0 0 0,-1 0 0,1 0 0,0 0 0,0 0 0,0 0 0,0 0 0,0 0 0,0 0 0,0 0 0,0 0 0,0 1 0,0-1 0,0 0 0,0 0 0,0 0 0,0 0 0,0 0 0,0 0 0,0 0 0,0 0 0,0 0 0,0 0 0,0 0 0,0 0 0,0 0 0,0 0 0,0 1 0,0-1 0,0 0 0,-11-14 0,-43-95 0,-153-177 0,-314-447 0,-209-352-1147,-128-337 328,-153-372-164,-64-297 0,26-120 0,189 151 0,210 294 0,217 337 0,194 353 0,205 907 655,13-1 1,1-204-1,16 121-163,7 222 368,1 0 0,1 1 0,15-45 0,-23 39 0,9 14 0,1 0 1,16-34-1,-19 49 78,-1 1 0,1 0 1,0 0-1,0 0 0,0 0 1,1 1-1,0 0 0,0 0 1,0 0-1,9-5 0,-13-8 24,3 14 0,1-1 0,0 1 0,0 0 0,1 1 0,-1-1 0,1 1 0,0 0 0,0 1 0,0-1 0,0 1 0,0 0 0,1 1-1,-1-1 1,0 1 0,1 1 0,-1-1 0,1 1 0,-1 0 0,1 1 0,6 0 0,2-3 23,0 6-1,1-1 1,-1 2-1,0 0 1,-1 1-1,1 0 1,-1 1-1,0 1 1,23 17-1,-3-5-23,1 7 0,0 2-1,41 45 1,137 174 1169,11 78-328,38 148 164,77 281 0,122 330-2294,160 228 990,175 183-758,151 159 144,222 154-48,101 29 0,-57-124 0,-27-55 0,-139-131 675,-176-201 279,-211-260-38,-201-268 67,-179-226 0,-230-467 573,46 172 1,-77-234-585,-9-8 0,-2 1 1,-1 1-1,2 46 1,-1-64 147,-6-8 0,-2 0 0,1 1-1,-2-1 1,1 1 0,-2-1 0,0 0 0,-6 21 0,10-25-96,-3-4 0,1-1 0,-2 0-1,1 0 1,0 1 0,-1-1 0,1 0 0,-1 0 0,0 0 0,0 0 0,0-1 0,-1 1-1,1-1 1,-1 1 0,1-1 0,-1 0 0,0 0 0,0 0 0,0 0 0,-4 2-1,6 0 15,-3-3 0,0 0-1,1 0 1,-1 0-1,0 0 1,1 0 0,-1-1-1,0 0 1,0 0 0,0 0-1,1 0 1,-1-1-1,0 1 1,0-1 0,1 0-1,-1 0 1,-3-2-1,3 3 56,-3-3-1,-1 0 0,1-1 0,0 0 1,0 0-1,0 0 0,1-1 0,-8-7 0,12 12 32,-4-6-1,1 0 1,-1 0-1,1 0 1,0-1-1,-7-13 0,14 20-85,-3-2 0,0-1-1,0 0 1,1 0 0,-1 0-1,1 1 1,0-1-1,-1 0 1,1 0 0,0 0-1,1 0 1,-1 0-1,0 1 1,1-1 0,0 0-1,0 0 1,1-2-1,4 2 28,-2-2 0,-1 1 0,1 1 0,0-1 0,1 1 0,-1-1 0,1 1 0,0 0 0,-1 1 0,1-1 0,9-2-1,9-3 165,0 1 0,1 1 0,24-3-1,-4 6 247,77 1-1,60 22 492,37 6 1,-3 2-1,-8-5 0,-29-6 0,-29 9 0,-28-4-658,-21-3-301,-90-20-6,2 2-1,0-1 1,23-2-1,-31-2-17,-1 3 0,0 0 0,0 0 0,0-1 0,0 1 0,-1-1 0,1 0 0,0 0 0,-1 0 0,1 0 0,-1-1 0,0 1 0,1 0 0,-1-1 0,2-4 0,0 4 0,0-2 0,-1-1 0,-1 1 0,1-1 0,-1 0 0,0 0 0,0 0 0,1-7 0,1 0 0,-1-2 0,-1 1 0,0-16 0,0-65 0,-13 49 0,-11-50 0,-29-64 0,-14-10 0,-25-2 0,9 17 0,-14 21 0,16 5 0,3 31 0,19-1 0,46 72 0,0 1 0,-7-26 0,9 19 0,-7-49 0,3-29 0,15 79 0,6-56 0,-1 50 0,16-51 0,-15 69 0,2-4 0,20-37 0,-17 36 0,36-44 0,21-16 0,-54 73 0,0 0 0,0 0 0,26-15 0,-24 16 0,2 1 0,36-12 0,-30 26 0,-8-4 0,0 0 0,0 1 0,0 1 0,0 1 0,19 5 0,32 11 0,90 39 0,-63 5 0,122 80 0,336 302-1147,468 409 328,384 269-164,125 97 0,200 100 0,4-19 0,-34-118 0,-243-179 0,-299-238 0,-319-214 0,-288-192 0,-253-156 0,-220-140 893,-77-63 89,0 1-1,-1-1 0,1 0 1,-1 0-1,0 1 0,1-1 1,-1 0-1,0 1 0,0 0 1,0-1-1,0 1 1,0 0-1,0-1 0,0 1 1,-1 0-1,2 3 0,8 2 0,-10-6-1,0-1 1,0 1-1,1-1 1,-1 1-1,0-1 1,0 0-1,0 1 1,0-1-1,0 1 1,0-1-1,0 1 0,0-1 1,0 1-1,0-1 1,0 1-1,0-1 1,0 1-1,0-1 1,-1 0-1,1 1 1,0-1-1,0 1 1,0-1-1,-1 0 1,1 1-1,0-1 1,0 1-1,-1-1 1,1 0-1,0 1 1,-1-1-1,1 0 0,-1 0 1,1 1-1,0-1 1,-1 0-1,1 0 1,-1 1-1,1-1 1,0 0-1,-1 0 1,1 0-1,-1 0 1,-4 1 6,0-1-1,0 1 1,1-1 0,-1 0 0,0-1-1,0 1 1,-5-2 0,-27-7 549,-85-30 1,-235-100 265,-573-257 164,-508-193 0,-358-111-856,-245-102-1193,-160-3 288,-53-4-205,189 131 0,213 110 0,28 118 0,42 111 0,72 101 0,210 90 373,228 99 667,271 63-167,280 44 110,245 11 1147,407-58-1199,10 3 0,-100 40 1,141-54 177,7 4 0,0 0 0,0 1 0,1 0 0,-1 1 0,1 0 1,0 0-1,1 1 0,-17 16 0,16-23-99,8 2 0,1 0 0,-1-1 0,1 1 0,-1 0 1,1 0-1,-1 0 0,1 0 0,0 0 0,0 0 0,0 1 0,-1 2 0,2-4-5,0 0-1,0 0 0,0 0 1,0 0-1,0 0 1,0 0-1,0 1 0,1-1 1,-1 0-1,0 0 0,1 0 1,-1 0-1,0 0 0,1 0 1,-1 0-1,1 0 1,0 0-1,-1-1 0,1 1 1,0 0-1,0 0 0,0 1 1,-1 1 53,4 1 1,0-1 0,1 0-1,-1 0 1,1 0 0,0 0-1,0-1 1,0 0-1,0 0 1,0 0 0,1-1-1,10 2 1,4 4 251,7-1 1,34 2 0,63 17 655,15-7 0,21-3 0,-9-5 0,1 11 0,-2-3 0,-2 12 0,0-2 0,0-5 0,0-6 0,1-20 0,0-6-555,-14-18-433,-103 18 47,55-24 0,-56 17-42,-2 0 0,30-22 0,-44 24 0,2-2 0,0 0 0,26-33 0,-14 18 0,24-41 0,-38 45 0,0 0 0,13-37 0,-16 29 0,-1 0 0,5-38 0,7-81 0,-26 125 0,1-2 0,-1 0 0,-8-37 0,3 24 0,-27-74 0,-27-57 0,-26 2 0,60 138 0,1-3 0,-44-44 0,-42-83 0,-12 20 0,10 17 0,9 3 0,10 29 0,72 75 0,-39-27 0,-3-12 0,19 6 0,47 52 0,-2-1 0,1 0 0,-1 0 0,0 0 0,1 0 0,0 0 0,0 0 0,0-1 0,0 1 0,1 0 0,-1-5 0,1 7 0,0-1 0,0 0 0,0 1 0,0-1 0,1 1 0,-1-1 0,1 1 0,-1 0 0,1-1 0,0 1 0,-1-1 0,1 1 0,0 0 0,0 0 0,0-1 0,0 1 0,0 0 0,0 0 0,0 0 0,2-1 0,4-1 0,-2 0 0,1 0 0,-1 1 0,1 0 0,0 0 0,0 1 0,8-2 0,3 4 0,0-1 0,0 0 0,21 4 0,-15 1 0,55 17 0,86 52 0,45 17 0,38 24 0,133 31-1147,67-4 328,114-23-164,4-30 0,-47-31 0,-100-24 541,-88-19-695,-93-11 1195,-214-9-77,-2 3 1,0-1-1,-1-1 0,1 0 1,24-11-1,-39 16 18,-1-3-1,-1 0 1,1 0-1,-1 0 0,0 0 1,1-1-1,-1 1 1,0-1-1,-1 0 1,1-1-1,0 1 1,-1 0-1,0-1 1,0 0-1,0 0 1,3-5-1,1 7 74,-5-1-1,0-1 1,0 1 0,0-1-1,-1 0 1,0 1 0,1-1-1,-1 0 1,0 0 0,-1 0-1,1 0 1,-1 0 0,0 0 0,0 0-1,-1-7 1,-1 0-20,-1 2-1,0-1 1,0 1 0,-1 0 0,0 0 0,0 0-1,-11-15 1,-7 1 223,3 2 0,-1 0-1,-32-25 1,-95-110 650,-52-14 58,6-8 0,2 2-896,10 19 5,10 22-56,24 7-36,22 30 0,20 29 0,15 11 0,9 19 0,76 38 0,-2-1 0,1 0 0,-1 1 0,0 0 0,0 0 0,-13-1 0,18 3 0,-1-1 0,0 0 0,1 1 0,-1-1 0,1 1 0,-1 0 0,1 0 0,-1 0 0,1 0 0,0 0 0,-1 0 0,1 1 0,0-1 0,0 1 0,-3 2 0,8-3 43,-4 0 0,1 1-1,-1 0 1,1 0 0,-1-1 0,1 1 0,0 0 0,-1 0 0,1 0 0,0 0-1,0-1 1,0 1 0,1 0 0,-1 0 0,0 0 0,1 0 0,-1-1-1,1 1 1,-1 0 0,1-1 0,1 3 0,17 54-312,-7-43 313,-2 0 1,24 24 0,37 38-45,26 2 0,19 1 0,16 0 0,-5-2 0,-8-16 0,-13-17 0,-10-15 0,-10-13 0,8-10 0,-3-6 0,-2-3 0,-4-1 0,-18-15 0,-57 11 0,-2 3 0,0-1 0,-1 0 0,1-1 0,-1 1 0,8-10 0,47-48 0,0-26 0,-48 56 0,23-60 0,15-65 0,-12-73 0,5-125 0,-10-180-1147,6-169 328,6-142-164,-6-164 0,7-56 0,5 80 0,-8 149 0,-10 174 0,5 176 0,-10 159 0,-8 148 0,-21 169 860,0 6 0,-1-1 1,2 1-1,-1-1 0,1 1 0,0-1 0,4-8 0,-5 10 131,-1 5 1,0 0-1,0 0 0,0 0 0,0 0 0,0 0 0,0 0 1,0 0-1,0 0 0,0 1 0,0-1 0,0 0 1,0 0-1,0 0 0,0 0 0,0 0 0,0 0 1,0 0-1,1 0 0,-1 0 0,0 0 0,0 1 1,0-1-1,0 0 0,0 0 0,0 0 0,0 0 1,0 0-1,1 0 0,-1 0 0,0 0 0,0 0 0,0 0 1,0 0-1,0 0 0,0 0 0,0 0 0,0 0 1,1 0-1,-1 0 0,0 0 0,0 0 0,0 0 1,0 0-1,0 0 0,0 0 0,0 0 0,1 0 1,-1 0-1,0-1 0,0 1 0,0 0 0,0 0 1,0 0-1,0 0 0,0 0 0,0 0 0,0 0 0,0 0 1,0 0-1,0 0 0,1-1 0,-1 1 0,0 0 1,0 0-1,0 0 0,0 0 0,0 0 0,0 0 1,3 20 728,1 46-82,12 26 328,-1 11 0,0 1 0,-4-6 0,-3-6 0,-3-6 0,-3-5 0,-1-4 0,-1-1 0,0-2 0,-1-1-1147,1 1 328,-1 0-164,-14 0 0,-1 0 0,0 0 0,-12 1 0,4-1 0,-12-14 0,4-1 0,7 1 0,-9-13 0,7 3 0,-10 4 0,-8 5 0,5 5 0,-8 5 0,9-12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06T13:28:44.210"/>
    </inkml:context>
    <inkml:brush xml:id="br0">
      <inkml:brushProperty name="width" value="0.35" units="cm"/>
      <inkml:brushProperty name="height" value="0.35" units="cm"/>
      <inkml:brushProperty name="color" value="#FF4E00"/>
      <inkml:brushProperty name="inkEffects" value="rainbow"/>
      <inkml:brushProperty name="anchorX" value="-3762.49487"/>
      <inkml:brushProperty name="anchorY" value="29.28832"/>
      <inkml:brushProperty name="scaleFactor" value="0.5"/>
    </inkml:brush>
  </inkml:definitions>
  <inkml:trace contextRef="#ctx0" brushRef="#br0">3339 832 24575,'0'0'0,"-6"0"0,-11-8 0,-13-7 0,-23-16 0,-19-7 0,-11-11 0,-4-3 0,0 1 0,1 3 0,3 2 0,10 11 0,10 10 0,9 9 0,7 8 0,6 4 0,2 4 0,10-6 0,1 0 0,0 0 0,-2 1 0,-2 1 0,-2 2 0,-2 0 0,-1 2 0,-1 0 0,0 0 0,-1 0 0,1 1 0,-1-1 0,1 0 0,0 0 0,0 0 0,1 0 0,-1 0 0,-8 0 0,-7 8 0,-8 0 0,-7 7 0,-12 7 0,-10-2 0,-10-2 0,-6 2 0,2 3 0,5-3 0,6-4 0,15-5 0,4-4 0,11 5 0,1-3 0,7 6 0,5-1 0,5-3 0,-4-2 0,2 4 0,1 5 0,3-1 0,9 5 0,2-3 0,8 3 0,0-3 0,-1-5 0,-3 3 0,4 4 0,6 5 0,-3-3 0,6 4 0,3 1 0,5 4 0,3 2 0,2 1 0,9 2 0,8 1 0,9-7 0,-2 0 0,5-8 0,3-7 0,3-5 0,2-6 0,1-2 0,2-3 0,0-1 0,1 0 0,-1-1 0,1 1 0,-1 1 0,0-1 0,-8-7 0,0 1 0,0-1 0,2 2 0,1 1 0,10 2 0,1 2 0,1 0 0,7 1 0,6 8 0,-1 8 0,-3 0 0,3 5 0,-11 6 0,4-4 0,-3 11 0,5 3 0,-3 10 0,0 8 0,4 9 0,-3 13 0,-1 12 0,4 10 0,-2 1 0,-11-4 0,-2-12 0,-11-13 0,0-13 0,-8-8 0,-6 0 0,-5-4 0,-4-2 0,-2-3 0,-2-1 0,-1-1 0,-15-8 0,-9-9 0,-6-7 0,-6-7 0,-9-5 0,-3-10 0,9-9 0,-7-1 0,11-14 0,0-5 0,2-3 0,0-18 0,-8-15 0,-9-15 0,-16-27 0,-15-25 0,-5-13 0,-10-15 0,9-2 0,3-8 0,4 3 0,11 12 0,9-2 0,17 19 0,6 26 0,6 18 0,8 22 0,7 17 0,7 4 0,-2 9 0,2 5 0,-5 11 0,2 2 0,2 2 0,3-2 0,3 14 0,2 14 0,2 14 0,8 18 0,1 10 0,8 12 0,7 3 0,-2-1 0,-4 4 0,3-2 0,4-4 0,4 3 0,-4 5 0,2-2 0,3 4 0,3 18 0,9 42 0,33 50 0,24 77 0,32 46-1147,23 27 495,-4-3 768,-19-16-256,-9-26 140,-23-44 0,-12-31-648,-16-40 833,-20-18-278,-10-25 93,-14-17 0,-3-20 0,-7-9 1147,-6-5-557,3-1 23,-2-6-685,5-14 173,-3-5-101,-1-5 0,-4-3 0,-3 1 0,-2 0 0,-2 2 0,0-8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1:44.09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7102.54297"/>
      <inkml:brushProperty name="anchorY" value="-14585.17578"/>
      <inkml:brushProperty name="scaleFactor" value="0.5"/>
    </inkml:brush>
  </inkml:definitions>
  <inkml:trace contextRef="#ctx0" brushRef="#br0">0 206 24575,'0'0'0,"0"-7"0,0-10 0,0-8 0,0-6 0,0-5 0,8-12 0,0 7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28:13.09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5056.08984"/>
      <inkml:brushProperty name="anchorY" value="-5015.29297"/>
      <inkml:brushProperty name="scaleFactor" value="0.5"/>
    </inkml:brush>
  </inkml:definitions>
  <inkml:trace contextRef="#ctx0" brushRef="#br0">0 1 24575,'0'0'0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28:13.72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6326.08984"/>
      <inkml:brushProperty name="anchorY" value="-6285.29297"/>
      <inkml:brushProperty name="scaleFactor" value="0.5"/>
    </inkml:brush>
  </inkml:definitions>
  <inkml:trace contextRef="#ctx0" brushRef="#br0">1 1 24575,'0'0'0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28:14.74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27596.08984"/>
      <inkml:brushProperty name="anchorY" value="-7555.29346"/>
      <inkml:brushProperty name="scaleFactor" value="0.5"/>
    </inkml:brush>
  </inkml:definitions>
  <inkml:trace contextRef="#ctx0" brushRef="#br0">1 0 24575,'0'0'0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1:41.81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3292.54297"/>
      <inkml:brushProperty name="anchorY" value="-10775.1748"/>
      <inkml:brushProperty name="scaleFactor" value="0.5"/>
    </inkml:brush>
  </inkml:definitions>
  <inkml:trace contextRef="#ctx0" brushRef="#br0">0 1 24575,'0'0'0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1:42.935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4562.54297"/>
      <inkml:brushProperty name="anchorY" value="-12045.1748"/>
      <inkml:brushProperty name="scaleFactor" value="0.5"/>
    </inkml:brush>
  </inkml:definitions>
  <inkml:trace contextRef="#ctx0" brushRef="#br0">0 0 24575,'0'0'0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1:43.59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5832.54297"/>
      <inkml:brushProperty name="anchorY" value="-13315.1748"/>
      <inkml:brushProperty name="scaleFactor" value="0.5"/>
    </inkml:brush>
  </inkml:definitions>
  <inkml:trace contextRef="#ctx0" brushRef="#br0">0 0 24575,'0'0'0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1:44.622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8388.60547"/>
      <inkml:brushProperty name="anchorY" value="-15649.83008"/>
      <inkml:brushProperty name="scaleFactor" value="0.5"/>
    </inkml:brush>
  </inkml:definitions>
  <inkml:trace contextRef="#ctx0" brushRef="#br0">94 109 24575,'0'0'0,"0"-7"0,0-10 0,0-8 0,-8 2 0,-9 3 0,-7 6 0,0 12 0,4 5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1:44.997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7025.60156"/>
      <inkml:brushProperty name="anchorY" value="-14273.93555"/>
      <inkml:brushProperty name="scaleFactor" value="0.5"/>
    </inkml:brush>
  </inkml:definitions>
  <inkml:trace contextRef="#ctx0" brushRef="#br0">1 0 24575,'0'0'0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5-20T12:31:45.388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38295.60156"/>
      <inkml:brushProperty name="anchorY" value="-15543.93555"/>
      <inkml:brushProperty name="scaleFactor" value="0.5"/>
    </inkml:brush>
  </inkml:definitions>
  <inkml:trace contextRef="#ctx0" brushRef="#br0">0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31F-E2A5-4CE4-B6A7-E0E98A8395FA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37A0E4D-8101-4AF2-ABAD-AC94978CE1A1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443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31F-E2A5-4CE4-B6A7-E0E98A8395FA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0E4D-8101-4AF2-ABAD-AC94978CE1A1}" type="slidenum">
              <a:rPr lang="en-GB" smtClean="0"/>
              <a:t>‹#›</a:t>
            </a:fld>
            <a:endParaRPr lang="en-GB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78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31F-E2A5-4CE4-B6A7-E0E98A8395FA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0E4D-8101-4AF2-ABAD-AC94978CE1A1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255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31F-E2A5-4CE4-B6A7-E0E98A8395FA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0E4D-8101-4AF2-ABAD-AC94978CE1A1}" type="slidenum">
              <a:rPr lang="en-GB" smtClean="0"/>
              <a:t>‹#›</a:t>
            </a:fld>
            <a:endParaRPr lang="en-GB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80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31F-E2A5-4CE4-B6A7-E0E98A8395FA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0E4D-8101-4AF2-ABAD-AC94978CE1A1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395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31F-E2A5-4CE4-B6A7-E0E98A8395FA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0E4D-8101-4AF2-ABAD-AC94978CE1A1}" type="slidenum">
              <a:rPr lang="en-GB" smtClean="0"/>
              <a:t>‹#›</a:t>
            </a:fld>
            <a:endParaRPr lang="en-GB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13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31F-E2A5-4CE4-B6A7-E0E98A8395FA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0E4D-8101-4AF2-ABAD-AC94978CE1A1}" type="slidenum">
              <a:rPr lang="en-GB" smtClean="0"/>
              <a:t>‹#›</a:t>
            </a:fld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148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31F-E2A5-4CE4-B6A7-E0E98A8395FA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0E4D-8101-4AF2-ABAD-AC94978CE1A1}" type="slidenum">
              <a:rPr lang="en-GB" smtClean="0"/>
              <a:t>‹#›</a:t>
            </a:fld>
            <a:endParaRPr lang="en-GB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221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31F-E2A5-4CE4-B6A7-E0E98A8395FA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0E4D-8101-4AF2-ABAD-AC94978CE1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1642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A31F-E2A5-4CE4-B6A7-E0E98A8395FA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0E4D-8101-4AF2-ABAD-AC94978CE1A1}" type="slidenum">
              <a:rPr lang="en-GB" smtClean="0"/>
              <a:t>‹#›</a:t>
            </a:fld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7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A15CA31F-E2A5-4CE4-B6A7-E0E98A8395FA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0E4D-8101-4AF2-ABAD-AC94978CE1A1}" type="slidenum">
              <a:rPr lang="en-GB" smtClean="0"/>
              <a:t>‹#›</a:t>
            </a:fld>
            <a:endParaRPr lang="en-GB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47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CA31F-E2A5-4CE4-B6A7-E0E98A8395FA}" type="datetimeFigureOut">
              <a:rPr lang="en-GB" smtClean="0"/>
              <a:t>21/05/2026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37A0E4D-8101-4AF2-ABAD-AC94978CE1A1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906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19.png"/><Relationship Id="rId21" Type="http://schemas.openxmlformats.org/officeDocument/2006/relationships/image" Target="../media/image11.png"/><Relationship Id="rId34" Type="http://schemas.openxmlformats.org/officeDocument/2006/relationships/customXml" Target="../ink/ink17.xml"/><Relationship Id="rId42" Type="http://schemas.openxmlformats.org/officeDocument/2006/relationships/customXml" Target="../ink/ink22.xml"/><Relationship Id="rId7" Type="http://schemas.openxmlformats.org/officeDocument/2006/relationships/image" Target="../media/image4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6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18.png"/><Relationship Id="rId40" Type="http://schemas.openxmlformats.org/officeDocument/2006/relationships/customXml" Target="../ink/ink21.xml"/><Relationship Id="rId45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openxmlformats.org/officeDocument/2006/relationships/customXml" Target="../ink/ink14.xml"/><Relationship Id="rId36" Type="http://schemas.openxmlformats.org/officeDocument/2006/relationships/customXml" Target="../ink/ink19.xml"/><Relationship Id="rId10" Type="http://schemas.openxmlformats.org/officeDocument/2006/relationships/customXml" Target="../ink/ink5.xml"/><Relationship Id="rId19" Type="http://schemas.openxmlformats.org/officeDocument/2006/relationships/image" Target="../media/image10.png"/><Relationship Id="rId31" Type="http://schemas.openxmlformats.org/officeDocument/2006/relationships/image" Target="../media/image16.png"/><Relationship Id="rId44" Type="http://schemas.openxmlformats.org/officeDocument/2006/relationships/customXml" Target="../ink/ink24.xml"/><Relationship Id="rId4" Type="http://schemas.openxmlformats.org/officeDocument/2006/relationships/customXml" Target="../ink/ink2.xml"/><Relationship Id="rId9" Type="http://schemas.openxmlformats.org/officeDocument/2006/relationships/image" Target="../media/image5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4.png"/><Relationship Id="rId30" Type="http://schemas.openxmlformats.org/officeDocument/2006/relationships/customXml" Target="../ink/ink15.xml"/><Relationship Id="rId35" Type="http://schemas.openxmlformats.org/officeDocument/2006/relationships/customXml" Target="../ink/ink18.xml"/><Relationship Id="rId43" Type="http://schemas.openxmlformats.org/officeDocument/2006/relationships/customXml" Target="../ink/ink23.xml"/><Relationship Id="rId8" Type="http://schemas.openxmlformats.org/officeDocument/2006/relationships/customXml" Target="../ink/ink4.xml"/><Relationship Id="rId3" Type="http://schemas.openxmlformats.org/officeDocument/2006/relationships/image" Target="../media/image2.png"/><Relationship Id="rId12" Type="http://schemas.openxmlformats.org/officeDocument/2006/relationships/customXml" Target="../ink/ink6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33" Type="http://schemas.openxmlformats.org/officeDocument/2006/relationships/image" Target="../media/image17.png"/><Relationship Id="rId38" Type="http://schemas.openxmlformats.org/officeDocument/2006/relationships/customXml" Target="../ink/ink20.xml"/><Relationship Id="rId20" Type="http://schemas.openxmlformats.org/officeDocument/2006/relationships/customXml" Target="../ink/ink10.xml"/><Relationship Id="rId4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customXml" Target="../ink/ink33.xml"/><Relationship Id="rId26" Type="http://schemas.openxmlformats.org/officeDocument/2006/relationships/customXml" Target="../ink/ink37.xml"/><Relationship Id="rId39" Type="http://schemas.openxmlformats.org/officeDocument/2006/relationships/image" Target="../media/image40.png"/><Relationship Id="rId21" Type="http://schemas.openxmlformats.org/officeDocument/2006/relationships/image" Target="../media/image31.png"/><Relationship Id="rId34" Type="http://schemas.openxmlformats.org/officeDocument/2006/relationships/customXml" Target="../ink/ink41.xml"/><Relationship Id="rId42" Type="http://schemas.openxmlformats.org/officeDocument/2006/relationships/customXml" Target="../ink/ink45.xml"/><Relationship Id="rId47" Type="http://schemas.openxmlformats.org/officeDocument/2006/relationships/image" Target="../media/image45.png"/><Relationship Id="rId7" Type="http://schemas.openxmlformats.org/officeDocument/2006/relationships/image" Target="../media/image24.png"/><Relationship Id="rId2" Type="http://schemas.openxmlformats.org/officeDocument/2006/relationships/customXml" Target="../ink/ink25.xml"/><Relationship Id="rId16" Type="http://schemas.openxmlformats.org/officeDocument/2006/relationships/customXml" Target="../ink/ink32.xml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7.xml"/><Relationship Id="rId11" Type="http://schemas.openxmlformats.org/officeDocument/2006/relationships/image" Target="../media/image26.png"/><Relationship Id="rId24" Type="http://schemas.openxmlformats.org/officeDocument/2006/relationships/customXml" Target="../ink/ink36.xml"/><Relationship Id="rId32" Type="http://schemas.openxmlformats.org/officeDocument/2006/relationships/customXml" Target="../ink/ink40.xml"/><Relationship Id="rId37" Type="http://schemas.openxmlformats.org/officeDocument/2006/relationships/image" Target="../media/image39.png"/><Relationship Id="rId40" Type="http://schemas.openxmlformats.org/officeDocument/2006/relationships/customXml" Target="../ink/ink44.xml"/><Relationship Id="rId45" Type="http://schemas.openxmlformats.org/officeDocument/2006/relationships/image" Target="../media/image3.jpeg"/><Relationship Id="rId5" Type="http://schemas.openxmlformats.org/officeDocument/2006/relationships/image" Target="../media/image23.png"/><Relationship Id="rId15" Type="http://schemas.openxmlformats.org/officeDocument/2006/relationships/image" Target="../media/image28.png"/><Relationship Id="rId23" Type="http://schemas.openxmlformats.org/officeDocument/2006/relationships/image" Target="../media/image32.png"/><Relationship Id="rId28" Type="http://schemas.openxmlformats.org/officeDocument/2006/relationships/customXml" Target="../ink/ink38.xml"/><Relationship Id="rId36" Type="http://schemas.openxmlformats.org/officeDocument/2006/relationships/customXml" Target="../ink/ink42.xml"/><Relationship Id="rId10" Type="http://schemas.openxmlformats.org/officeDocument/2006/relationships/customXml" Target="../ink/ink29.xml"/><Relationship Id="rId19" Type="http://schemas.openxmlformats.org/officeDocument/2006/relationships/image" Target="../media/image30.png"/><Relationship Id="rId31" Type="http://schemas.openxmlformats.org/officeDocument/2006/relationships/image" Target="../media/image36.png"/><Relationship Id="rId44" Type="http://schemas.openxmlformats.org/officeDocument/2006/relationships/image" Target="../media/image2.jpeg"/><Relationship Id="rId4" Type="http://schemas.openxmlformats.org/officeDocument/2006/relationships/customXml" Target="../ink/ink26.xml"/><Relationship Id="rId9" Type="http://schemas.openxmlformats.org/officeDocument/2006/relationships/image" Target="../media/image25.png"/><Relationship Id="rId14" Type="http://schemas.openxmlformats.org/officeDocument/2006/relationships/customXml" Target="../ink/ink31.xml"/><Relationship Id="rId22" Type="http://schemas.openxmlformats.org/officeDocument/2006/relationships/customXml" Target="../ink/ink35.xml"/><Relationship Id="rId27" Type="http://schemas.openxmlformats.org/officeDocument/2006/relationships/image" Target="../media/image34.png"/><Relationship Id="rId30" Type="http://schemas.openxmlformats.org/officeDocument/2006/relationships/customXml" Target="../ink/ink39.xml"/><Relationship Id="rId35" Type="http://schemas.openxmlformats.org/officeDocument/2006/relationships/image" Target="../media/image38.png"/><Relationship Id="rId43" Type="http://schemas.openxmlformats.org/officeDocument/2006/relationships/image" Target="../media/image42.png"/><Relationship Id="rId8" Type="http://schemas.openxmlformats.org/officeDocument/2006/relationships/customXml" Target="../ink/ink28.xml"/><Relationship Id="rId3" Type="http://schemas.openxmlformats.org/officeDocument/2006/relationships/image" Target="../media/image22.png"/><Relationship Id="rId12" Type="http://schemas.openxmlformats.org/officeDocument/2006/relationships/customXml" Target="../ink/ink30.xml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33" Type="http://schemas.openxmlformats.org/officeDocument/2006/relationships/image" Target="../media/image37.png"/><Relationship Id="rId38" Type="http://schemas.openxmlformats.org/officeDocument/2006/relationships/customXml" Target="../ink/ink43.xml"/><Relationship Id="rId46" Type="http://schemas.openxmlformats.org/officeDocument/2006/relationships/customXml" Target="../ink/ink46.xml"/><Relationship Id="rId20" Type="http://schemas.openxmlformats.org/officeDocument/2006/relationships/customXml" Target="../ink/ink34.xml"/><Relationship Id="rId41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7.xml"/><Relationship Id="rId117" Type="http://schemas.openxmlformats.org/officeDocument/2006/relationships/image" Target="../media/image98.png"/><Relationship Id="rId21" Type="http://schemas.openxmlformats.org/officeDocument/2006/relationships/image" Target="../media/image44.png"/><Relationship Id="rId42" Type="http://schemas.openxmlformats.org/officeDocument/2006/relationships/customXml" Target="../ink/ink65.xml"/><Relationship Id="rId47" Type="http://schemas.openxmlformats.org/officeDocument/2006/relationships/image" Target="../media/image64.png"/><Relationship Id="rId63" Type="http://schemas.openxmlformats.org/officeDocument/2006/relationships/image" Target="../media/image71.png"/><Relationship Id="rId68" Type="http://schemas.openxmlformats.org/officeDocument/2006/relationships/customXml" Target="../ink/ink79.xml"/><Relationship Id="rId84" Type="http://schemas.openxmlformats.org/officeDocument/2006/relationships/customXml" Target="../ink/ink87.xml"/><Relationship Id="rId89" Type="http://schemas.openxmlformats.org/officeDocument/2006/relationships/image" Target="../media/image84.png"/><Relationship Id="rId112" Type="http://schemas.openxmlformats.org/officeDocument/2006/relationships/customXml" Target="../ink/ink101.xml"/><Relationship Id="rId107" Type="http://schemas.openxmlformats.org/officeDocument/2006/relationships/image" Target="../media/image93.png"/><Relationship Id="rId11" Type="http://schemas.openxmlformats.org/officeDocument/2006/relationships/image" Target="../media/image51.png"/><Relationship Id="rId32" Type="http://schemas.openxmlformats.org/officeDocument/2006/relationships/customXml" Target="../ink/ink60.xml"/><Relationship Id="rId37" Type="http://schemas.openxmlformats.org/officeDocument/2006/relationships/image" Target="../media/image59.png"/><Relationship Id="rId53" Type="http://schemas.openxmlformats.org/officeDocument/2006/relationships/image" Target="../media/image67.png"/><Relationship Id="rId58" Type="http://schemas.openxmlformats.org/officeDocument/2006/relationships/customXml" Target="../ink/ink73.xml"/><Relationship Id="rId74" Type="http://schemas.openxmlformats.org/officeDocument/2006/relationships/customXml" Target="../ink/ink82.xml"/><Relationship Id="rId79" Type="http://schemas.openxmlformats.org/officeDocument/2006/relationships/image" Target="../media/image79.png"/><Relationship Id="rId102" Type="http://schemas.openxmlformats.org/officeDocument/2006/relationships/customXml" Target="../ink/ink96.xml"/><Relationship Id="rId123" Type="http://schemas.openxmlformats.org/officeDocument/2006/relationships/image" Target="../media/image101.png"/><Relationship Id="rId128" Type="http://schemas.openxmlformats.org/officeDocument/2006/relationships/image" Target="../media/image6.jpeg"/><Relationship Id="rId5" Type="http://schemas.openxmlformats.org/officeDocument/2006/relationships/image" Target="../media/image48.png"/><Relationship Id="rId90" Type="http://schemas.openxmlformats.org/officeDocument/2006/relationships/customXml" Target="../ink/ink90.xml"/><Relationship Id="rId95" Type="http://schemas.openxmlformats.org/officeDocument/2006/relationships/image" Target="../media/image87.png"/><Relationship Id="rId22" Type="http://schemas.openxmlformats.org/officeDocument/2006/relationships/customXml" Target="../ink/ink55.xml"/><Relationship Id="rId27" Type="http://schemas.openxmlformats.org/officeDocument/2006/relationships/image" Target="../media/image53.png"/><Relationship Id="rId43" Type="http://schemas.openxmlformats.org/officeDocument/2006/relationships/image" Target="../media/image62.png"/><Relationship Id="rId48" Type="http://schemas.openxmlformats.org/officeDocument/2006/relationships/customXml" Target="../ink/ink68.xml"/><Relationship Id="rId64" Type="http://schemas.openxmlformats.org/officeDocument/2006/relationships/customXml" Target="../ink/ink77.xml"/><Relationship Id="rId69" Type="http://schemas.openxmlformats.org/officeDocument/2006/relationships/image" Target="../media/image74.png"/><Relationship Id="rId113" Type="http://schemas.openxmlformats.org/officeDocument/2006/relationships/image" Target="../media/image96.png"/><Relationship Id="rId118" Type="http://schemas.openxmlformats.org/officeDocument/2006/relationships/customXml" Target="../ink/ink104.xml"/><Relationship Id="rId80" Type="http://schemas.openxmlformats.org/officeDocument/2006/relationships/customXml" Target="../ink/ink85.xml"/><Relationship Id="rId85" Type="http://schemas.openxmlformats.org/officeDocument/2006/relationships/image" Target="../media/image82.png"/><Relationship Id="rId12" Type="http://schemas.openxmlformats.org/officeDocument/2006/relationships/customXml" Target="../ink/ink51.xml"/><Relationship Id="rId17" Type="http://schemas.openxmlformats.org/officeDocument/2006/relationships/image" Target="../media/image54.png"/><Relationship Id="rId33" Type="http://schemas.openxmlformats.org/officeDocument/2006/relationships/image" Target="../media/image57.png"/><Relationship Id="rId38" Type="http://schemas.openxmlformats.org/officeDocument/2006/relationships/customXml" Target="../ink/ink63.xml"/><Relationship Id="rId59" Type="http://schemas.openxmlformats.org/officeDocument/2006/relationships/customXml" Target="../ink/ink74.xml"/><Relationship Id="rId103" Type="http://schemas.openxmlformats.org/officeDocument/2006/relationships/image" Target="../media/image91.png"/><Relationship Id="rId108" Type="http://schemas.openxmlformats.org/officeDocument/2006/relationships/customXml" Target="../ink/ink99.xml"/><Relationship Id="rId124" Type="http://schemas.openxmlformats.org/officeDocument/2006/relationships/customXml" Target="../ink/ink107.xml"/><Relationship Id="rId129" Type="http://schemas.openxmlformats.org/officeDocument/2006/relationships/image" Target="../media/image7.jpeg"/><Relationship Id="rId54" Type="http://schemas.openxmlformats.org/officeDocument/2006/relationships/customXml" Target="../ink/ink71.xml"/><Relationship Id="rId70" Type="http://schemas.openxmlformats.org/officeDocument/2006/relationships/customXml" Target="../ink/ink80.xml"/><Relationship Id="rId75" Type="http://schemas.openxmlformats.org/officeDocument/2006/relationships/image" Target="../media/image77.png"/><Relationship Id="rId91" Type="http://schemas.openxmlformats.org/officeDocument/2006/relationships/image" Target="../media/image85.png"/><Relationship Id="rId96" Type="http://schemas.openxmlformats.org/officeDocument/2006/relationships/customXml" Target="../ink/ink9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9.xml"/><Relationship Id="rId23" Type="http://schemas.openxmlformats.org/officeDocument/2006/relationships/image" Target="../media/image46.png"/><Relationship Id="rId28" Type="http://schemas.openxmlformats.org/officeDocument/2006/relationships/customXml" Target="../ink/ink58.xml"/><Relationship Id="rId49" Type="http://schemas.openxmlformats.org/officeDocument/2006/relationships/image" Target="../media/image65.png"/><Relationship Id="rId114" Type="http://schemas.openxmlformats.org/officeDocument/2006/relationships/customXml" Target="../ink/ink102.xml"/><Relationship Id="rId119" Type="http://schemas.openxmlformats.org/officeDocument/2006/relationships/image" Target="../media/image99.png"/><Relationship Id="rId44" Type="http://schemas.openxmlformats.org/officeDocument/2006/relationships/customXml" Target="../ink/ink66.xml"/><Relationship Id="rId60" Type="http://schemas.openxmlformats.org/officeDocument/2006/relationships/customXml" Target="../ink/ink75.xml"/><Relationship Id="rId65" Type="http://schemas.openxmlformats.org/officeDocument/2006/relationships/image" Target="../media/image72.png"/><Relationship Id="rId81" Type="http://schemas.openxmlformats.org/officeDocument/2006/relationships/image" Target="../media/image80.png"/><Relationship Id="rId86" Type="http://schemas.openxmlformats.org/officeDocument/2006/relationships/customXml" Target="../ink/ink88.xml"/><Relationship Id="rId13" Type="http://schemas.openxmlformats.org/officeDocument/2006/relationships/image" Target="../media/image52.png"/><Relationship Id="rId18" Type="http://schemas.openxmlformats.org/officeDocument/2006/relationships/customXml" Target="../ink/ink53.xml"/><Relationship Id="rId39" Type="http://schemas.openxmlformats.org/officeDocument/2006/relationships/image" Target="../media/image60.png"/><Relationship Id="rId109" Type="http://schemas.openxmlformats.org/officeDocument/2006/relationships/image" Target="../media/image94.png"/><Relationship Id="rId34" Type="http://schemas.openxmlformats.org/officeDocument/2006/relationships/customXml" Target="../ink/ink61.xml"/><Relationship Id="rId50" Type="http://schemas.openxmlformats.org/officeDocument/2006/relationships/customXml" Target="../ink/ink69.xml"/><Relationship Id="rId55" Type="http://schemas.openxmlformats.org/officeDocument/2006/relationships/image" Target="../media/image68.png"/><Relationship Id="rId76" Type="http://schemas.openxmlformats.org/officeDocument/2006/relationships/customXml" Target="../ink/ink83.xml"/><Relationship Id="rId97" Type="http://schemas.openxmlformats.org/officeDocument/2006/relationships/image" Target="../media/image88.png"/><Relationship Id="rId104" Type="http://schemas.openxmlformats.org/officeDocument/2006/relationships/customXml" Target="../ink/ink97.xml"/><Relationship Id="rId120" Type="http://schemas.openxmlformats.org/officeDocument/2006/relationships/customXml" Target="../ink/ink105.xml"/><Relationship Id="rId125" Type="http://schemas.openxmlformats.org/officeDocument/2006/relationships/image" Target="../media/image102.png"/><Relationship Id="rId7" Type="http://schemas.openxmlformats.org/officeDocument/2006/relationships/image" Target="../media/image49.png"/><Relationship Id="rId71" Type="http://schemas.openxmlformats.org/officeDocument/2006/relationships/image" Target="../media/image75.png"/><Relationship Id="rId92" Type="http://schemas.openxmlformats.org/officeDocument/2006/relationships/customXml" Target="../ink/ink91.xml"/><Relationship Id="rId2" Type="http://schemas.openxmlformats.org/officeDocument/2006/relationships/customXml" Target="../ink/ink47.xml"/><Relationship Id="rId29" Type="http://schemas.openxmlformats.org/officeDocument/2006/relationships/image" Target="../media/image55.png"/><Relationship Id="rId24" Type="http://schemas.openxmlformats.org/officeDocument/2006/relationships/customXml" Target="../ink/ink56.xml"/><Relationship Id="rId40" Type="http://schemas.openxmlformats.org/officeDocument/2006/relationships/customXml" Target="../ink/ink64.xml"/><Relationship Id="rId45" Type="http://schemas.openxmlformats.org/officeDocument/2006/relationships/image" Target="../media/image63.png"/><Relationship Id="rId66" Type="http://schemas.openxmlformats.org/officeDocument/2006/relationships/customXml" Target="../ink/ink78.xml"/><Relationship Id="rId87" Type="http://schemas.openxmlformats.org/officeDocument/2006/relationships/image" Target="../media/image83.png"/><Relationship Id="rId110" Type="http://schemas.openxmlformats.org/officeDocument/2006/relationships/customXml" Target="../ink/ink100.xml"/><Relationship Id="rId115" Type="http://schemas.openxmlformats.org/officeDocument/2006/relationships/image" Target="../media/image97.png"/><Relationship Id="rId61" Type="http://schemas.openxmlformats.org/officeDocument/2006/relationships/image" Target="../media/image70.png"/><Relationship Id="rId82" Type="http://schemas.openxmlformats.org/officeDocument/2006/relationships/customXml" Target="../ink/ink86.xml"/><Relationship Id="rId19" Type="http://schemas.openxmlformats.org/officeDocument/2006/relationships/image" Target="../media/image43.png"/><Relationship Id="rId14" Type="http://schemas.openxmlformats.org/officeDocument/2006/relationships/customXml" Target="../ink/ink52.xml"/><Relationship Id="rId30" Type="http://schemas.openxmlformats.org/officeDocument/2006/relationships/customXml" Target="../ink/ink59.xml"/><Relationship Id="rId35" Type="http://schemas.openxmlformats.org/officeDocument/2006/relationships/image" Target="../media/image58.png"/><Relationship Id="rId56" Type="http://schemas.openxmlformats.org/officeDocument/2006/relationships/customXml" Target="../ink/ink72.xml"/><Relationship Id="rId77" Type="http://schemas.openxmlformats.org/officeDocument/2006/relationships/image" Target="../media/image78.png"/><Relationship Id="rId100" Type="http://schemas.openxmlformats.org/officeDocument/2006/relationships/customXml" Target="../ink/ink95.xml"/><Relationship Id="rId105" Type="http://schemas.openxmlformats.org/officeDocument/2006/relationships/image" Target="../media/image92.png"/><Relationship Id="rId126" Type="http://schemas.openxmlformats.org/officeDocument/2006/relationships/customXml" Target="../ink/ink108.xml"/><Relationship Id="rId8" Type="http://schemas.openxmlformats.org/officeDocument/2006/relationships/customXml" Target="../ink/ink50.xml"/><Relationship Id="rId51" Type="http://schemas.openxmlformats.org/officeDocument/2006/relationships/image" Target="../media/image66.png"/><Relationship Id="rId72" Type="http://schemas.openxmlformats.org/officeDocument/2006/relationships/customXml" Target="../ink/ink81.xml"/><Relationship Id="rId93" Type="http://schemas.openxmlformats.org/officeDocument/2006/relationships/image" Target="../media/image86.png"/><Relationship Id="rId98" Type="http://schemas.openxmlformats.org/officeDocument/2006/relationships/customXml" Target="../ink/ink94.xml"/><Relationship Id="rId121" Type="http://schemas.openxmlformats.org/officeDocument/2006/relationships/image" Target="../media/image100.png"/><Relationship Id="rId3" Type="http://schemas.openxmlformats.org/officeDocument/2006/relationships/image" Target="../media/image47.png"/><Relationship Id="rId25" Type="http://schemas.openxmlformats.org/officeDocument/2006/relationships/image" Target="../media/image50.png"/><Relationship Id="rId46" Type="http://schemas.openxmlformats.org/officeDocument/2006/relationships/customXml" Target="../ink/ink67.xml"/><Relationship Id="rId67" Type="http://schemas.openxmlformats.org/officeDocument/2006/relationships/image" Target="../media/image73.png"/><Relationship Id="rId116" Type="http://schemas.openxmlformats.org/officeDocument/2006/relationships/customXml" Target="../ink/ink103.xml"/><Relationship Id="rId20" Type="http://schemas.openxmlformats.org/officeDocument/2006/relationships/customXml" Target="../ink/ink54.xml"/><Relationship Id="rId41" Type="http://schemas.openxmlformats.org/officeDocument/2006/relationships/image" Target="../media/image61.png"/><Relationship Id="rId62" Type="http://schemas.openxmlformats.org/officeDocument/2006/relationships/customXml" Target="../ink/ink76.xml"/><Relationship Id="rId83" Type="http://schemas.openxmlformats.org/officeDocument/2006/relationships/image" Target="../media/image81.png"/><Relationship Id="rId88" Type="http://schemas.openxmlformats.org/officeDocument/2006/relationships/customXml" Target="../ink/ink89.xml"/><Relationship Id="rId111" Type="http://schemas.openxmlformats.org/officeDocument/2006/relationships/image" Target="../media/image95.png"/><Relationship Id="rId36" Type="http://schemas.openxmlformats.org/officeDocument/2006/relationships/customXml" Target="../ink/ink62.xml"/><Relationship Id="rId57" Type="http://schemas.openxmlformats.org/officeDocument/2006/relationships/image" Target="../media/image69.png"/><Relationship Id="rId106" Type="http://schemas.openxmlformats.org/officeDocument/2006/relationships/customXml" Target="../ink/ink98.xml"/><Relationship Id="rId127" Type="http://schemas.openxmlformats.org/officeDocument/2006/relationships/image" Target="../media/image103.png"/><Relationship Id="rId31" Type="http://schemas.openxmlformats.org/officeDocument/2006/relationships/image" Target="../media/image56.png"/><Relationship Id="rId52" Type="http://schemas.openxmlformats.org/officeDocument/2006/relationships/customXml" Target="../ink/ink70.xml"/><Relationship Id="rId73" Type="http://schemas.openxmlformats.org/officeDocument/2006/relationships/image" Target="../media/image76.png"/><Relationship Id="rId78" Type="http://schemas.openxmlformats.org/officeDocument/2006/relationships/customXml" Target="../ink/ink84.xml"/><Relationship Id="rId94" Type="http://schemas.openxmlformats.org/officeDocument/2006/relationships/customXml" Target="../ink/ink92.xml"/><Relationship Id="rId99" Type="http://schemas.openxmlformats.org/officeDocument/2006/relationships/image" Target="../media/image89.png"/><Relationship Id="rId101" Type="http://schemas.openxmlformats.org/officeDocument/2006/relationships/image" Target="../media/image90.png"/><Relationship Id="rId122" Type="http://schemas.openxmlformats.org/officeDocument/2006/relationships/customXml" Target="../ink/ink106.xml"/><Relationship Id="rId4" Type="http://schemas.openxmlformats.org/officeDocument/2006/relationships/customXml" Target="../ink/ink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85542-9DB1-4C71-7D86-6F23B3613B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Una &amp; Iris’s</a:t>
            </a:r>
            <a:br>
              <a:rPr lang="en-GB" dirty="0"/>
            </a:br>
            <a:r>
              <a:rPr lang="en-GB" dirty="0"/>
              <a:t>Super Plants!</a:t>
            </a:r>
          </a:p>
        </p:txBody>
      </p:sp>
      <p:sp>
        <p:nvSpPr>
          <p:cNvPr id="4" name="Rectangle: Beveled 3">
            <a:extLst>
              <a:ext uri="{FF2B5EF4-FFF2-40B4-BE49-F238E27FC236}">
                <a16:creationId xmlns:a16="http://schemas.microsoft.com/office/drawing/2014/main" id="{2D4AF8D2-6CA3-74B7-515F-E7BC13AAE4BD}"/>
              </a:ext>
            </a:extLst>
          </p:cNvPr>
          <p:cNvSpPr/>
          <p:nvPr/>
        </p:nvSpPr>
        <p:spPr>
          <a:xfrm flipV="1">
            <a:off x="3092548" y="5555133"/>
            <a:ext cx="804203" cy="868043"/>
          </a:xfrm>
          <a:prstGeom prst="bevel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4A7C5F5D-6F92-1606-CB09-C0DF52FEF14F}"/>
                  </a:ext>
                </a:extLst>
              </p14:cNvPr>
              <p14:cNvContentPartPr/>
              <p14:nvPr/>
            </p14:nvContentPartPr>
            <p14:xfrm>
              <a:off x="2442487" y="1428502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4A7C5F5D-6F92-1606-CB09-C0DF52FEF1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33847" y="141950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8218CF5-A4A1-F7F8-BB26-C9F4D37D8485}"/>
                  </a:ext>
                </a:extLst>
              </p14:cNvPr>
              <p14:cNvContentPartPr/>
              <p14:nvPr/>
            </p14:nvContentPartPr>
            <p14:xfrm>
              <a:off x="771367" y="5317582"/>
              <a:ext cx="396360" cy="62604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8218CF5-A4A1-F7F8-BB26-C9F4D37D84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367" y="5308942"/>
                <a:ext cx="414000" cy="64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213B704-D26D-A887-9FB2-422B72AA159F}"/>
                  </a:ext>
                </a:extLst>
              </p14:cNvPr>
              <p14:cNvContentPartPr/>
              <p14:nvPr/>
            </p14:nvContentPartPr>
            <p14:xfrm>
              <a:off x="526927" y="5157022"/>
              <a:ext cx="1075320" cy="11178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213B704-D26D-A887-9FB2-422B72AA15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7927" y="5148022"/>
                <a:ext cx="1092960" cy="113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2D0AE2FE-6EE6-9CB0-DCBC-AD4B486F7424}"/>
                  </a:ext>
                </a:extLst>
              </p14:cNvPr>
              <p14:cNvContentPartPr/>
              <p14:nvPr/>
            </p14:nvContentPartPr>
            <p14:xfrm>
              <a:off x="604687" y="4870102"/>
              <a:ext cx="1376640" cy="14180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2D0AE2FE-6EE6-9CB0-DCBC-AD4B486F742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6047" y="4861462"/>
                <a:ext cx="1394280" cy="14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257B4F7A-294C-B242-EEB2-1970662C8A87}"/>
                  </a:ext>
                </a:extLst>
              </p14:cNvPr>
              <p14:cNvContentPartPr/>
              <p14:nvPr/>
            </p14:nvContentPartPr>
            <p14:xfrm>
              <a:off x="-275153" y="4090342"/>
              <a:ext cx="4024800" cy="383220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257B4F7A-294C-B242-EEB2-1970662C8A8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284153" y="4081702"/>
                <a:ext cx="4042440" cy="38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C1E34C01-9D94-569D-4B35-8A66539FFEBB}"/>
                  </a:ext>
                </a:extLst>
              </p14:cNvPr>
              <p14:cNvContentPartPr/>
              <p14:nvPr/>
            </p14:nvContentPartPr>
            <p14:xfrm>
              <a:off x="1399927" y="1321740"/>
              <a:ext cx="11174040" cy="93528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C1E34C01-9D94-569D-4B35-8A66539FFEB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45927" y="1214100"/>
                <a:ext cx="11281680" cy="11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C438E812-DC2E-64BD-2DBD-2E327744A6C1}"/>
                  </a:ext>
                </a:extLst>
              </p14:cNvPr>
              <p14:cNvContentPartPr/>
              <p14:nvPr/>
            </p14:nvContentPartPr>
            <p14:xfrm>
              <a:off x="2569927" y="-1172700"/>
              <a:ext cx="7305480" cy="37792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C438E812-DC2E-64BD-2DBD-2E327744A6C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16287" y="-1280700"/>
                <a:ext cx="7413120" cy="399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CD32606-513E-ECF8-2DB8-F11EE2CDA932}"/>
                  </a:ext>
                </a:extLst>
              </p14:cNvPr>
              <p14:cNvContentPartPr/>
              <p14:nvPr/>
            </p14:nvContentPartPr>
            <p14:xfrm>
              <a:off x="709205" y="11418"/>
              <a:ext cx="2089080" cy="190152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CD32606-513E-ECF8-2DB8-F11EE2CDA9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6205" y="-51582"/>
                <a:ext cx="2214720" cy="20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0EEC2249-8078-1FC8-1F2B-A6A0BD7D3147}"/>
                  </a:ext>
                </a:extLst>
              </p14:cNvPr>
              <p14:cNvContentPartPr/>
              <p14:nvPr/>
            </p14:nvContentPartPr>
            <p14:xfrm>
              <a:off x="353525" y="55338"/>
              <a:ext cx="1202400" cy="156708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0EEC2249-8078-1FC8-1F2B-A6A0BD7D314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0885" y="-7302"/>
                <a:ext cx="1328040" cy="169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983898E0-4CAE-059E-6899-56C44DFE121C}"/>
              </a:ext>
            </a:extLst>
          </p:cNvPr>
          <p:cNvGrpSpPr/>
          <p:nvPr/>
        </p:nvGrpSpPr>
        <p:grpSpPr>
          <a:xfrm>
            <a:off x="682205" y="-68862"/>
            <a:ext cx="1952640" cy="2386080"/>
            <a:chOff x="682205" y="-68862"/>
            <a:chExt cx="1952640" cy="23860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674FF97-5A19-8BC1-F9FF-B2BEBA9E891B}"/>
                    </a:ext>
                  </a:extLst>
                </p14:cNvPr>
                <p14:cNvContentPartPr/>
                <p14:nvPr/>
              </p14:nvContentPartPr>
              <p14:xfrm>
                <a:off x="682205" y="30138"/>
                <a:ext cx="1006920" cy="228708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674FF97-5A19-8BC1-F9FF-B2BEBA9E891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19565" y="-32502"/>
                  <a:ext cx="1132560" cy="241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DE906B4-A2CC-62E5-51A1-DA6376530B53}"/>
                    </a:ext>
                  </a:extLst>
                </p14:cNvPr>
                <p14:cNvContentPartPr/>
                <p14:nvPr/>
              </p14:nvContentPartPr>
              <p14:xfrm>
                <a:off x="1487525" y="552498"/>
                <a:ext cx="178920" cy="2325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DE906B4-A2CC-62E5-51A1-DA6376530B5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424525" y="489858"/>
                  <a:ext cx="30456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146980C5-059C-4CC0-8B43-4D674EBE9919}"/>
                    </a:ext>
                  </a:extLst>
                </p14:cNvPr>
                <p14:cNvContentPartPr/>
                <p14:nvPr/>
              </p14:nvContentPartPr>
              <p14:xfrm>
                <a:off x="1678325" y="-10542"/>
                <a:ext cx="465480" cy="622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146980C5-059C-4CC0-8B43-4D674EBE991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615325" y="-73182"/>
                  <a:ext cx="591120" cy="74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3409BAD-06A7-A2A9-7D1B-EFA4B30F4744}"/>
                    </a:ext>
                  </a:extLst>
                </p14:cNvPr>
                <p14:cNvContentPartPr/>
                <p14:nvPr/>
              </p14:nvContentPartPr>
              <p14:xfrm>
                <a:off x="2156045" y="-68862"/>
                <a:ext cx="135000" cy="3261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3409BAD-06A7-A2A9-7D1B-EFA4B30F4744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093045" y="-131862"/>
                  <a:ext cx="26064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E089F76-D961-441E-B66A-E2911BA5C82E}"/>
                    </a:ext>
                  </a:extLst>
                </p14:cNvPr>
                <p14:cNvContentPartPr/>
                <p14:nvPr/>
              </p14:nvContentPartPr>
              <p14:xfrm>
                <a:off x="1563845" y="425418"/>
                <a:ext cx="743760" cy="693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E089F76-D961-441E-B66A-E2911BA5C82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500845" y="362418"/>
                  <a:ext cx="86940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D67653E6-A084-0F38-BFE2-9D0EBE674318}"/>
                    </a:ext>
                  </a:extLst>
                </p14:cNvPr>
                <p14:cNvContentPartPr/>
                <p14:nvPr/>
              </p14:nvContentPartPr>
              <p14:xfrm>
                <a:off x="2196725" y="354498"/>
                <a:ext cx="438120" cy="31968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D67653E6-A084-0F38-BFE2-9D0EBE67431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133725" y="291858"/>
                  <a:ext cx="56376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434D1B4-82D9-7A3A-5A67-C0D162C29B33}"/>
                    </a:ext>
                  </a:extLst>
                </p14:cNvPr>
                <p14:cNvContentPartPr/>
                <p14:nvPr/>
              </p14:nvContentPartPr>
              <p14:xfrm>
                <a:off x="1855805" y="1050378"/>
                <a:ext cx="36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434D1B4-82D9-7A3A-5A67-C0D162C29B3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792805" y="98773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929AD94-A626-9F33-DC95-BFBC76D9A13B}"/>
                    </a:ext>
                  </a:extLst>
                </p14:cNvPr>
                <p14:cNvContentPartPr/>
                <p14:nvPr/>
              </p14:nvContentPartPr>
              <p14:xfrm>
                <a:off x="2088005" y="940938"/>
                <a:ext cx="36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929AD94-A626-9F33-DC95-BFBC76D9A13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025005" y="87829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D953083-AE78-F603-57ED-409E5523D3A5}"/>
                    </a:ext>
                  </a:extLst>
                </p14:cNvPr>
                <p14:cNvContentPartPr/>
                <p14:nvPr/>
              </p14:nvContentPartPr>
              <p14:xfrm>
                <a:off x="2278805" y="790818"/>
                <a:ext cx="36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D953083-AE78-F603-57ED-409E5523D3A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215805" y="72817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3C4B252-958A-9BF3-52D4-E30069876E23}"/>
                    </a:ext>
                  </a:extLst>
                </p14:cNvPr>
                <p14:cNvContentPartPr/>
                <p14:nvPr/>
              </p14:nvContentPartPr>
              <p14:xfrm>
                <a:off x="2428925" y="654738"/>
                <a:ext cx="360" cy="3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3C4B252-958A-9BF3-52D4-E30069876E23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365925" y="59209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8ACFE22-0412-7CE3-5B50-49E01841C48F}"/>
                    </a:ext>
                  </a:extLst>
                </p14:cNvPr>
                <p14:cNvContentPartPr/>
                <p14:nvPr/>
              </p14:nvContentPartPr>
              <p14:xfrm>
                <a:off x="1773725" y="1132458"/>
                <a:ext cx="3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8ACFE22-0412-7CE3-5B50-49E01841C48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710725" y="106945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B1D302B-1511-0FCC-455D-9C4BAD51ADA0}"/>
                    </a:ext>
                  </a:extLst>
                </p14:cNvPr>
                <p14:cNvContentPartPr/>
                <p14:nvPr/>
              </p14:nvContentPartPr>
              <p14:xfrm>
                <a:off x="1637645" y="1105098"/>
                <a:ext cx="360" cy="3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B1D302B-1511-0FCC-455D-9C4BAD51ADA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574645" y="104209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3FBB5B3-AC72-2606-0076-725604446CF3}"/>
              </a:ext>
            </a:extLst>
          </p:cNvPr>
          <p:cNvGrpSpPr/>
          <p:nvPr/>
        </p:nvGrpSpPr>
        <p:grpSpPr>
          <a:xfrm>
            <a:off x="1965245" y="2374458"/>
            <a:ext cx="360" cy="360"/>
            <a:chOff x="1965245" y="2374458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C2C30E9-10F1-6536-0433-0528470A7AF5}"/>
                    </a:ext>
                  </a:extLst>
                </p14:cNvPr>
                <p14:cNvContentPartPr/>
                <p14:nvPr/>
              </p14:nvContentPartPr>
              <p14:xfrm>
                <a:off x="1965245" y="2374458"/>
                <a:ext cx="360" cy="3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C2C30E9-10F1-6536-0433-0528470A7AF5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902245" y="231181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5BC1304-B3C1-44E7-D8F4-AC5B93573752}"/>
                    </a:ext>
                  </a:extLst>
                </p14:cNvPr>
                <p14:cNvContentPartPr/>
                <p14:nvPr/>
              </p14:nvContentPartPr>
              <p14:xfrm>
                <a:off x="1965245" y="2374458"/>
                <a:ext cx="360" cy="3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5BC1304-B3C1-44E7-D8F4-AC5B9357375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902245" y="2311818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B709DDA9-45BF-6A7B-FE10-47ED6AF1F1FF}"/>
                  </a:ext>
                </a:extLst>
              </p14:cNvPr>
              <p14:cNvContentPartPr/>
              <p14:nvPr/>
            </p14:nvContentPartPr>
            <p14:xfrm>
              <a:off x="1869125" y="3465978"/>
              <a:ext cx="360" cy="36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B709DDA9-45BF-6A7B-FE10-47ED6AF1F1F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806485" y="3403338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249754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8C0E8F-7604-5981-3A82-6974F850C152}"/>
              </a:ext>
            </a:extLst>
          </p:cNvPr>
          <p:cNvSpPr txBox="1"/>
          <p:nvPr/>
        </p:nvSpPr>
        <p:spPr>
          <a:xfrm>
            <a:off x="192376" y="106312"/>
            <a:ext cx="58435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solidFill>
                  <a:srgbClr val="FF0000"/>
                </a:solidFill>
                <a:highlight>
                  <a:srgbClr val="FFFF00"/>
                </a:highlight>
              </a:rPr>
              <a:t>We planted </a:t>
            </a:r>
            <a:r>
              <a:rPr lang="en-GB" sz="4400" dirty="0">
                <a:solidFill>
                  <a:srgbClr val="FF0000"/>
                </a:solidFill>
                <a:highlight>
                  <a:srgbClr val="FFFF00"/>
                </a:highlight>
              </a:rPr>
              <a:t>our</a:t>
            </a:r>
            <a:r>
              <a:rPr lang="en-GB" dirty="0">
                <a:solidFill>
                  <a:srgbClr val="FF0000"/>
                </a:solidFill>
                <a:highlight>
                  <a:srgbClr val="FFFF00"/>
                </a:highlight>
              </a:rPr>
              <a:t> seeds</a:t>
            </a:r>
            <a:r>
              <a:rPr lang="en-GB" dirty="0">
                <a:solidFill>
                  <a:srgbClr val="FF0000"/>
                </a:solidFill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458F0EC-10D4-7B23-2202-25DC1E1946B8}"/>
                  </a:ext>
                </a:extLst>
              </p14:cNvPr>
              <p14:cNvContentPartPr/>
              <p14:nvPr/>
            </p14:nvContentPartPr>
            <p14:xfrm>
              <a:off x="1142167" y="371182"/>
              <a:ext cx="323640" cy="5549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458F0EC-10D4-7B23-2202-25DC1E1946B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8527" y="263182"/>
                <a:ext cx="431280" cy="57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8DE84DB-04DC-A7E0-097D-8E7B1B30E57D}"/>
                  </a:ext>
                </a:extLst>
              </p14:cNvPr>
              <p14:cNvContentPartPr/>
              <p14:nvPr/>
            </p14:nvContentPartPr>
            <p14:xfrm>
              <a:off x="1413967" y="2337502"/>
              <a:ext cx="8559000" cy="3648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8DE84DB-04DC-A7E0-097D-8E7B1B30E57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9967" y="2229502"/>
                <a:ext cx="8666640" cy="38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6B120B-65C5-AE87-69F1-B6EF2FC6F09F}"/>
                  </a:ext>
                </a:extLst>
              </p14:cNvPr>
              <p14:cNvContentPartPr/>
              <p14:nvPr/>
            </p14:nvContentPartPr>
            <p14:xfrm>
              <a:off x="3985807" y="841702"/>
              <a:ext cx="2591640" cy="131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6B120B-65C5-AE87-69F1-B6EF2FC6F0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932167" y="733702"/>
                <a:ext cx="2699280" cy="34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933A606-76FB-0A62-3F8B-0AA3BAF93BDF}"/>
                  </a:ext>
                </a:extLst>
              </p14:cNvPr>
              <p14:cNvContentPartPr/>
              <p14:nvPr/>
            </p14:nvContentPartPr>
            <p14:xfrm>
              <a:off x="7497967" y="486682"/>
              <a:ext cx="4617360" cy="1035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933A606-76FB-0A62-3F8B-0AA3BAF93B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489327" y="477682"/>
                <a:ext cx="4635000" cy="10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0E5A7C0-DA75-E8AB-EC41-D58DAD1B3ED5}"/>
                  </a:ext>
                </a:extLst>
              </p14:cNvPr>
              <p14:cNvContentPartPr/>
              <p14:nvPr/>
            </p14:nvContentPartPr>
            <p14:xfrm>
              <a:off x="-215753" y="-1813298"/>
              <a:ext cx="2717280" cy="78840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0E5A7C0-DA75-E8AB-EC41-D58DAD1B3ED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224753" y="-1821938"/>
                <a:ext cx="2734920" cy="790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BAD511-8633-759E-976D-38ED13CCA68A}"/>
                  </a:ext>
                </a:extLst>
              </p14:cNvPr>
              <p14:cNvContentPartPr/>
              <p14:nvPr/>
            </p14:nvContentPartPr>
            <p14:xfrm>
              <a:off x="4200367" y="4482832"/>
              <a:ext cx="6718320" cy="1132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BAD511-8633-759E-976D-38ED13CCA6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91367" y="4473832"/>
                <a:ext cx="6735960" cy="11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9CE997-910B-A8FF-55B7-4FC41EEFDC43}"/>
                  </a:ext>
                </a:extLst>
              </p14:cNvPr>
              <p14:cNvContentPartPr/>
              <p14:nvPr/>
            </p14:nvContentPartPr>
            <p14:xfrm>
              <a:off x="7543687" y="4471312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9CE997-910B-A8FF-55B7-4FC41EEFDC4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534687" y="446267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C8F02BC-51CF-4C23-247B-2855136E1743}"/>
                  </a:ext>
                </a:extLst>
              </p14:cNvPr>
              <p14:cNvContentPartPr/>
              <p14:nvPr/>
            </p14:nvContentPartPr>
            <p14:xfrm>
              <a:off x="7543687" y="4471312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C8F02BC-51CF-4C23-247B-2855136E174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34687" y="446267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FC688C4-7EA3-4EA3-BF0E-6041F3C9B76F}"/>
                  </a:ext>
                </a:extLst>
              </p14:cNvPr>
              <p14:cNvContentPartPr/>
              <p14:nvPr/>
            </p14:nvContentPartPr>
            <p14:xfrm>
              <a:off x="7543687" y="4471312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FC688C4-7EA3-4EA3-BF0E-6041F3C9B76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534687" y="446267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5879411-6D44-0EEC-FA81-70E657A55F63}"/>
                  </a:ext>
                </a:extLst>
              </p14:cNvPr>
              <p14:cNvContentPartPr/>
              <p14:nvPr/>
            </p14:nvContentPartPr>
            <p14:xfrm>
              <a:off x="7471687" y="4371592"/>
              <a:ext cx="2628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5879411-6D44-0EEC-FA81-70E657A55F6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463047" y="4362592"/>
                <a:ext cx="43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C9BB895-2D19-3421-B002-38F7AB792605}"/>
                  </a:ext>
                </a:extLst>
              </p14:cNvPr>
              <p14:cNvContentPartPr/>
              <p14:nvPr/>
            </p14:nvContentPartPr>
            <p14:xfrm>
              <a:off x="7557727" y="4371592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C9BB895-2D19-3421-B002-38F7AB79260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548727" y="43625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55C607-D8E9-4ED7-79BA-059FD0C78C8C}"/>
                  </a:ext>
                </a:extLst>
              </p14:cNvPr>
              <p14:cNvContentPartPr/>
              <p14:nvPr/>
            </p14:nvContentPartPr>
            <p14:xfrm>
              <a:off x="7557727" y="4371592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55C607-D8E9-4ED7-79BA-059FD0C78C8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548727" y="43625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E9B903C-5CCF-30E3-480B-ADDB24F02410}"/>
                  </a:ext>
                </a:extLst>
              </p14:cNvPr>
              <p14:cNvContentPartPr/>
              <p14:nvPr/>
            </p14:nvContentPartPr>
            <p14:xfrm>
              <a:off x="7843207" y="4328752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E9B903C-5CCF-30E3-480B-ADDB24F0241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834567" y="4320112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4956060B-75AE-2644-19E1-326407FC7EFC}"/>
              </a:ext>
            </a:extLst>
          </p:cNvPr>
          <p:cNvGrpSpPr/>
          <p:nvPr/>
        </p:nvGrpSpPr>
        <p:grpSpPr>
          <a:xfrm>
            <a:off x="4720207" y="874192"/>
            <a:ext cx="3180600" cy="2840760"/>
            <a:chOff x="4720207" y="874192"/>
            <a:chExt cx="3180600" cy="2840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59E5700-AF3D-D92E-EFE3-6D7060F0EBB6}"/>
                    </a:ext>
                  </a:extLst>
                </p14:cNvPr>
                <p14:cNvContentPartPr/>
                <p14:nvPr/>
              </p14:nvContentPartPr>
              <p14:xfrm>
                <a:off x="7900447" y="3714232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59E5700-AF3D-D92E-EFE3-6D7060F0EBB6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891807" y="37055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06EE0AC-2E30-61CD-D6DF-497618FA1EBF}"/>
                    </a:ext>
                  </a:extLst>
                </p14:cNvPr>
                <p14:cNvContentPartPr/>
                <p14:nvPr/>
              </p14:nvContentPartPr>
              <p14:xfrm>
                <a:off x="7900447" y="3714232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06EE0AC-2E30-61CD-D6DF-497618FA1EB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891807" y="3705592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0D7E518-DE31-582A-48EC-4AF7D8FAF27A}"/>
                    </a:ext>
                  </a:extLst>
                </p14:cNvPr>
                <p14:cNvContentPartPr/>
                <p14:nvPr/>
              </p14:nvContentPartPr>
              <p14:xfrm>
                <a:off x="4720207" y="874192"/>
                <a:ext cx="3180600" cy="2840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0D7E518-DE31-582A-48EC-4AF7D8FAF27A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711567" y="865192"/>
                  <a:ext cx="3198240" cy="28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4BB206C-9B8B-9716-44D5-981C53BC6AAE}"/>
                    </a:ext>
                  </a:extLst>
                </p14:cNvPr>
                <p14:cNvContentPartPr/>
                <p14:nvPr/>
              </p14:nvContentPartPr>
              <p14:xfrm>
                <a:off x="7014847" y="2842672"/>
                <a:ext cx="61200" cy="118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4BB206C-9B8B-9716-44D5-981C53BC6AA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006207" y="2834032"/>
                  <a:ext cx="78840" cy="29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FE7D9641-8996-DD76-E090-8BC711B29A11}"/>
                  </a:ext>
                </a:extLst>
              </p14:cNvPr>
              <p14:cNvContentPartPr/>
              <p14:nvPr/>
            </p14:nvContentPartPr>
            <p14:xfrm>
              <a:off x="7100887" y="-200768"/>
              <a:ext cx="5063760" cy="3999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FE7D9641-8996-DD76-E090-8BC711B29A1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7091887" y="-209768"/>
                <a:ext cx="5081400" cy="401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D2408C43-3C4C-690E-1F48-5915CAEDC7BE}"/>
                  </a:ext>
                </a:extLst>
              </p14:cNvPr>
              <p14:cNvContentPartPr/>
              <p14:nvPr/>
            </p14:nvContentPartPr>
            <p14:xfrm>
              <a:off x="7598705" y="3406492"/>
              <a:ext cx="2123640" cy="61754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D2408C43-3C4C-690E-1F48-5915CAEDC7B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7589705" y="3397852"/>
                <a:ext cx="2141280" cy="619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59D1EEA4-FD99-4228-297B-4640EFA05995}"/>
                  </a:ext>
                </a:extLst>
              </p14:cNvPr>
              <p14:cNvContentPartPr/>
              <p14:nvPr/>
            </p14:nvContentPartPr>
            <p14:xfrm>
              <a:off x="9789963" y="3703747"/>
              <a:ext cx="5182560" cy="87195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59D1EEA4-FD99-4228-297B-4640EFA0599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781323" y="3695107"/>
                <a:ext cx="5200200" cy="873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792878D-9A5F-FEDB-3DFD-4C30C347413C}"/>
                  </a:ext>
                </a:extLst>
              </p14:cNvPr>
              <p14:cNvContentPartPr/>
              <p14:nvPr/>
            </p14:nvContentPartPr>
            <p14:xfrm>
              <a:off x="9856687" y="2175232"/>
              <a:ext cx="419040" cy="17395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792878D-9A5F-FEDB-3DFD-4C30C347413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847687" y="2166592"/>
                <a:ext cx="436680" cy="1757160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Picture 30" descr="A group of people outside&#10;&#10;AI-generated content may be incorrect.">
            <a:extLst>
              <a:ext uri="{FF2B5EF4-FFF2-40B4-BE49-F238E27FC236}">
                <a16:creationId xmlns:a16="http://schemas.microsoft.com/office/drawing/2014/main" id="{0F8ED9B0-4C36-7338-9D25-3C8147BCFBC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82969" y="3108532"/>
            <a:ext cx="4140000" cy="3105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3" name="Picture 32" descr="A child holding a plant in a pot&#10;&#10;AI-generated content may be incorrect.">
            <a:extLst>
              <a:ext uri="{FF2B5EF4-FFF2-40B4-BE49-F238E27FC236}">
                <a16:creationId xmlns:a16="http://schemas.microsoft.com/office/drawing/2014/main" id="{6F1A0CA6-9B35-E945-FF22-E668AC938FEA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62836" y="4000761"/>
            <a:ext cx="3679609" cy="275970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870844D8-8C19-D33C-218B-3B27F6EE6277}"/>
                  </a:ext>
                </a:extLst>
              </p14:cNvPr>
              <p14:cNvContentPartPr/>
              <p14:nvPr/>
            </p14:nvContentPartPr>
            <p14:xfrm>
              <a:off x="2975045" y="6086482"/>
              <a:ext cx="360" cy="44352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870844D8-8C19-D33C-218B-3B27F6EE6277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966405" y="6077482"/>
                <a:ext cx="18000" cy="46116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E6A98756-19C1-6DF5-AC2F-009BF7D5FB12}"/>
              </a:ext>
            </a:extLst>
          </p:cNvPr>
          <p:cNvSpPr/>
          <p:nvPr/>
        </p:nvSpPr>
        <p:spPr>
          <a:xfrm>
            <a:off x="7729987" y="2806417"/>
            <a:ext cx="581040" cy="4677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51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BD299-55DD-7052-F1C8-6A6797E86FC6}"/>
              </a:ext>
            </a:extLst>
          </p:cNvPr>
          <p:cNvSpPr txBox="1"/>
          <p:nvPr/>
        </p:nvSpPr>
        <p:spPr>
          <a:xfrm>
            <a:off x="828675" y="571500"/>
            <a:ext cx="62579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latin typeface="Arial Black" panose="020B0A04020102020204" pitchFamily="34" charset="0"/>
              </a:rPr>
              <a:t>They started to grow!</a:t>
            </a:r>
          </a:p>
        </p:txBody>
      </p:sp>
      <p:pic>
        <p:nvPicPr>
          <p:cNvPr id="4" name="Picture 3" descr="A group of potted plants&#10;&#10;AI-generated content may be incorrect.">
            <a:extLst>
              <a:ext uri="{FF2B5EF4-FFF2-40B4-BE49-F238E27FC236}">
                <a16:creationId xmlns:a16="http://schemas.microsoft.com/office/drawing/2014/main" id="{50742A8E-642B-CBF9-D4A7-3F1F91228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910827"/>
            <a:ext cx="4291013" cy="32182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A group of small plants in a pot&#10;&#10;AI-generated content may be incorrect.">
            <a:extLst>
              <a:ext uri="{FF2B5EF4-FFF2-40B4-BE49-F238E27FC236}">
                <a16:creationId xmlns:a16="http://schemas.microsoft.com/office/drawing/2014/main" id="{4D1A614C-7034-106C-AB3E-6A028862E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2141160"/>
            <a:ext cx="4962525" cy="37218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57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367B76-2024-6DEC-593A-48123A036257}"/>
              </a:ext>
            </a:extLst>
          </p:cNvPr>
          <p:cNvSpPr txBox="1"/>
          <p:nvPr/>
        </p:nvSpPr>
        <p:spPr>
          <a:xfrm rot="8119452" flipV="1">
            <a:off x="4517409" y="4252877"/>
            <a:ext cx="4435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The seed s started to grow!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6E2F9A6-A383-2EB9-84D9-0B5EC9654832}"/>
                  </a:ext>
                </a:extLst>
              </p14:cNvPr>
              <p14:cNvContentPartPr/>
              <p14:nvPr/>
            </p14:nvContentPartPr>
            <p14:xfrm>
              <a:off x="3698285" y="2144418"/>
              <a:ext cx="396360" cy="7077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6E2F9A6-A383-2EB9-84D9-0B5EC96548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89285" y="2090778"/>
                <a:ext cx="414000" cy="81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C35B9FB-E129-8CE4-FF85-63C2BEF36A25}"/>
                  </a:ext>
                </a:extLst>
              </p14:cNvPr>
              <p14:cNvContentPartPr/>
              <p14:nvPr/>
            </p14:nvContentPartPr>
            <p14:xfrm>
              <a:off x="9815405" y="1742658"/>
              <a:ext cx="148320" cy="1407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C35B9FB-E129-8CE4-FF85-63C2BEF36A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52405" y="1679658"/>
                <a:ext cx="273960" cy="26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D57CF47C-C2C1-894D-F6B8-78CEF360E51D}"/>
                  </a:ext>
                </a:extLst>
              </p14:cNvPr>
              <p14:cNvContentPartPr/>
              <p14:nvPr/>
            </p14:nvContentPartPr>
            <p14:xfrm>
              <a:off x="965525" y="872962"/>
              <a:ext cx="30600" cy="69480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D57CF47C-C2C1-894D-F6B8-78CEF360E51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2885" y="810322"/>
                <a:ext cx="156240" cy="82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00D903CB-2300-E5AE-325D-FDE346166C6A}"/>
                  </a:ext>
                </a:extLst>
              </p14:cNvPr>
              <p14:cNvContentPartPr/>
              <p14:nvPr/>
            </p14:nvContentPartPr>
            <p14:xfrm>
              <a:off x="9906845" y="2332698"/>
              <a:ext cx="153360" cy="33717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00D903CB-2300-E5AE-325D-FDE346166C6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43845" y="2269698"/>
                <a:ext cx="279000" cy="3497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Group 39">
            <a:extLst>
              <a:ext uri="{FF2B5EF4-FFF2-40B4-BE49-F238E27FC236}">
                <a16:creationId xmlns:a16="http://schemas.microsoft.com/office/drawing/2014/main" id="{5C74B0ED-9D93-FB64-3B5A-4C8F45E4138C}"/>
              </a:ext>
            </a:extLst>
          </p:cNvPr>
          <p:cNvGrpSpPr/>
          <p:nvPr/>
        </p:nvGrpSpPr>
        <p:grpSpPr>
          <a:xfrm>
            <a:off x="831245" y="746898"/>
            <a:ext cx="11524680" cy="527040"/>
            <a:chOff x="831245" y="746898"/>
            <a:chExt cx="11524680" cy="5270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8D09021-10B4-A984-13B3-A27D600ED1F1}"/>
                    </a:ext>
                  </a:extLst>
                </p14:cNvPr>
                <p14:cNvContentPartPr/>
                <p14:nvPr/>
              </p14:nvContentPartPr>
              <p14:xfrm>
                <a:off x="831245" y="746898"/>
                <a:ext cx="3467520" cy="221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8D09021-10B4-A984-13B3-A27D600ED1F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768605" y="684258"/>
                  <a:ext cx="359316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C5220D0C-122D-CEEA-9A30-2F5560EB014C}"/>
                    </a:ext>
                  </a:extLst>
                </p14:cNvPr>
                <p14:cNvContentPartPr/>
                <p14:nvPr/>
              </p14:nvContentPartPr>
              <p14:xfrm>
                <a:off x="6618965" y="1137858"/>
                <a:ext cx="5736960" cy="1360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C5220D0C-122D-CEEA-9A30-2F5560EB014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555965" y="1074858"/>
                  <a:ext cx="5862600" cy="261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1BA593C-55D3-4E26-3EE0-2F5DF5D399D5}"/>
                  </a:ext>
                </a:extLst>
              </p14:cNvPr>
              <p14:cNvContentPartPr/>
              <p14:nvPr/>
            </p14:nvContentPartPr>
            <p14:xfrm>
              <a:off x="4600691" y="942286"/>
              <a:ext cx="1943280" cy="118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1BA593C-55D3-4E26-3EE0-2F5DF5D399D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592051" y="933286"/>
                <a:ext cx="19609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92988B7-99A3-312C-3899-33B6C6E482EC}"/>
                  </a:ext>
                </a:extLst>
              </p14:cNvPr>
              <p14:cNvContentPartPr/>
              <p14:nvPr/>
            </p14:nvContentPartPr>
            <p14:xfrm>
              <a:off x="4499171" y="882886"/>
              <a:ext cx="5528160" cy="191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92988B7-99A3-312C-3899-33B6C6E482E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36531" y="820246"/>
                <a:ext cx="565380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321DE81-78D2-3826-B579-BAF080985A54}"/>
                  </a:ext>
                </a:extLst>
              </p14:cNvPr>
              <p14:cNvContentPartPr/>
              <p14:nvPr/>
            </p14:nvContentPartPr>
            <p14:xfrm>
              <a:off x="9956411" y="1000966"/>
              <a:ext cx="174960" cy="2088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321DE81-78D2-3826-B579-BAF080985A5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893771" y="937966"/>
                <a:ext cx="300600" cy="22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0C4078C-D824-D5BA-3A9F-F1F8906D58DB}"/>
                  </a:ext>
                </a:extLst>
              </p14:cNvPr>
              <p14:cNvContentPartPr/>
              <p14:nvPr/>
            </p14:nvContentPartPr>
            <p14:xfrm>
              <a:off x="-508789" y="1791886"/>
              <a:ext cx="206640" cy="849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0C4078C-D824-D5BA-3A9F-F1F8906D58D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-571429" y="1729246"/>
                <a:ext cx="332280" cy="9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5E17C9C-5E8C-8CA4-5EA9-53F5F6E3AFE2}"/>
                  </a:ext>
                </a:extLst>
              </p14:cNvPr>
              <p14:cNvContentPartPr/>
              <p14:nvPr/>
            </p14:nvContentPartPr>
            <p14:xfrm>
              <a:off x="-87229" y="-918554"/>
              <a:ext cx="12317400" cy="18896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5E17C9C-5E8C-8CA4-5EA9-53F5F6E3AFE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150229" y="-981554"/>
                <a:ext cx="12443040" cy="20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605349E-39C9-AC93-E0DF-689D5748E47A}"/>
                  </a:ext>
                </a:extLst>
              </p14:cNvPr>
              <p14:cNvContentPartPr/>
              <p14:nvPr/>
            </p14:nvContentPartPr>
            <p14:xfrm>
              <a:off x="6313211" y="3555526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605349E-39C9-AC93-E0DF-689D5748E47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250571" y="3492886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1866E78-7EAF-4946-DDB1-A450B89CB13D}"/>
                  </a:ext>
                </a:extLst>
              </p14:cNvPr>
              <p14:cNvContentPartPr/>
              <p14:nvPr/>
            </p14:nvContentPartPr>
            <p14:xfrm>
              <a:off x="4092731" y="3829486"/>
              <a:ext cx="222120" cy="6699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1866E78-7EAF-4946-DDB1-A450B89CB13D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030091" y="3766846"/>
                <a:ext cx="347760" cy="79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8653E08F-2FFF-A48B-A76C-C7B5D656EF8A}"/>
                  </a:ext>
                </a:extLst>
              </p14:cNvPr>
              <p14:cNvContentPartPr/>
              <p14:nvPr/>
            </p14:nvContentPartPr>
            <p14:xfrm>
              <a:off x="5943160" y="3250200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8653E08F-2FFF-A48B-A76C-C7B5D656EF8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34160" y="3196200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5BC5AB2-7089-BFC8-76F5-875E9D0EB4A0}"/>
                  </a:ext>
                </a:extLst>
              </p14:cNvPr>
              <p14:cNvContentPartPr/>
              <p14:nvPr/>
            </p14:nvContentPartPr>
            <p14:xfrm>
              <a:off x="5485960" y="647652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5BC5AB2-7089-BFC8-76F5-875E9D0EB4A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477320" y="6422880"/>
                <a:ext cx="18000" cy="10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310BC241-2F33-E83B-E224-FF46D30E2038}"/>
              </a:ext>
            </a:extLst>
          </p:cNvPr>
          <p:cNvGrpSpPr/>
          <p:nvPr/>
        </p:nvGrpSpPr>
        <p:grpSpPr>
          <a:xfrm>
            <a:off x="1547920" y="3559440"/>
            <a:ext cx="665640" cy="1649520"/>
            <a:chOff x="1547920" y="3559440"/>
            <a:chExt cx="665640" cy="16495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D5483AB-4B13-B841-2DE3-B8A467EE31C8}"/>
                    </a:ext>
                  </a:extLst>
                </p14:cNvPr>
                <p14:cNvContentPartPr/>
                <p14:nvPr/>
              </p14:nvContentPartPr>
              <p14:xfrm>
                <a:off x="1547920" y="3559440"/>
                <a:ext cx="665640" cy="16495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D5483AB-4B13-B841-2DE3-B8A467EE31C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539280" y="3505440"/>
                  <a:ext cx="683280" cy="175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0C16F8A-3C37-B643-9AC5-691031207E77}"/>
                    </a:ext>
                  </a:extLst>
                </p14:cNvPr>
                <p14:cNvContentPartPr/>
                <p14:nvPr/>
              </p14:nvContentPartPr>
              <p14:xfrm>
                <a:off x="1929160" y="4495080"/>
                <a:ext cx="360" cy="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0C16F8A-3C37-B643-9AC5-691031207E7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20520" y="4441440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3982543-41E3-2DB6-54DB-9882E18A6FAD}"/>
                  </a:ext>
                </a:extLst>
              </p14:cNvPr>
              <p14:cNvContentPartPr/>
              <p14:nvPr/>
            </p14:nvContentPartPr>
            <p14:xfrm>
              <a:off x="6398560" y="3123480"/>
              <a:ext cx="6580800" cy="1086840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3982543-41E3-2DB6-54DB-9882E18A6FA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335920" y="3060480"/>
                <a:ext cx="6706440" cy="1099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E811943-DDD0-8605-BB35-3128338319DD}"/>
                  </a:ext>
                </a:extLst>
              </p14:cNvPr>
              <p14:cNvContentPartPr/>
              <p14:nvPr/>
            </p14:nvContentPartPr>
            <p14:xfrm>
              <a:off x="6247360" y="-2919840"/>
              <a:ext cx="14556600" cy="820260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E811943-DDD0-8605-BB35-3128338319D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193720" y="-3027480"/>
                <a:ext cx="14664240" cy="841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2FA007E1-B3B3-9072-F3D5-C435DA8B867E}"/>
                  </a:ext>
                </a:extLst>
              </p14:cNvPr>
              <p14:cNvContentPartPr/>
              <p14:nvPr/>
            </p14:nvContentPartPr>
            <p14:xfrm>
              <a:off x="779336" y="3061207"/>
              <a:ext cx="3283920" cy="20973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2FA007E1-B3B3-9072-F3D5-C435DA8B867E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25696" y="2953207"/>
                <a:ext cx="3391560" cy="231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E3765E2-D2A7-0072-6B2C-F52136E972C8}"/>
                  </a:ext>
                </a:extLst>
              </p14:cNvPr>
              <p14:cNvContentPartPr/>
              <p14:nvPr/>
            </p14:nvContentPartPr>
            <p14:xfrm>
              <a:off x="1827296" y="2016127"/>
              <a:ext cx="28080" cy="119880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E3765E2-D2A7-0072-6B2C-F52136E972C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773296" y="1908127"/>
                <a:ext cx="135720" cy="141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046E918A-22D7-1E86-B58B-BFC40A44038B}"/>
                  </a:ext>
                </a:extLst>
              </p14:cNvPr>
              <p14:cNvContentPartPr/>
              <p14:nvPr/>
            </p14:nvContentPartPr>
            <p14:xfrm>
              <a:off x="951416" y="1989487"/>
              <a:ext cx="877320" cy="44676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046E918A-22D7-1E86-B58B-BFC40A44038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97416" y="1881847"/>
                <a:ext cx="984960" cy="66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A490750A-08A0-2142-CC18-0A9913EC9D07}"/>
                  </a:ext>
                </a:extLst>
              </p14:cNvPr>
              <p14:cNvContentPartPr/>
              <p14:nvPr/>
            </p14:nvContentPartPr>
            <p14:xfrm>
              <a:off x="1098296" y="2349127"/>
              <a:ext cx="84960" cy="7056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A490750A-08A0-2142-CC18-0A9913EC9D0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44296" y="2241487"/>
                <a:ext cx="192600" cy="28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BDFA2F37-9D6D-892C-853B-A3177510D725}"/>
                  </a:ext>
                </a:extLst>
              </p14:cNvPr>
              <p14:cNvContentPartPr/>
              <p14:nvPr/>
            </p14:nvContentPartPr>
            <p14:xfrm>
              <a:off x="222056" y="2419687"/>
              <a:ext cx="853560" cy="156348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BDFA2F37-9D6D-892C-853B-A3177510D72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68056" y="2311687"/>
                <a:ext cx="961200" cy="177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26DCF825-850E-AB5C-A381-CF6DFC7C7FF1}"/>
                  </a:ext>
                </a:extLst>
              </p14:cNvPr>
              <p14:cNvContentPartPr/>
              <p14:nvPr/>
            </p14:nvContentPartPr>
            <p14:xfrm>
              <a:off x="1370816" y="3952567"/>
              <a:ext cx="724320" cy="138600"/>
            </p14:xfrm>
          </p:contentPart>
        </mc:Choice>
        <mc:Fallback xmlns=""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26DCF825-850E-AB5C-A381-CF6DFC7C7FF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317176" y="3844567"/>
                <a:ext cx="831960" cy="35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5A4960B1-8A34-C8A2-DF12-334038E5163B}"/>
                  </a:ext>
                </a:extLst>
              </p14:cNvPr>
              <p14:cNvContentPartPr/>
              <p14:nvPr/>
            </p14:nvContentPartPr>
            <p14:xfrm>
              <a:off x="1612736" y="3280447"/>
              <a:ext cx="360" cy="360"/>
            </p14:xfrm>
          </p:contentPart>
        </mc:Choice>
        <mc:Fallback xmlns=""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5A4960B1-8A34-C8A2-DF12-334038E5163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559096" y="317280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4ED1C2B4-3712-3026-6E7C-C9BA5956877F}"/>
                  </a:ext>
                </a:extLst>
              </p14:cNvPr>
              <p14:cNvContentPartPr/>
              <p14:nvPr/>
            </p14:nvContentPartPr>
            <p14:xfrm>
              <a:off x="2042936" y="3710647"/>
              <a:ext cx="360" cy="36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4ED1C2B4-3712-3026-6E7C-C9BA5956877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988936" y="360264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9EFF7ADC-2E2F-44AF-37B4-72D8DE72A8A3}"/>
                  </a:ext>
                </a:extLst>
              </p14:cNvPr>
              <p14:cNvContentPartPr/>
              <p14:nvPr/>
            </p14:nvContentPartPr>
            <p14:xfrm>
              <a:off x="1559096" y="3468727"/>
              <a:ext cx="360" cy="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9EFF7ADC-2E2F-44AF-37B4-72D8DE72A8A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505096" y="336072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1B76E18A-BC1A-660E-00DE-0F09CA7DC97A}"/>
                  </a:ext>
                </a:extLst>
              </p14:cNvPr>
              <p14:cNvContentPartPr/>
              <p14:nvPr/>
            </p14:nvContentPartPr>
            <p14:xfrm>
              <a:off x="4813136" y="3257047"/>
              <a:ext cx="1132560" cy="298152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1B76E18A-BC1A-660E-00DE-0F09CA7DC97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808816" y="3252727"/>
                <a:ext cx="1141200" cy="299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CA19E1E7-BDCA-CD28-6913-E687B437C2DD}"/>
                  </a:ext>
                </a:extLst>
              </p14:cNvPr>
              <p14:cNvContentPartPr/>
              <p14:nvPr/>
            </p14:nvContentPartPr>
            <p14:xfrm>
              <a:off x="-138304" y="-995993"/>
              <a:ext cx="9770400" cy="578628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CA19E1E7-BDCA-CD28-6913-E687B437C2D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-200944" y="-1058993"/>
                <a:ext cx="9896040" cy="591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313D6B37-5FE5-2A32-C9E8-B7F52D6151B0}"/>
                  </a:ext>
                </a:extLst>
              </p14:cNvPr>
              <p14:cNvContentPartPr/>
              <p14:nvPr/>
            </p14:nvContentPartPr>
            <p14:xfrm>
              <a:off x="-1131904" y="402967"/>
              <a:ext cx="15579720" cy="6216120"/>
            </p14:xfrm>
          </p:contentPart>
        </mc:Choice>
        <mc:Fallback xmlns=""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313D6B37-5FE5-2A32-C9E8-B7F52D6151B0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-1194544" y="339967"/>
                <a:ext cx="15705360" cy="634176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6155C2DB-FF15-BA67-5F75-6B8DBCD4C9C7}"/>
              </a:ext>
            </a:extLst>
          </p:cNvPr>
          <p:cNvGrpSpPr/>
          <p:nvPr/>
        </p:nvGrpSpPr>
        <p:grpSpPr>
          <a:xfrm>
            <a:off x="-4460104" y="1970047"/>
            <a:ext cx="16139880" cy="3419280"/>
            <a:chOff x="-4460104" y="1970047"/>
            <a:chExt cx="16139880" cy="34192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2BD48A2-4299-BE9B-C4A1-07E01229B11E}"/>
                    </a:ext>
                  </a:extLst>
                </p14:cNvPr>
                <p14:cNvContentPartPr/>
                <p14:nvPr/>
              </p14:nvContentPartPr>
              <p14:xfrm>
                <a:off x="6910856" y="3656647"/>
                <a:ext cx="360" cy="36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2BD48A2-4299-BE9B-C4A1-07E01229B11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47856" y="359364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9FAE22E-9635-6658-7179-E05C50A51226}"/>
                    </a:ext>
                  </a:extLst>
                </p14:cNvPr>
                <p14:cNvContentPartPr/>
                <p14:nvPr/>
              </p14:nvContentPartPr>
              <p14:xfrm>
                <a:off x="-4460104" y="1970047"/>
                <a:ext cx="16139880" cy="3419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9FAE22E-9635-6658-7179-E05C50A5122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-4522744" y="1907407"/>
                  <a:ext cx="16265520" cy="354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9EA7033-59FE-C777-94AE-B02446B3C845}"/>
              </a:ext>
            </a:extLst>
          </p:cNvPr>
          <p:cNvGrpSpPr/>
          <p:nvPr/>
        </p:nvGrpSpPr>
        <p:grpSpPr>
          <a:xfrm>
            <a:off x="-5437864" y="1362007"/>
            <a:ext cx="15201720" cy="6447600"/>
            <a:chOff x="-5437864" y="1362007"/>
            <a:chExt cx="15201720" cy="64476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3977C2C-E727-C763-9C51-9E433F1E2729}"/>
                    </a:ext>
                  </a:extLst>
                </p14:cNvPr>
                <p14:cNvContentPartPr/>
                <p14:nvPr/>
              </p14:nvContentPartPr>
              <p14:xfrm>
                <a:off x="-5437864" y="2764567"/>
                <a:ext cx="14063040" cy="4652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3977C2C-E727-C763-9C51-9E433F1E272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-5500864" y="2701927"/>
                  <a:ext cx="14188680" cy="47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EC20089-DC08-AEEC-1968-85F80B2527D9}"/>
                    </a:ext>
                  </a:extLst>
                </p14:cNvPr>
                <p14:cNvContentPartPr/>
                <p14:nvPr/>
              </p14:nvContentPartPr>
              <p14:xfrm>
                <a:off x="878696" y="1362007"/>
                <a:ext cx="8885160" cy="64476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EC20089-DC08-AEEC-1968-85F80B2527D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16056" y="1299007"/>
                  <a:ext cx="9010800" cy="657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771592B3-AB38-0211-51A7-F112A38E1318}"/>
              </a:ext>
            </a:extLst>
          </p:cNvPr>
          <p:cNvGrpSpPr/>
          <p:nvPr/>
        </p:nvGrpSpPr>
        <p:grpSpPr>
          <a:xfrm>
            <a:off x="-6945184" y="-708353"/>
            <a:ext cx="16227720" cy="8328240"/>
            <a:chOff x="-6945184" y="-708353"/>
            <a:chExt cx="16227720" cy="8328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819A277-584A-0DF7-1B75-5D81E942E690}"/>
                    </a:ext>
                  </a:extLst>
                </p14:cNvPr>
                <p14:cNvContentPartPr/>
                <p14:nvPr/>
              </p14:nvContentPartPr>
              <p14:xfrm>
                <a:off x="-6945184" y="2320687"/>
                <a:ext cx="16227720" cy="52992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819A277-584A-0DF7-1B75-5D81E942E690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-7007824" y="2258047"/>
                  <a:ext cx="16353360" cy="54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985C164-BCBC-6293-9645-7807EF91026C}"/>
                    </a:ext>
                  </a:extLst>
                </p14:cNvPr>
                <p14:cNvContentPartPr/>
                <p14:nvPr/>
              </p14:nvContentPartPr>
              <p14:xfrm>
                <a:off x="-214264" y="-708353"/>
                <a:ext cx="6695640" cy="670680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985C164-BCBC-6293-9645-7807EF91026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-277264" y="-771353"/>
                  <a:ext cx="6821280" cy="683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8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076466B1-8EDB-47F1-6799-44DBD42D7A5A}"/>
                  </a:ext>
                </a:extLst>
              </p14:cNvPr>
              <p14:cNvContentPartPr/>
              <p14:nvPr/>
            </p14:nvContentPartPr>
            <p14:xfrm>
              <a:off x="1748816" y="1465327"/>
              <a:ext cx="6023160" cy="556128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076466B1-8EDB-47F1-6799-44DBD42D7A5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686176" y="1402327"/>
                <a:ext cx="6148800" cy="568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0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CCF7C3F-01D9-3AA0-546F-473C20732F6F}"/>
                  </a:ext>
                </a:extLst>
              </p14:cNvPr>
              <p14:cNvContentPartPr/>
              <p14:nvPr/>
            </p14:nvContentPartPr>
            <p14:xfrm>
              <a:off x="268136" y="-1088513"/>
              <a:ext cx="7548120" cy="76507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CCF7C3F-01D9-3AA0-546F-473C20732F6F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205136" y="-1151513"/>
                <a:ext cx="7673760" cy="777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905EB8A9-F5EE-BEBD-C5B9-B5739D58D758}"/>
              </a:ext>
            </a:extLst>
          </p:cNvPr>
          <p:cNvGrpSpPr/>
          <p:nvPr/>
        </p:nvGrpSpPr>
        <p:grpSpPr>
          <a:xfrm>
            <a:off x="-2861704" y="-3635873"/>
            <a:ext cx="14992200" cy="13748760"/>
            <a:chOff x="-2861704" y="-3635873"/>
            <a:chExt cx="14992200" cy="13748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4F34D02-76F4-0994-C816-2CA9EDAE0507}"/>
                    </a:ext>
                  </a:extLst>
                </p14:cNvPr>
                <p14:cNvContentPartPr/>
                <p14:nvPr/>
              </p14:nvContentPartPr>
              <p14:xfrm>
                <a:off x="-109864" y="1046287"/>
                <a:ext cx="9580320" cy="5007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4F34D02-76F4-0994-C816-2CA9EDAE050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-172504" y="983647"/>
                  <a:ext cx="9705960" cy="513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32307F5-0730-A61F-0B22-8CF99DC52936}"/>
                    </a:ext>
                  </a:extLst>
                </p14:cNvPr>
                <p14:cNvContentPartPr/>
                <p14:nvPr/>
              </p14:nvContentPartPr>
              <p14:xfrm>
                <a:off x="9466136" y="2123767"/>
                <a:ext cx="360" cy="3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32307F5-0730-A61F-0B22-8CF99DC52936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403136" y="2061127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9993118-AEAA-E5D2-9F5A-7C1EEAC8E795}"/>
                    </a:ext>
                  </a:extLst>
                </p14:cNvPr>
                <p14:cNvContentPartPr/>
                <p14:nvPr/>
              </p14:nvContentPartPr>
              <p14:xfrm>
                <a:off x="-2861704" y="-3635873"/>
                <a:ext cx="14992200" cy="137487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9993118-AEAA-E5D2-9F5A-7C1EEAC8E79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-2924704" y="-3698873"/>
                  <a:ext cx="15117840" cy="13874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F2136394-B6E9-45F1-83E4-EDC30550EBAE}"/>
                  </a:ext>
                </a:extLst>
              </p14:cNvPr>
              <p14:cNvContentPartPr/>
              <p14:nvPr/>
            </p14:nvContentPartPr>
            <p14:xfrm>
              <a:off x="-167464" y="-2719673"/>
              <a:ext cx="11632680" cy="1041876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F2136394-B6E9-45F1-83E4-EDC30550EBAE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-230464" y="-2782673"/>
                <a:ext cx="11758320" cy="1054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6BD8B822-60BE-73D2-D9FB-2EC73B990BF2}"/>
              </a:ext>
            </a:extLst>
          </p:cNvPr>
          <p:cNvGrpSpPr/>
          <p:nvPr/>
        </p:nvGrpSpPr>
        <p:grpSpPr>
          <a:xfrm>
            <a:off x="1783376" y="-1668473"/>
            <a:ext cx="13761720" cy="8288640"/>
            <a:chOff x="1783376" y="-1668473"/>
            <a:chExt cx="13761720" cy="82886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FCDCC3C-35C5-9651-6008-71EBAA2A095D}"/>
                    </a:ext>
                  </a:extLst>
                </p14:cNvPr>
                <p14:cNvContentPartPr/>
                <p14:nvPr/>
              </p14:nvContentPartPr>
              <p14:xfrm>
                <a:off x="6618491" y="6137509"/>
                <a:ext cx="6120" cy="741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FCDCC3C-35C5-9651-6008-71EBAA2A095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6555491" y="6074869"/>
                  <a:ext cx="1317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0276809-F658-E260-432B-9CBEA5E17F31}"/>
                    </a:ext>
                  </a:extLst>
                </p14:cNvPr>
                <p14:cNvContentPartPr/>
                <p14:nvPr/>
              </p14:nvContentPartPr>
              <p14:xfrm>
                <a:off x="3715451" y="2031646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0276809-F658-E260-432B-9CBEA5E17F3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652451" y="196900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0C5E1B3-E003-737A-2EAB-2337191D271C}"/>
                    </a:ext>
                  </a:extLst>
                </p14:cNvPr>
                <p14:cNvContentPartPr/>
                <p14:nvPr/>
              </p14:nvContentPartPr>
              <p14:xfrm>
                <a:off x="4963211" y="2423326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0C5E1B3-E003-737A-2EAB-2337191D271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900571" y="236068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D53F538-F39A-A2A5-1DC0-603071A1A65F}"/>
                    </a:ext>
                  </a:extLst>
                </p14:cNvPr>
                <p14:cNvContentPartPr/>
                <p14:nvPr/>
              </p14:nvContentPartPr>
              <p14:xfrm>
                <a:off x="5616611" y="2583166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D53F538-F39A-A2A5-1DC0-603071A1A65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5553971" y="2520166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1623A44-C476-6198-E983-F1D1B5116048}"/>
                    </a:ext>
                  </a:extLst>
                </p14:cNvPr>
                <p14:cNvContentPartPr/>
                <p14:nvPr/>
              </p14:nvContentPartPr>
              <p14:xfrm>
                <a:off x="5239331" y="4310149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1623A44-C476-6198-E983-F1D1B511604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176331" y="424750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19DD674-CF62-96BE-D427-9A60D013D7BB}"/>
                    </a:ext>
                  </a:extLst>
                </p14:cNvPr>
                <p14:cNvContentPartPr/>
                <p14:nvPr/>
              </p14:nvContentPartPr>
              <p14:xfrm>
                <a:off x="7823051" y="3526429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19DD674-CF62-96BE-D427-9A60D013D7B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760051" y="346342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40771F1-F687-F7F2-2C8C-9DF87E343A75}"/>
                    </a:ext>
                  </a:extLst>
                </p14:cNvPr>
                <p14:cNvContentPartPr/>
                <p14:nvPr/>
              </p14:nvContentPartPr>
              <p14:xfrm>
                <a:off x="8026091" y="4223029"/>
                <a:ext cx="360" cy="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40771F1-F687-F7F2-2C8C-9DF87E343A75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963091" y="416002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7DA6C68-1B35-10FE-5A4C-DF01781C5449}"/>
                    </a:ext>
                  </a:extLst>
                </p14:cNvPr>
                <p14:cNvContentPartPr/>
                <p14:nvPr/>
              </p14:nvContentPartPr>
              <p14:xfrm>
                <a:off x="9284291" y="5751589"/>
                <a:ext cx="33840" cy="39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7DA6C68-1B35-10FE-5A4C-DF01781C5449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221651" y="5688949"/>
                  <a:ext cx="1594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028BC5D-2242-96FB-5AEB-59298F6727D1}"/>
                    </a:ext>
                  </a:extLst>
                </p14:cNvPr>
                <p14:cNvContentPartPr/>
                <p14:nvPr/>
              </p14:nvContentPartPr>
              <p14:xfrm>
                <a:off x="8998451" y="5399149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028BC5D-2242-96FB-5AEB-59298F6727D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935811" y="533614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7236BB9-7007-064F-23F5-1B0436C3B65B}"/>
                    </a:ext>
                  </a:extLst>
                </p14:cNvPr>
                <p14:cNvContentPartPr/>
                <p14:nvPr/>
              </p14:nvContentPartPr>
              <p14:xfrm>
                <a:off x="9143531" y="5021869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7236BB9-7007-064F-23F5-1B0436C3B65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080531" y="495886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E0F3161-15B9-7DE2-1E6A-4E80BF9228F8}"/>
                    </a:ext>
                  </a:extLst>
                </p14:cNvPr>
                <p14:cNvContentPartPr/>
                <p14:nvPr/>
              </p14:nvContentPartPr>
              <p14:xfrm>
                <a:off x="9390131" y="3236269"/>
                <a:ext cx="36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E0F3161-15B9-7DE2-1E6A-4E80BF9228F8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327491" y="3173269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694E093-8EE4-F221-8EBE-1BAC2BB39F47}"/>
                    </a:ext>
                  </a:extLst>
                </p14:cNvPr>
                <p14:cNvContentPartPr/>
                <p14:nvPr/>
              </p14:nvContentPartPr>
              <p14:xfrm>
                <a:off x="9248291" y="3236269"/>
                <a:ext cx="200520" cy="2239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694E093-8EE4-F221-8EBE-1BAC2BB39F4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185291" y="3173269"/>
                  <a:ext cx="32616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F6BD897-2CE0-D491-E60B-56A7D73B3CAE}"/>
                    </a:ext>
                  </a:extLst>
                </p14:cNvPr>
                <p14:cNvContentPartPr/>
                <p14:nvPr/>
              </p14:nvContentPartPr>
              <p14:xfrm>
                <a:off x="1783376" y="-1668473"/>
                <a:ext cx="7054200" cy="82886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F6BD897-2CE0-D491-E60B-56A7D73B3CA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720736" y="-1731473"/>
                  <a:ext cx="7179840" cy="84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844967F-DE62-4ABB-B8C7-1BA7F1B5D5FC}"/>
                    </a:ext>
                  </a:extLst>
                </p14:cNvPr>
                <p14:cNvContentPartPr/>
                <p14:nvPr/>
              </p14:nvContentPartPr>
              <p14:xfrm>
                <a:off x="6320816" y="3388447"/>
                <a:ext cx="9224280" cy="32072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844967F-DE62-4ABB-B8C7-1BA7F1B5D5F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258176" y="3325447"/>
                  <a:ext cx="9349920" cy="333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B2B3D3BB-A842-08B9-2F33-3345B2CD29DA}"/>
                  </a:ext>
                </a:extLst>
              </p14:cNvPr>
              <p14:cNvContentPartPr/>
              <p14:nvPr/>
            </p14:nvContentPartPr>
            <p14:xfrm>
              <a:off x="-297784" y="2791567"/>
              <a:ext cx="8979840" cy="29401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B2B3D3BB-A842-08B9-2F33-3345B2CD29DA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-360424" y="2728927"/>
                <a:ext cx="9105480" cy="30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A4240AAB-5E90-D43E-FB72-A96D96C45159}"/>
                  </a:ext>
                </a:extLst>
              </p14:cNvPr>
              <p14:cNvContentPartPr/>
              <p14:nvPr/>
            </p14:nvContentPartPr>
            <p14:xfrm>
              <a:off x="6696296" y="1974367"/>
              <a:ext cx="3390480" cy="36741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A4240AAB-5E90-D43E-FB72-A96D96C45159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633296" y="1911367"/>
                <a:ext cx="3516120" cy="37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B12F633B-80DA-18C4-3690-E3A655B16873}"/>
                  </a:ext>
                </a:extLst>
              </p14:cNvPr>
              <p14:cNvContentPartPr/>
              <p14:nvPr/>
            </p14:nvContentPartPr>
            <p14:xfrm>
              <a:off x="6830576" y="1854127"/>
              <a:ext cx="3494160" cy="568080"/>
            </p14:xfrm>
          </p:contentPart>
        </mc:Choice>
        <mc:Fallback xmlns=""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B12F633B-80DA-18C4-3690-E3A655B16873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767576" y="1791127"/>
                <a:ext cx="3619800" cy="693720"/>
              </a:xfrm>
              <a:prstGeom prst="rect">
                <a:avLst/>
              </a:prstGeom>
            </p:spPr>
          </p:pic>
        </mc:Fallback>
      </mc:AlternateContent>
      <p:grpSp>
        <p:nvGrpSpPr>
          <p:cNvPr id="90" name="Group 89">
            <a:extLst>
              <a:ext uri="{FF2B5EF4-FFF2-40B4-BE49-F238E27FC236}">
                <a16:creationId xmlns:a16="http://schemas.microsoft.com/office/drawing/2014/main" id="{24932137-3950-595C-3636-8ED592B6675C}"/>
              </a:ext>
            </a:extLst>
          </p:cNvPr>
          <p:cNvGrpSpPr/>
          <p:nvPr/>
        </p:nvGrpSpPr>
        <p:grpSpPr>
          <a:xfrm>
            <a:off x="6948296" y="806527"/>
            <a:ext cx="2962080" cy="1474920"/>
            <a:chOff x="6948296" y="806527"/>
            <a:chExt cx="2962080" cy="147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36EE29A5-4B9B-1488-5A8C-DBC70398DC00}"/>
                    </a:ext>
                  </a:extLst>
                </p14:cNvPr>
                <p14:cNvContentPartPr/>
                <p14:nvPr/>
              </p14:nvContentPartPr>
              <p14:xfrm>
                <a:off x="6948296" y="806527"/>
                <a:ext cx="1011960" cy="13082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36EE29A5-4B9B-1488-5A8C-DBC70398DC0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6885296" y="743527"/>
                  <a:ext cx="1137600" cy="14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AE40A1F0-2BD9-557B-E0BA-5BF9ADE68DC4}"/>
                    </a:ext>
                  </a:extLst>
                </p14:cNvPr>
                <p14:cNvContentPartPr/>
                <p14:nvPr/>
              </p14:nvContentPartPr>
              <p14:xfrm>
                <a:off x="7959536" y="911287"/>
                <a:ext cx="1950840" cy="13701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AE40A1F0-2BD9-557B-E0BA-5BF9ADE68DC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896896" y="848287"/>
                  <a:ext cx="2076480" cy="14958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94" name="Picture 93" descr="A group of plants in pots&#10;&#10;AI-generated content may be incorrect.">
            <a:extLst>
              <a:ext uri="{FF2B5EF4-FFF2-40B4-BE49-F238E27FC236}">
                <a16:creationId xmlns:a16="http://schemas.microsoft.com/office/drawing/2014/main" id="{94D7BD4E-FA83-FBAF-7CEA-7E5E85FC4956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231" y="3114015"/>
            <a:ext cx="3895827" cy="292187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AAFC7A1C-8F89-FD03-E53B-B6B36EABC969}"/>
              </a:ext>
            </a:extLst>
          </p:cNvPr>
          <p:cNvSpPr txBox="1"/>
          <p:nvPr/>
        </p:nvSpPr>
        <p:spPr>
          <a:xfrm>
            <a:off x="1370816" y="528638"/>
            <a:ext cx="7074000" cy="17543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chemeClr val="bg1"/>
                </a:solidFill>
                <a:latin typeface="Stencil" panose="040409050D0802020404" pitchFamily="82" charset="0"/>
              </a:rPr>
              <a:t>They got bigger and bigger!</a:t>
            </a:r>
          </a:p>
        </p:txBody>
      </p:sp>
      <p:pic>
        <p:nvPicPr>
          <p:cNvPr id="99" name="Picture 98" descr="A group of plants in pots&#10;&#10;AI-generated content may be incorrect.">
            <a:extLst>
              <a:ext uri="{FF2B5EF4-FFF2-40B4-BE49-F238E27FC236}">
                <a16:creationId xmlns:a16="http://schemas.microsoft.com/office/drawing/2014/main" id="{887782C2-6F9E-C9E9-5E5E-1CFD04CD9C35}"/>
              </a:ext>
            </a:extLst>
          </p:cNvPr>
          <p:cNvPicPr>
            <a:picLocks noChangeAspect="1"/>
          </p:cNvPicPr>
          <p:nvPr/>
        </p:nvPicPr>
        <p:blipFill>
          <a:blip r:embed="rId1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5875" y="1883148"/>
            <a:ext cx="4832755" cy="36245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89804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106</TotalTime>
  <Words>30</Words>
  <Application>Microsoft Office PowerPoint</Application>
  <PresentationFormat>Widescreen</PresentationFormat>
  <Paragraphs>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Arial Black</vt:lpstr>
      <vt:lpstr>Gill Sans MT</vt:lpstr>
      <vt:lpstr>Stencil</vt:lpstr>
      <vt:lpstr>Gallery</vt:lpstr>
      <vt:lpstr>Una &amp; Iris’s Super Plants!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Pupil</dc:creator>
  <cp:lastModifiedBy>Armathwaite School Office</cp:lastModifiedBy>
  <cp:revision>16</cp:revision>
  <dcterms:created xsi:type="dcterms:W3CDTF">2026-05-06T12:32:47Z</dcterms:created>
  <dcterms:modified xsi:type="dcterms:W3CDTF">2026-05-21T13:29:33Z</dcterms:modified>
</cp:coreProperties>
</file>