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5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rowder" userId="2ac4b528-ffa2-41f1-a470-e3d5c36b0c73" providerId="ADAL" clId="{67740DA7-3716-474C-97FA-B1C943FB4E02}"/>
    <pc:docChg chg="custSel modSld">
      <pc:chgData name="Karen Crowder" userId="2ac4b528-ffa2-41f1-a470-e3d5c36b0c73" providerId="ADAL" clId="{67740DA7-3716-474C-97FA-B1C943FB4E02}" dt="2025-12-03T12:15:07.686" v="197" actId="255"/>
      <pc:docMkLst>
        <pc:docMk/>
      </pc:docMkLst>
      <pc:sldChg chg="modSp">
        <pc:chgData name="Karen Crowder" userId="2ac4b528-ffa2-41f1-a470-e3d5c36b0c73" providerId="ADAL" clId="{67740DA7-3716-474C-97FA-B1C943FB4E02}" dt="2025-12-03T12:10:25.029" v="159" actId="20577"/>
        <pc:sldMkLst>
          <pc:docMk/>
          <pc:sldMk cId="1716625539" sldId="256"/>
        </pc:sldMkLst>
        <pc:graphicFrameChg chg="modGraphic">
          <ac:chgData name="Karen Crowder" userId="2ac4b528-ffa2-41f1-a470-e3d5c36b0c73" providerId="ADAL" clId="{67740DA7-3716-474C-97FA-B1C943FB4E02}" dt="2025-12-03T12:10:25.029" v="159" actId="20577"/>
          <ac:graphicFrameMkLst>
            <pc:docMk/>
            <pc:sldMk cId="1716625539" sldId="256"/>
            <ac:graphicFrameMk id="6" creationId="{E72127DC-541E-41C0-8051-2DD4D3E52B96}"/>
          </ac:graphicFrameMkLst>
        </pc:graphicFrameChg>
      </pc:sldChg>
      <pc:sldChg chg="modSp">
        <pc:chgData name="Karen Crowder" userId="2ac4b528-ffa2-41f1-a470-e3d5c36b0c73" providerId="ADAL" clId="{67740DA7-3716-474C-97FA-B1C943FB4E02}" dt="2025-12-03T12:14:21.940" v="182" actId="255"/>
        <pc:sldMkLst>
          <pc:docMk/>
          <pc:sldMk cId="2514369559" sldId="260"/>
        </pc:sldMkLst>
        <pc:graphicFrameChg chg="mod modGraphic">
          <ac:chgData name="Karen Crowder" userId="2ac4b528-ffa2-41f1-a470-e3d5c36b0c73" providerId="ADAL" clId="{67740DA7-3716-474C-97FA-B1C943FB4E02}" dt="2025-12-03T12:14:21.940" v="182" actId="255"/>
          <ac:graphicFrameMkLst>
            <pc:docMk/>
            <pc:sldMk cId="2514369559" sldId="260"/>
            <ac:graphicFrameMk id="6" creationId="{E72127DC-541E-41C0-8051-2DD4D3E52B96}"/>
          </ac:graphicFrameMkLst>
        </pc:graphicFrameChg>
      </pc:sldChg>
      <pc:sldChg chg="modSp">
        <pc:chgData name="Karen Crowder" userId="2ac4b528-ffa2-41f1-a470-e3d5c36b0c73" providerId="ADAL" clId="{67740DA7-3716-474C-97FA-B1C943FB4E02}" dt="2025-12-03T12:15:07.686" v="197" actId="255"/>
        <pc:sldMkLst>
          <pc:docMk/>
          <pc:sldMk cId="2981419362" sldId="261"/>
        </pc:sldMkLst>
        <pc:graphicFrameChg chg="mod modGraphic">
          <ac:chgData name="Karen Crowder" userId="2ac4b528-ffa2-41f1-a470-e3d5c36b0c73" providerId="ADAL" clId="{67740DA7-3716-474C-97FA-B1C943FB4E02}" dt="2025-12-03T12:15:07.686" v="197" actId="255"/>
          <ac:graphicFrameMkLst>
            <pc:docMk/>
            <pc:sldMk cId="2981419362" sldId="261"/>
            <ac:graphicFrameMk id="6" creationId="{E72127DC-541E-41C0-8051-2DD4D3E52B96}"/>
          </ac:graphicFrameMkLst>
        </pc:graphicFrameChg>
      </pc:sldChg>
    </pc:docChg>
  </pc:docChgLst>
  <pc:docChgLst>
    <pc:chgData name="Karen Crowder" userId="2ac4b528-ffa2-41f1-a470-e3d5c36b0c73" providerId="ADAL" clId="{BCA0059C-1D6F-4606-86A2-0D351A703E4B}"/>
    <pc:docChg chg="custSel modSld">
      <pc:chgData name="Karen Crowder" userId="2ac4b528-ffa2-41f1-a470-e3d5c36b0c73" providerId="ADAL" clId="{BCA0059C-1D6F-4606-86A2-0D351A703E4B}" dt="2025-12-01T14:53:06.539" v="928" actId="20577"/>
      <pc:docMkLst>
        <pc:docMk/>
      </pc:docMkLst>
      <pc:sldChg chg="modSp">
        <pc:chgData name="Karen Crowder" userId="2ac4b528-ffa2-41f1-a470-e3d5c36b0c73" providerId="ADAL" clId="{BCA0059C-1D6F-4606-86A2-0D351A703E4B}" dt="2025-12-01T14:43:07.818" v="487" actId="20577"/>
        <pc:sldMkLst>
          <pc:docMk/>
          <pc:sldMk cId="2514369559" sldId="260"/>
        </pc:sldMkLst>
        <pc:graphicFrameChg chg="mod modGraphic">
          <ac:chgData name="Karen Crowder" userId="2ac4b528-ffa2-41f1-a470-e3d5c36b0c73" providerId="ADAL" clId="{BCA0059C-1D6F-4606-86A2-0D351A703E4B}" dt="2025-12-01T14:43:07.818" v="487" actId="20577"/>
          <ac:graphicFrameMkLst>
            <pc:docMk/>
            <pc:sldMk cId="2514369559" sldId="260"/>
            <ac:graphicFrameMk id="6" creationId="{E72127DC-541E-41C0-8051-2DD4D3E52B96}"/>
          </ac:graphicFrameMkLst>
        </pc:graphicFrameChg>
      </pc:sldChg>
      <pc:sldChg chg="modSp">
        <pc:chgData name="Karen Crowder" userId="2ac4b528-ffa2-41f1-a470-e3d5c36b0c73" providerId="ADAL" clId="{BCA0059C-1D6F-4606-86A2-0D351A703E4B}" dt="2025-12-01T14:53:06.539" v="928" actId="20577"/>
        <pc:sldMkLst>
          <pc:docMk/>
          <pc:sldMk cId="2981419362" sldId="261"/>
        </pc:sldMkLst>
        <pc:graphicFrameChg chg="modGraphic">
          <ac:chgData name="Karen Crowder" userId="2ac4b528-ffa2-41f1-a470-e3d5c36b0c73" providerId="ADAL" clId="{BCA0059C-1D6F-4606-86A2-0D351A703E4B}" dt="2025-12-01T14:53:06.539" v="928" actId="20577"/>
          <ac:graphicFrameMkLst>
            <pc:docMk/>
            <pc:sldMk cId="2981419362" sldId="261"/>
            <ac:graphicFrameMk id="6" creationId="{E72127DC-541E-41C0-8051-2DD4D3E52B9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8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9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8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2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8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0387-7223-4D4A-9BC7-A283FA4138B7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B9DF-1F0E-4581-8B6E-5CF563F6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2127DC-541E-41C0-8051-2DD4D3E52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32023"/>
              </p:ext>
            </p:extLst>
          </p:nvPr>
        </p:nvGraphicFramePr>
        <p:xfrm>
          <a:off x="-2" y="592825"/>
          <a:ext cx="9906000" cy="529444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4696003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55392683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237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1282844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8423165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23382897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   Week 1</a:t>
                      </a:r>
                      <a:endParaRPr lang="en-GB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Monday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Tuesday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Wednesday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Thursday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Friday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007122"/>
                  </a:ext>
                </a:extLst>
              </a:tr>
              <a:tr h="22691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4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Lunch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5/1; 26/1; 23/2; 16/3</a:t>
                      </a:r>
                    </a:p>
                  </a:txBody>
                  <a:tcPr marL="8241" marR="8241" marT="8241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Pizza with potato wedges                                              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 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 Pasta bake                                     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                            seasonal vegetables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baseline="0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Chicken Curry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 Vegetarian Curry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with rice and naan bread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Roast Gammon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Roast Quorn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with roast potatoes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Cheese parcels with diced potatoes  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Jackets potato with choice of fillings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seasonal vegetables       </a:t>
                      </a:r>
                      <a:r>
                        <a:rPr lang="en-US" sz="1200" u="none" strike="noStrike" baseline="0" dirty="0">
                          <a:effectLst/>
                          <a:latin typeface="Bahnschrift SemiBold" panose="020B0502040204020203" pitchFamily="34" charset="0"/>
                        </a:rPr>
                        <a:t>                                            </a:t>
                      </a:r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                                                                   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Fishfingers 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chips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Beany bake</a:t>
                      </a: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                                  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peas and sweetcorn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693455"/>
                  </a:ext>
                </a:extLst>
              </a:tr>
              <a:tr h="1147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Chocolate sponge with chocolate sauce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Iced 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Shortbread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Cheese and crackers              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School cake</a:t>
                      </a:r>
                    </a:p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and custard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Rice crispy cake</a:t>
                      </a:r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6656403"/>
                  </a:ext>
                </a:extLst>
              </a:tr>
              <a:tr h="625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Available everyday: yogurt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and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fresh fruit.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 limited amount of jacket potatoes will be available daily unless stated as a choice on the main menu.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20835"/>
                  </a:ext>
                </a:extLst>
              </a:tr>
              <a:tr h="7128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Allergies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Gluten, milk, eggs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Fish, gluten, milk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Fish, gluten, milk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Gluten, milk, fish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u="none" strike="noStrike" dirty="0"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Bahnschrift SemiBold" panose="020B0502040204020203" pitchFamily="34" charset="0"/>
                        </a:rPr>
                        <a:t>Fish, gluten, milk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7123312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64C469AB-08A0-49F5-996A-9CC76499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24448"/>
            <a:ext cx="1089548" cy="1033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93CE21-335F-4550-B966-9DCCDA488C0F}"/>
              </a:ext>
            </a:extLst>
          </p:cNvPr>
          <p:cNvSpPr txBox="1"/>
          <p:nvPr/>
        </p:nvSpPr>
        <p:spPr>
          <a:xfrm>
            <a:off x="263524" y="0"/>
            <a:ext cx="60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Café Vale </a:t>
            </a:r>
          </a:p>
        </p:txBody>
      </p:sp>
      <p:pic>
        <p:nvPicPr>
          <p:cNvPr id="31" name="Picture 18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37C9BCAA-B7B8-4141-9291-B2F93B860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55" b="95306" l="3143" r="28429">
                        <a14:foregroundMark x1="14857" y1="57755" x2="14857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28" r="68405"/>
          <a:stretch/>
        </p:blipFill>
        <p:spPr bwMode="auto">
          <a:xfrm rot="20290277">
            <a:off x="2965890" y="5916476"/>
            <a:ext cx="1092112" cy="11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68985340-F10A-4639-9864-635A3371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18" b="95102" l="71286" r="96714">
                        <a14:foregroundMark x1="89286" y1="59592" x2="89286" y2="59592"/>
                        <a14:foregroundMark x1="84000" y1="56122" x2="84000" y2="56122"/>
                        <a14:foregroundMark x1="71286" y1="81837" x2="71286" y2="8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53079"/>
          <a:stretch/>
        </p:blipFill>
        <p:spPr bwMode="auto">
          <a:xfrm rot="17603796">
            <a:off x="9007429" y="5822053"/>
            <a:ext cx="890651" cy="9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ree Online Orange Juice Fruit Cartoon Vector For Design_sticker ...">
            <a:extLst>
              <a:ext uri="{FF2B5EF4-FFF2-40B4-BE49-F238E27FC236}">
                <a16:creationId xmlns:a16="http://schemas.microsoft.com/office/drawing/2014/main" id="{BFDF8290-46DE-4468-8229-7142363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35" y="5626883"/>
            <a:ext cx="849394" cy="8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5F15F7-6F47-48FC-80B6-2CE829E06437}"/>
              </a:ext>
            </a:extLst>
          </p:cNvPr>
          <p:cNvSpPr txBox="1"/>
          <p:nvPr/>
        </p:nvSpPr>
        <p:spPr>
          <a:xfrm>
            <a:off x="4699591" y="6476277"/>
            <a:ext cx="422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Menu subject to change due to availability</a:t>
            </a:r>
          </a:p>
        </p:txBody>
      </p:sp>
    </p:spTree>
    <p:extLst>
      <p:ext uri="{BB962C8B-B14F-4D97-AF65-F5344CB8AC3E}">
        <p14:creationId xmlns:p14="http://schemas.microsoft.com/office/powerpoint/2010/main" val="171662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2127DC-541E-41C0-8051-2DD4D3E52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06297"/>
              </p:ext>
            </p:extLst>
          </p:nvPr>
        </p:nvGraphicFramePr>
        <p:xfrm>
          <a:off x="0" y="561823"/>
          <a:ext cx="9906000" cy="529444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4696003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55392683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36237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1282844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08423165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23382897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   Week 2</a:t>
                      </a:r>
                      <a:endParaRPr lang="en-GB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Monday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Tuesday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Wednesday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Thursday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Friday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007122"/>
                  </a:ext>
                </a:extLst>
              </a:tr>
              <a:tr h="22691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4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Lunch 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12/1; 2/2; 2/3; 23/3</a:t>
                      </a:r>
                      <a:endParaRPr lang="en-GB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Macaroni cheese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garlic bread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         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Vegetable nuggets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wedges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                                                                    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Jacket potato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choice of fillings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BBQ Chicken wrap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BBQ Quorn wrap with diced potatoes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                    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Sausage or Quorn sausage 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Mashed potatoes, Yorkshire pudding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                                          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Pasta bake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Jacket potato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choice of fillings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Fish stars                                                                                with                                         chips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Jacket potato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choice of fillings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peas and sweetcorn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693455"/>
                  </a:ext>
                </a:extLst>
              </a:tr>
              <a:tr h="1147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Iced carrot cake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Crispy Jam tart and custard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Honey and oat cookie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Cornflake tart and custard</a:t>
                      </a:r>
                    </a:p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Ice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d vanilla cup cakes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6656403"/>
                  </a:ext>
                </a:extLst>
              </a:tr>
              <a:tr h="625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Available everyday: yogurt and fresh fruit.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 limited amount of jacket potatoes will be available daily unless stated as a choice on the main menu.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20835"/>
                  </a:ext>
                </a:extLst>
              </a:tr>
              <a:tr h="7128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Allergies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Milk, gluten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Milk, gluten, fish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Gluten, milk,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Milk, gluten, fish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Gluten, fish, milk, egg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71233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93CE21-335F-4550-B966-9DCCDA488C0F}"/>
              </a:ext>
            </a:extLst>
          </p:cNvPr>
          <p:cNvSpPr txBox="1"/>
          <p:nvPr/>
        </p:nvSpPr>
        <p:spPr>
          <a:xfrm>
            <a:off x="263524" y="0"/>
            <a:ext cx="60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Café Vale</a:t>
            </a:r>
          </a:p>
        </p:txBody>
      </p:sp>
      <p:pic>
        <p:nvPicPr>
          <p:cNvPr id="31" name="Picture 18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37C9BCAA-B7B8-4141-9291-B2F93B860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55" b="95306" l="3143" r="28429">
                        <a14:foregroundMark x1="14857" y1="57755" x2="14857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28" r="68405"/>
          <a:stretch/>
        </p:blipFill>
        <p:spPr bwMode="auto">
          <a:xfrm rot="20290277">
            <a:off x="2031293" y="5846750"/>
            <a:ext cx="1092112" cy="11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EDD5F785-78D3-4416-9191-9AEE474A4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8" b="52041" l="71571" r="96571">
                        <a14:foregroundMark x1="77714" y1="49388" x2="77714" y2="49388"/>
                        <a14:foregroundMark x1="71714" y1="36122" x2="71714" y2="36122"/>
                        <a14:foregroundMark x1="78286" y1="52041" x2="78286" y2="5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72" b="46272"/>
          <a:stretch/>
        </p:blipFill>
        <p:spPr bwMode="auto">
          <a:xfrm rot="1237338">
            <a:off x="3785940" y="5758480"/>
            <a:ext cx="803557" cy="10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68985340-F10A-4639-9864-635A3371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18" b="95102" l="71286" r="96714">
                        <a14:foregroundMark x1="89286" y1="59592" x2="89286" y2="59592"/>
                        <a14:foregroundMark x1="84000" y1="56122" x2="84000" y2="56122"/>
                        <a14:foregroundMark x1="71286" y1="81837" x2="71286" y2="8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53079"/>
          <a:stretch/>
        </p:blipFill>
        <p:spPr bwMode="auto">
          <a:xfrm rot="17603796">
            <a:off x="9182826" y="5691838"/>
            <a:ext cx="890651" cy="9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ree Online Orange Juice Fruit Cartoon Vector For Design_sticker ...">
            <a:extLst>
              <a:ext uri="{FF2B5EF4-FFF2-40B4-BE49-F238E27FC236}">
                <a16:creationId xmlns:a16="http://schemas.microsoft.com/office/drawing/2014/main" id="{BFDF8290-46DE-4468-8229-7142363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0" y="5856272"/>
            <a:ext cx="849394" cy="8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91F4CB-B02E-4461-B931-4E66901CD6DC}"/>
              </a:ext>
            </a:extLst>
          </p:cNvPr>
          <p:cNvSpPr txBox="1"/>
          <p:nvPr/>
        </p:nvSpPr>
        <p:spPr>
          <a:xfrm>
            <a:off x="4848395" y="6131411"/>
            <a:ext cx="415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Menu subject to change due to availability</a:t>
            </a:r>
          </a:p>
        </p:txBody>
      </p:sp>
    </p:spTree>
    <p:extLst>
      <p:ext uri="{BB962C8B-B14F-4D97-AF65-F5344CB8AC3E}">
        <p14:creationId xmlns:p14="http://schemas.microsoft.com/office/powerpoint/2010/main" val="251436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2127DC-541E-41C0-8051-2DD4D3E52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29184"/>
              </p:ext>
            </p:extLst>
          </p:nvPr>
        </p:nvGraphicFramePr>
        <p:xfrm>
          <a:off x="-1" y="488485"/>
          <a:ext cx="9906002" cy="531574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6717">
                  <a:extLst>
                    <a:ext uri="{9D8B030D-6E8A-4147-A177-3AD203B41FA5}">
                      <a16:colId xmlns:a16="http://schemas.microsoft.com/office/drawing/2014/main" val="2469600302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2553926832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33362374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2312828441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1084231652"/>
                    </a:ext>
                  </a:extLst>
                </a:gridCol>
                <a:gridCol w="1591857">
                  <a:extLst>
                    <a:ext uri="{9D8B030D-6E8A-4147-A177-3AD203B41FA5}">
                      <a16:colId xmlns:a16="http://schemas.microsoft.com/office/drawing/2014/main" val="1233828970"/>
                    </a:ext>
                  </a:extLst>
                </a:gridCol>
              </a:tblGrid>
              <a:tr h="5602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   Week 3</a:t>
                      </a:r>
                      <a:endParaRPr lang="en-GB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Monday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Tuesday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Wednesday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Thursday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Friday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007122"/>
                  </a:ext>
                </a:extLst>
              </a:tr>
              <a:tr h="22691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4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Lunch </a:t>
                      </a: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roadway" panose="04040905080B02020502" pitchFamily="82" charset="0"/>
                        </a:rPr>
                        <a:t>19/1; 9/2; 9/3</a:t>
                      </a:r>
                    </a:p>
                  </a:txBody>
                  <a:tcPr marL="8241" marR="8241" marT="8241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Vegan rolls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diced potatoes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    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3 bean enchiladas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Turkey pie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Cauliflower cheese bake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roast potatoes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seasonal vegetables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Spaghetti bolognaise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Veggie bolognaise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garlic bread 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seasonal vegetables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Sausages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or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Veggie sausages 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With mashed potato, Yorkshire pudding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     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seasonal vegetables             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Fish fingers and chips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or                                        </a:t>
                      </a:r>
                    </a:p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Veggie curry with rice and naan bread</a:t>
                      </a:r>
                    </a:p>
                    <a:p>
                      <a:pPr algn="ctr" fontAlgn="t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and peas and sweetcorn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693455"/>
                  </a:ext>
                </a:extLst>
              </a:tr>
              <a:tr h="1147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Butterscotch tart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       </a:t>
                      </a: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Brownie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Jam sponge and custard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       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Flapjack</a:t>
                      </a:r>
                    </a:p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Chocolate 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chip muffin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6656403"/>
                  </a:ext>
                </a:extLst>
              </a:tr>
              <a:tr h="6259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Available everyday: yogurt and fresh fruit.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A limited amount of jacket potatoes will be available daily unless stated as a choice on the main menu.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20835"/>
                  </a:ext>
                </a:extLst>
              </a:tr>
              <a:tr h="7128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Allergies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Gluten, Milk 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Gluten, fish, milk</a:t>
                      </a:r>
                    </a:p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Milk, Gluten, eggs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Milk,</a:t>
                      </a:r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 Gluten, fish, eggs and milk</a:t>
                      </a:r>
                    </a:p>
                  </a:txBody>
                  <a:tcPr marL="8241" marR="8241" marT="8241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71233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93CE21-335F-4550-B966-9DCCDA488C0F}"/>
              </a:ext>
            </a:extLst>
          </p:cNvPr>
          <p:cNvSpPr txBox="1"/>
          <p:nvPr/>
        </p:nvSpPr>
        <p:spPr>
          <a:xfrm>
            <a:off x="263524" y="0"/>
            <a:ext cx="60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Café Vale</a:t>
            </a:r>
          </a:p>
        </p:txBody>
      </p:sp>
      <p:pic>
        <p:nvPicPr>
          <p:cNvPr id="31" name="Picture 18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37C9BCAA-B7B8-4141-9291-B2F93B860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55" b="95306" l="3143" r="28429">
                        <a14:foregroundMark x1="14857" y1="57755" x2="14857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28" r="68405"/>
          <a:stretch/>
        </p:blipFill>
        <p:spPr bwMode="auto">
          <a:xfrm rot="20290277">
            <a:off x="2519136" y="5967135"/>
            <a:ext cx="1092112" cy="11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EDD5F785-78D3-4416-9191-9AEE474A4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8" b="52041" l="71571" r="96571">
                        <a14:foregroundMark x1="77714" y1="49388" x2="77714" y2="49388"/>
                        <a14:foregroundMark x1="71714" y1="36122" x2="71714" y2="36122"/>
                        <a14:foregroundMark x1="78286" y1="52041" x2="78286" y2="5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72" b="46272"/>
          <a:stretch/>
        </p:blipFill>
        <p:spPr bwMode="auto">
          <a:xfrm rot="1237338">
            <a:off x="4251926" y="5443263"/>
            <a:ext cx="803557" cy="10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Fruits Cartoon Icons | สมุดศิลปะ, การออกแบบโลโก้, ภาพประกอบ">
            <a:extLst>
              <a:ext uri="{FF2B5EF4-FFF2-40B4-BE49-F238E27FC236}">
                <a16:creationId xmlns:a16="http://schemas.microsoft.com/office/drawing/2014/main" id="{68985340-F10A-4639-9864-635A3371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18" b="95102" l="71286" r="96714">
                        <a14:foregroundMark x1="89286" y1="59592" x2="89286" y2="59592"/>
                        <a14:foregroundMark x1="84000" y1="56122" x2="84000" y2="56122"/>
                        <a14:foregroundMark x1="71286" y1="81837" x2="71286" y2="8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53079"/>
          <a:stretch/>
        </p:blipFill>
        <p:spPr bwMode="auto">
          <a:xfrm rot="17603796">
            <a:off x="9007429" y="5822053"/>
            <a:ext cx="890651" cy="9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ree Online Orange Juice Fruit Cartoon Vector For Design_sticker ...">
            <a:extLst>
              <a:ext uri="{FF2B5EF4-FFF2-40B4-BE49-F238E27FC236}">
                <a16:creationId xmlns:a16="http://schemas.microsoft.com/office/drawing/2014/main" id="{BFDF8290-46DE-4468-8229-7142363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56" y="5520121"/>
            <a:ext cx="849394" cy="8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0D12A9-616C-457F-9A1D-600028164255}"/>
              </a:ext>
            </a:extLst>
          </p:cNvPr>
          <p:cNvSpPr txBox="1"/>
          <p:nvPr/>
        </p:nvSpPr>
        <p:spPr>
          <a:xfrm>
            <a:off x="4857252" y="6273930"/>
            <a:ext cx="415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Menu subject to change due to availability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1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2E42460FE7E4494AF26B9BCBF3887" ma:contentTypeVersion="18" ma:contentTypeDescription="Create a new document." ma:contentTypeScope="" ma:versionID="89be25c44ac99a9cfbaef5761954ec78">
  <xsd:schema xmlns:xsd="http://www.w3.org/2001/XMLSchema" xmlns:xs="http://www.w3.org/2001/XMLSchema" xmlns:p="http://schemas.microsoft.com/office/2006/metadata/properties" xmlns:ns2="2db0c96e-1c02-48c8-9168-1d3cd2f6e56e" xmlns:ns3="f53e6c23-4cb1-4b7c-8de0-5c9c6b334414" targetNamespace="http://schemas.microsoft.com/office/2006/metadata/properties" ma:root="true" ma:fieldsID="3b04bb88a3a08ef8ae2f018764cfa482" ns2:_="" ns3:_="">
    <xsd:import namespace="2db0c96e-1c02-48c8-9168-1d3cd2f6e56e"/>
    <xsd:import namespace="f53e6c23-4cb1-4b7c-8de0-5c9c6b334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0c96e-1c02-48c8-9168-1d3cd2f6e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d65f9f-62e1-4329-81b9-07f5ed42fa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e6c23-4cb1-4b7c-8de0-5c9c6b334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8a1099-76df-47b7-acc0-2c76773926d2}" ma:internalName="TaxCatchAll" ma:showField="CatchAllData" ma:web="f53e6c23-4cb1-4b7c-8de0-5c9c6b334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b0c96e-1c02-48c8-9168-1d3cd2f6e56e">
      <Terms xmlns="http://schemas.microsoft.com/office/infopath/2007/PartnerControls"/>
    </lcf76f155ced4ddcb4097134ff3c332f>
    <TaxCatchAll xmlns="f53e6c23-4cb1-4b7c-8de0-5c9c6b334414" xsi:nil="true"/>
  </documentManagement>
</p:properties>
</file>

<file path=customXml/itemProps1.xml><?xml version="1.0" encoding="utf-8"?>
<ds:datastoreItem xmlns:ds="http://schemas.openxmlformats.org/officeDocument/2006/customXml" ds:itemID="{06C575BE-1737-4DE4-BD97-9A075212C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0c96e-1c02-48c8-9168-1d3cd2f6e56e"/>
    <ds:schemaRef ds:uri="f53e6c23-4cb1-4b7c-8de0-5c9c6b334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21A3E9-6D37-4EEF-9D35-AEB783F208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5ACB7-8270-492B-95A2-37FC004B5A88}">
  <ds:schemaRefs>
    <ds:schemaRef ds:uri="http://purl.org/dc/dcmitype/"/>
    <ds:schemaRef ds:uri="2db0c96e-1c02-48c8-9168-1d3cd2f6e56e"/>
    <ds:schemaRef ds:uri="f53e6c23-4cb1-4b7c-8de0-5c9c6b334414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1932</TotalTime>
  <Words>488</Words>
  <Application>Microsoft Office PowerPoint</Application>
  <PresentationFormat>A4 Paper (210x297 mm)</PresentationFormat>
  <Paragraphs>240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Bahnschrift SemiBold</vt:lpstr>
      <vt:lpstr>Broadway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Tait</dc:creator>
  <cp:lastModifiedBy>Karen Crowder</cp:lastModifiedBy>
  <cp:revision>91</cp:revision>
  <cp:lastPrinted>2022-02-11T08:16:53Z</cp:lastPrinted>
  <dcterms:created xsi:type="dcterms:W3CDTF">2020-03-30T11:03:17Z</dcterms:created>
  <dcterms:modified xsi:type="dcterms:W3CDTF">2025-12-03T12:15:14Z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0x010100F462E42460FE7E4494AF26B9BCBF3887</vt:lpwstr>
  </property>
  <property fmtid="{D5CDD505-2E9C-101B-9397-08002B2CF9AE}" pid="3" name="MediaServiceImageTags">
    <vt:lpwstr/>
  </property>
</Properties>
</file>