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61" r:id="rId7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Crowder" userId="2ac4b528-ffa2-41f1-a470-e3d5c36b0c73" providerId="ADAL" clId="{E1910774-6A91-4A8A-9D0E-C1CCC1D995C0}"/>
    <pc:docChg chg="modSld">
      <pc:chgData name="Karen Crowder" userId="2ac4b528-ffa2-41f1-a470-e3d5c36b0c73" providerId="ADAL" clId="{E1910774-6A91-4A8A-9D0E-C1CCC1D995C0}" dt="2026-03-12T14:07:23.415" v="33" actId="20577"/>
      <pc:docMkLst>
        <pc:docMk/>
      </pc:docMkLst>
      <pc:sldChg chg="modSp mod">
        <pc:chgData name="Karen Crowder" userId="2ac4b528-ffa2-41f1-a470-e3d5c36b0c73" providerId="ADAL" clId="{E1910774-6A91-4A8A-9D0E-C1CCC1D995C0}" dt="2026-03-12T14:07:23.415" v="33" actId="20577"/>
        <pc:sldMkLst>
          <pc:docMk/>
          <pc:sldMk cId="2981419362" sldId="261"/>
        </pc:sldMkLst>
        <pc:graphicFrameChg chg="modGraphic">
          <ac:chgData name="Karen Crowder" userId="2ac4b528-ffa2-41f1-a470-e3d5c36b0c73" providerId="ADAL" clId="{E1910774-6A91-4A8A-9D0E-C1CCC1D995C0}" dt="2026-03-12T14:07:23.415" v="33" actId="20577"/>
          <ac:graphicFrameMkLst>
            <pc:docMk/>
            <pc:sldMk cId="2981419362" sldId="261"/>
            <ac:graphicFrameMk id="6" creationId="{E72127DC-541E-41C0-8051-2DD4D3E52B96}"/>
          </ac:graphicFrameMkLst>
        </pc:graphicFrameChg>
      </pc:sldChg>
    </pc:docChg>
  </pc:docChgLst>
  <pc:docChgLst>
    <pc:chgData name="Karen Crowder" userId="2ac4b528-ffa2-41f1-a470-e3d5c36b0c73" providerId="ADAL" clId="{CA35FD72-8FFB-4029-AC45-A66BFB53B731}"/>
    <pc:docChg chg="custSel modSld">
      <pc:chgData name="Karen Crowder" userId="2ac4b528-ffa2-41f1-a470-e3d5c36b0c73" providerId="ADAL" clId="{CA35FD72-8FFB-4029-AC45-A66BFB53B731}" dt="2026-02-25T13:59:54.130" v="1037" actId="20577"/>
      <pc:docMkLst>
        <pc:docMk/>
      </pc:docMkLst>
      <pc:sldChg chg="modSp">
        <pc:chgData name="Karen Crowder" userId="2ac4b528-ffa2-41f1-a470-e3d5c36b0c73" providerId="ADAL" clId="{CA35FD72-8FFB-4029-AC45-A66BFB53B731}" dt="2026-02-25T13:55:15.127" v="930" actId="20577"/>
        <pc:sldMkLst>
          <pc:docMk/>
          <pc:sldMk cId="1716625539" sldId="256"/>
        </pc:sldMkLst>
        <pc:graphicFrameChg chg="mod modGraphic">
          <ac:chgData name="Karen Crowder" userId="2ac4b528-ffa2-41f1-a470-e3d5c36b0c73" providerId="ADAL" clId="{CA35FD72-8FFB-4029-AC45-A66BFB53B731}" dt="2026-02-25T13:55:15.127" v="930" actId="20577"/>
          <ac:graphicFrameMkLst>
            <pc:docMk/>
            <pc:sldMk cId="1716625539" sldId="256"/>
            <ac:graphicFrameMk id="6" creationId="{E72127DC-541E-41C0-8051-2DD4D3E52B96}"/>
          </ac:graphicFrameMkLst>
        </pc:graphicFrameChg>
      </pc:sldChg>
      <pc:sldChg chg="modSp">
        <pc:chgData name="Karen Crowder" userId="2ac4b528-ffa2-41f1-a470-e3d5c36b0c73" providerId="ADAL" clId="{CA35FD72-8FFB-4029-AC45-A66BFB53B731}" dt="2026-02-25T13:56:33.809" v="950" actId="20577"/>
        <pc:sldMkLst>
          <pc:docMk/>
          <pc:sldMk cId="2514369559" sldId="260"/>
        </pc:sldMkLst>
        <pc:graphicFrameChg chg="mod modGraphic">
          <ac:chgData name="Karen Crowder" userId="2ac4b528-ffa2-41f1-a470-e3d5c36b0c73" providerId="ADAL" clId="{CA35FD72-8FFB-4029-AC45-A66BFB53B731}" dt="2026-02-25T13:56:33.809" v="950" actId="20577"/>
          <ac:graphicFrameMkLst>
            <pc:docMk/>
            <pc:sldMk cId="2514369559" sldId="260"/>
            <ac:graphicFrameMk id="6" creationId="{E72127DC-541E-41C0-8051-2DD4D3E52B96}"/>
          </ac:graphicFrameMkLst>
        </pc:graphicFrameChg>
      </pc:sldChg>
      <pc:sldChg chg="modSp">
        <pc:chgData name="Karen Crowder" userId="2ac4b528-ffa2-41f1-a470-e3d5c36b0c73" providerId="ADAL" clId="{CA35FD72-8FFB-4029-AC45-A66BFB53B731}" dt="2026-02-25T13:59:54.130" v="1037" actId="20577"/>
        <pc:sldMkLst>
          <pc:docMk/>
          <pc:sldMk cId="2981419362" sldId="261"/>
        </pc:sldMkLst>
        <pc:graphicFrameChg chg="mod modGraphic">
          <ac:chgData name="Karen Crowder" userId="2ac4b528-ffa2-41f1-a470-e3d5c36b0c73" providerId="ADAL" clId="{CA35FD72-8FFB-4029-AC45-A66BFB53B731}" dt="2026-02-25T13:59:54.130" v="1037" actId="20577"/>
          <ac:graphicFrameMkLst>
            <pc:docMk/>
            <pc:sldMk cId="2981419362" sldId="261"/>
            <ac:graphicFrameMk id="6" creationId="{E72127DC-541E-41C0-8051-2DD4D3E52B96}"/>
          </ac:graphicFrameMkLst>
        </pc:graphicFrameChg>
      </pc:sldChg>
    </pc:docChg>
  </pc:docChgLst>
  <pc:docChgLst>
    <pc:chgData name="Karen Crowder" userId="2ac4b528-ffa2-41f1-a470-e3d5c36b0c73" providerId="ADAL" clId="{ECDEA153-6430-415F-AE7E-C48D79D696A6}"/>
    <pc:docChg chg="custSel modSld">
      <pc:chgData name="Karen Crowder" userId="2ac4b528-ffa2-41f1-a470-e3d5c36b0c73" providerId="ADAL" clId="{ECDEA153-6430-415F-AE7E-C48D79D696A6}" dt="2026-03-18T10:04:01.673" v="81" actId="20577"/>
      <pc:docMkLst>
        <pc:docMk/>
      </pc:docMkLst>
      <pc:sldChg chg="modSp">
        <pc:chgData name="Karen Crowder" userId="2ac4b528-ffa2-41f1-a470-e3d5c36b0c73" providerId="ADAL" clId="{ECDEA153-6430-415F-AE7E-C48D79D696A6}" dt="2026-03-18T10:04:01.673" v="81" actId="20577"/>
        <pc:sldMkLst>
          <pc:docMk/>
          <pc:sldMk cId="1716625539" sldId="256"/>
        </pc:sldMkLst>
        <pc:graphicFrameChg chg="modGraphic">
          <ac:chgData name="Karen Crowder" userId="2ac4b528-ffa2-41f1-a470-e3d5c36b0c73" providerId="ADAL" clId="{ECDEA153-6430-415F-AE7E-C48D79D696A6}" dt="2026-03-18T10:04:01.673" v="81" actId="20577"/>
          <ac:graphicFrameMkLst>
            <pc:docMk/>
            <pc:sldMk cId="1716625539" sldId="256"/>
            <ac:graphicFrameMk id="6" creationId="{E72127DC-541E-41C0-8051-2DD4D3E52B9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6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8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1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8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8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62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8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9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0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C0387-7223-4D4A-9BC7-A283FA4138B7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4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94755"/>
              </p:ext>
            </p:extLst>
          </p:nvPr>
        </p:nvGraphicFramePr>
        <p:xfrm>
          <a:off x="-2" y="592825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1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</a:t>
                      </a:r>
                    </a:p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5/1; 26/1; 23/2; 16/3</a:t>
                      </a: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Margarita pizza with crispy potato wedges         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Cheesy-tomato Pasta bake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                          seasonal vegetables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baseline="0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baseline="0">
                          <a:effectLst/>
                          <a:latin typeface="Bahnschrift SemiBold" panose="020B0502040204020203" pitchFamily="34" charset="0"/>
                        </a:rPr>
                        <a:t>Curry day!</a:t>
                      </a:r>
                      <a:endParaRPr lang="en-US" sz="1200" u="none" strike="noStrike" baseline="0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Choose from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Aromatic Chicken or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Vegetarian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fluffy rice and oven baked naan bread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Mild </a:t>
                      </a:r>
                      <a:r>
                        <a:rPr lang="en-US" sz="1200" u="none" strike="noStrike" dirty="0" err="1"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or veggie taco’s with lightly seasoned diced potatoes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Buttered Jacket potato’s with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       </a:t>
                      </a:r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Fishfingers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chips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Cheesy mixed bean bake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                                 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Chocolate sponge with indulgent chocolate sauce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Iced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Shortbread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chemeClr val="dk1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Crumbly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Honey and oat cookie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Old School cake with sprinkles</a:t>
                      </a:r>
                    </a:p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custard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Chocolate </a:t>
                      </a:r>
                    </a:p>
                    <a:p>
                      <a:pPr algn="ctr" fontAlgn="t"/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Rice crispy cake</a:t>
                      </a:r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and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eggs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fish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64C469AB-08A0-49F5-996A-9CC76499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824448"/>
            <a:ext cx="1089548" cy="10335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 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965890" y="5916476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335" y="5626883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5F15F7-6F47-48FC-80B6-2CE829E06437}"/>
              </a:ext>
            </a:extLst>
          </p:cNvPr>
          <p:cNvSpPr txBox="1"/>
          <p:nvPr/>
        </p:nvSpPr>
        <p:spPr>
          <a:xfrm>
            <a:off x="4699591" y="6476277"/>
            <a:ext cx="422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171662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275956"/>
              </p:ext>
            </p:extLst>
          </p:nvPr>
        </p:nvGraphicFramePr>
        <p:xfrm>
          <a:off x="0" y="561823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2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12/1; 2/2; 2/3; 23/3</a:t>
                      </a:r>
                      <a:endParaRPr lang="en-GB" sz="1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Traditional Macaroni cheese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Crunchy Vegetable nuggets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wedges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American style smoky BBQ Chicken wrap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Quorn wrap with lightly seasoned diced potatoes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 or Quorn sausage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mashed potatoes, Yorkshire pudding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Cheesy tomato Pasta bake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Fish stars                                                                                with                                        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Iced carrot cake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Zesty lemon drizzle cake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crackers with a creamy cheese triangle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Miss Hooper's favourite -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Cornflake tart and custard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d vanilla cup cakes with sweet butter cream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milk,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milk, egg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031293" y="5846750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3785940" y="5758480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182826" y="5691838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70" y="5856272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91F4CB-B02E-4461-B931-4E66901CD6DC}"/>
              </a:ext>
            </a:extLst>
          </p:cNvPr>
          <p:cNvSpPr txBox="1"/>
          <p:nvPr/>
        </p:nvSpPr>
        <p:spPr>
          <a:xfrm>
            <a:off x="4848395" y="6131411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251436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988522"/>
              </p:ext>
            </p:extLst>
          </p:nvPr>
        </p:nvGraphicFramePr>
        <p:xfrm>
          <a:off x="-1" y="488485"/>
          <a:ext cx="9906002" cy="59118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946717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602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3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13/4; 4/5; 1/6; 22/6; 13/7</a:t>
                      </a:r>
                      <a:endParaRPr lang="en-GB" sz="1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Vegan sausage rolls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diced potatoes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Mild 3 bean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enchiladas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fillings.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Slow cooked Spaghetti or veggie bolognaise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Sausages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or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Succulent Veggie sausages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buttered mashed potato, Yorkshire pudding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seasonal vegetables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 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Fish fingers and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Warming Veggie curry with fluffy rice and oven baked naan bread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‘Voted kids favourite’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Butterscotch tart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Gooey chocolate Brownie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 sponge pudding and custard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Hearty golden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Flapjack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Mrs Illingworth’s favourite -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Chocolate chip muffin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eggs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eggs and milk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519136" y="5967135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4251926" y="5443263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56" y="5520121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0D12A9-616C-457F-9A1D-600028164255}"/>
              </a:ext>
            </a:extLst>
          </p:cNvPr>
          <p:cNvSpPr txBox="1"/>
          <p:nvPr/>
        </p:nvSpPr>
        <p:spPr>
          <a:xfrm>
            <a:off x="4857252" y="6273930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Menu subject to change due to availability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41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2E42460FE7E4494AF26B9BCBF3887" ma:contentTypeVersion="18" ma:contentTypeDescription="Create a new document." ma:contentTypeScope="" ma:versionID="22cc7af7ad8c6bf76a8f6024b51ec56c">
  <xsd:schema xmlns:xsd="http://www.w3.org/2001/XMLSchema" xmlns:xs="http://www.w3.org/2001/XMLSchema" xmlns:p="http://schemas.microsoft.com/office/2006/metadata/properties" xmlns:ns2="2db0c96e-1c02-48c8-9168-1d3cd2f6e56e" xmlns:ns3="f53e6c23-4cb1-4b7c-8de0-5c9c6b334414" targetNamespace="http://schemas.microsoft.com/office/2006/metadata/properties" ma:root="true" ma:fieldsID="55b11e4a82b00a7fdc6da58575aa5f9f" ns2:_="" ns3:_="">
    <xsd:import namespace="2db0c96e-1c02-48c8-9168-1d3cd2f6e56e"/>
    <xsd:import namespace="f53e6c23-4cb1-4b7c-8de0-5c9c6b334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0c96e-1c02-48c8-9168-1d3cd2f6e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d65f9f-62e1-4329-81b9-07f5ed42fa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e6c23-4cb1-4b7c-8de0-5c9c6b334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8a1099-76df-47b7-acc0-2c76773926d2}" ma:internalName="TaxCatchAll" ma:showField="CatchAllData" ma:web="f53e6c23-4cb1-4b7c-8de0-5c9c6b334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b0c96e-1c02-48c8-9168-1d3cd2f6e56e">
      <Terms xmlns="http://schemas.microsoft.com/office/infopath/2007/PartnerControls"/>
    </lcf76f155ced4ddcb4097134ff3c332f>
    <TaxCatchAll xmlns="f53e6c23-4cb1-4b7c-8de0-5c9c6b33441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433756-EDA0-4721-A500-201C58E79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b0c96e-1c02-48c8-9168-1d3cd2f6e56e"/>
    <ds:schemaRef ds:uri="f53e6c23-4cb1-4b7c-8de0-5c9c6b3344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5ACB7-8270-492B-95A2-37FC004B5A88}">
  <ds:schemaRefs>
    <ds:schemaRef ds:uri="http://purl.org/dc/elements/1.1/"/>
    <ds:schemaRef ds:uri="2db0c96e-1c02-48c8-9168-1d3cd2f6e56e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53e6c23-4cb1-4b7c-8de0-5c9c6b33441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D21A3E9-6D37-4EEF-9D35-AEB783F208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1995</TotalTime>
  <Words>650</Words>
  <Application>Microsoft Office PowerPoint</Application>
  <PresentationFormat>A4 Paper (210x297 mm)</PresentationFormat>
  <Paragraphs>244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 SemiBold</vt:lpstr>
      <vt:lpstr>Broadway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Tait</dc:creator>
  <cp:lastModifiedBy>Karen Crowder</cp:lastModifiedBy>
  <cp:revision>97</cp:revision>
  <cp:lastPrinted>2026-02-25T14:02:25Z</cp:lastPrinted>
  <dcterms:created xsi:type="dcterms:W3CDTF">2020-03-30T11:03:17Z</dcterms:created>
  <dcterms:modified xsi:type="dcterms:W3CDTF">2026-03-18T10:04:11Z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0x010100F462E42460FE7E4494AF26B9BCBF3887</vt:lpwstr>
  </property>
  <property fmtid="{D5CDD505-2E9C-101B-9397-08002B2CF9AE}" pid="3" name="MediaServiceImageTags">
    <vt:lpwstr/>
  </property>
</Properties>
</file>