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5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rowder" userId="2ac4b528-ffa2-41f1-a470-e3d5c36b0c73" providerId="ADAL" clId="{CA35FD72-8FFB-4029-AC45-A66BFB53B731}"/>
    <pc:docChg chg="custSel modSld">
      <pc:chgData name="Karen Crowder" userId="2ac4b528-ffa2-41f1-a470-e3d5c36b0c73" providerId="ADAL" clId="{CA35FD72-8FFB-4029-AC45-A66BFB53B731}" dt="2026-02-25T13:59:54.130" v="1037" actId="20577"/>
      <pc:docMkLst>
        <pc:docMk/>
      </pc:docMkLst>
      <pc:sldChg chg="modSp">
        <pc:chgData name="Karen Crowder" userId="2ac4b528-ffa2-41f1-a470-e3d5c36b0c73" providerId="ADAL" clId="{CA35FD72-8FFB-4029-AC45-A66BFB53B731}" dt="2026-02-25T13:55:15.127" v="930" actId="20577"/>
        <pc:sldMkLst>
          <pc:docMk/>
          <pc:sldMk cId="1716625539" sldId="256"/>
        </pc:sldMkLst>
        <pc:graphicFrameChg chg="mod modGraphic">
          <ac:chgData name="Karen Crowder" userId="2ac4b528-ffa2-41f1-a470-e3d5c36b0c73" providerId="ADAL" clId="{CA35FD72-8FFB-4029-AC45-A66BFB53B731}" dt="2026-02-25T13:55:15.127" v="930" actId="20577"/>
          <ac:graphicFrameMkLst>
            <pc:docMk/>
            <pc:sldMk cId="1716625539" sldId="256"/>
            <ac:graphicFrameMk id="6" creationId="{E72127DC-541E-41C0-8051-2DD4D3E52B96}"/>
          </ac:graphicFrameMkLst>
        </pc:graphicFrameChg>
      </pc:sldChg>
      <pc:sldChg chg="modSp">
        <pc:chgData name="Karen Crowder" userId="2ac4b528-ffa2-41f1-a470-e3d5c36b0c73" providerId="ADAL" clId="{CA35FD72-8FFB-4029-AC45-A66BFB53B731}" dt="2026-02-25T13:56:33.809" v="950" actId="20577"/>
        <pc:sldMkLst>
          <pc:docMk/>
          <pc:sldMk cId="2514369559" sldId="260"/>
        </pc:sldMkLst>
        <pc:graphicFrameChg chg="mod modGraphic">
          <ac:chgData name="Karen Crowder" userId="2ac4b528-ffa2-41f1-a470-e3d5c36b0c73" providerId="ADAL" clId="{CA35FD72-8FFB-4029-AC45-A66BFB53B731}" dt="2026-02-25T13:56:33.809" v="950" actId="20577"/>
          <ac:graphicFrameMkLst>
            <pc:docMk/>
            <pc:sldMk cId="2514369559" sldId="260"/>
            <ac:graphicFrameMk id="6" creationId="{E72127DC-541E-41C0-8051-2DD4D3E52B96}"/>
          </ac:graphicFrameMkLst>
        </pc:graphicFrameChg>
      </pc:sldChg>
      <pc:sldChg chg="modSp">
        <pc:chgData name="Karen Crowder" userId="2ac4b528-ffa2-41f1-a470-e3d5c36b0c73" providerId="ADAL" clId="{CA35FD72-8FFB-4029-AC45-A66BFB53B731}" dt="2026-02-25T13:59:54.130" v="1037" actId="20577"/>
        <pc:sldMkLst>
          <pc:docMk/>
          <pc:sldMk cId="2981419362" sldId="261"/>
        </pc:sldMkLst>
        <pc:graphicFrameChg chg="mod modGraphic">
          <ac:chgData name="Karen Crowder" userId="2ac4b528-ffa2-41f1-a470-e3d5c36b0c73" providerId="ADAL" clId="{CA35FD72-8FFB-4029-AC45-A66BFB53B731}" dt="2026-02-25T13:59:54.130" v="1037" actId="20577"/>
          <ac:graphicFrameMkLst>
            <pc:docMk/>
            <pc:sldMk cId="2981419362" sldId="261"/>
            <ac:graphicFrameMk id="6" creationId="{E72127DC-541E-41C0-8051-2DD4D3E52B9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8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2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8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0387-7223-4D4A-9BC7-A283FA4138B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09903"/>
              </p:ext>
            </p:extLst>
          </p:nvPr>
        </p:nvGraphicFramePr>
        <p:xfrm>
          <a:off x="-2" y="592825"/>
          <a:ext cx="9906000" cy="55938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1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5/1; 26/1; 23/2; 16/3</a:t>
                      </a: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Margarita pizza with crispy potato wedges                                             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Cheesy-tomato Pasta bake                                    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locally sourced                           seasonal vegetables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baseline="0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Aromatic Chicken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Vegetarian Curry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with fluffy rice and oven baked naan bread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locally sourced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Freshly baked baguettes with a choice of fillings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Ham, cheese or tuna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With our *new*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self serve salad bar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Mild </a:t>
                      </a:r>
                      <a:r>
                        <a:rPr lang="en-US" sz="1200" u="none" strike="noStrike" dirty="0" err="1">
                          <a:effectLst/>
                          <a:latin typeface="Bahnschrift SemiBold" panose="020B0502040204020203" pitchFamily="34" charset="0"/>
                        </a:rPr>
                        <a:t>chilli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or veggie taco’s with lightly seasoned diced potatoes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Buttered Jacket potato’s with choice of fillings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locally sourced seasonal vegetables       </a:t>
                      </a:r>
                      <a:r>
                        <a:rPr lang="en-US" sz="1200" u="none" strike="noStrike" baseline="0" dirty="0">
                          <a:effectLst/>
                          <a:latin typeface="Bahnschrift SemiBold" panose="020B0502040204020203" pitchFamily="34" charset="0"/>
                        </a:rPr>
                        <a:t>                                           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                                                                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Golden crumbed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Fishfingers 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chips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Cheesy mixed bean bake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                                  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peas and sweetcorn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Chocolate sponge with indulgent chocolate sauce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Handmade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Iced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Shortbread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Crumbly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Honey and oat cookie       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Old School cake with sprinkles</a:t>
                      </a:r>
                    </a:p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custard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Chocolate </a:t>
                      </a:r>
                    </a:p>
                    <a:p>
                      <a:pPr algn="ctr" fontAlgn="t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Rice crispy cake</a:t>
                      </a:r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All dietary requirements catered for.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Gluten, milk, eggs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Gluten, milk, fish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64C469AB-08A0-49F5-996A-9CC76499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4448"/>
            <a:ext cx="1089548" cy="1033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 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965890" y="5916476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007429" y="5822053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5" y="5626883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F15F7-6F47-48FC-80B6-2CE829E06437}"/>
              </a:ext>
            </a:extLst>
          </p:cNvPr>
          <p:cNvSpPr txBox="1"/>
          <p:nvPr/>
        </p:nvSpPr>
        <p:spPr>
          <a:xfrm>
            <a:off x="4699591" y="6476277"/>
            <a:ext cx="422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Menu subject to change due to availability</a:t>
            </a:r>
          </a:p>
        </p:txBody>
      </p:sp>
    </p:spTree>
    <p:extLst>
      <p:ext uri="{BB962C8B-B14F-4D97-AF65-F5344CB8AC3E}">
        <p14:creationId xmlns:p14="http://schemas.microsoft.com/office/powerpoint/2010/main" val="17166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75956"/>
              </p:ext>
            </p:extLst>
          </p:nvPr>
        </p:nvGraphicFramePr>
        <p:xfrm>
          <a:off x="0" y="561823"/>
          <a:ext cx="9906000" cy="55938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2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12/1; 2/2; 2/3; 23/3</a:t>
                      </a:r>
                      <a:endParaRPr lang="en-GB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Traditional Macaroni cheese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crispy garlic bread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Crunchy Vegetable nuggets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lightly seasoned wedges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                                     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Buttered 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American style smoky BBQ Chicken wrap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Quorn wrap with lightly seasoned diced potatoes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             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Locally sourced Sausage or Quorn sausage 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Buttered mashed potatoes, Yorkshire pudding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            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Cheesy tomato Pasta bake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Buttered 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Golden crumbed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Fish stars                                                                                with                                         chips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Buttered 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peas and sweetcorn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Handmade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Iced carrot cake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Zesty lemon drizzle cake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Golden crackers with a creamy cheese triangle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Miss Hooper's favourite -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Cornflake tart and custard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Ice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 vanilla cup cakes with sweet butter cream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 and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All dietary requirements catered for.</a:t>
                      </a: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Milk, gluten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 gluten, fish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Gluten, milk,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Milk, gluten, fish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milk, egg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031293" y="5846750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EDD5F785-78D3-4416-9191-9AEE474A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8" b="52041" l="71571" r="96571">
                        <a14:foregroundMark x1="77714" y1="49388" x2="77714" y2="49388"/>
                        <a14:foregroundMark x1="71714" y1="36122" x2="71714" y2="36122"/>
                        <a14:foregroundMark x1="78286" y1="52041" x2="78286" y2="5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2" b="46272"/>
          <a:stretch/>
        </p:blipFill>
        <p:spPr bwMode="auto">
          <a:xfrm rot="1237338">
            <a:off x="3785940" y="5758480"/>
            <a:ext cx="803557" cy="1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182826" y="5691838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0" y="5856272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1F4CB-B02E-4461-B931-4E66901CD6DC}"/>
              </a:ext>
            </a:extLst>
          </p:cNvPr>
          <p:cNvSpPr txBox="1"/>
          <p:nvPr/>
        </p:nvSpPr>
        <p:spPr>
          <a:xfrm>
            <a:off x="4848395" y="6131411"/>
            <a:ext cx="415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Menu subject to change due to availability</a:t>
            </a:r>
          </a:p>
        </p:txBody>
      </p:sp>
    </p:spTree>
    <p:extLst>
      <p:ext uri="{BB962C8B-B14F-4D97-AF65-F5344CB8AC3E}">
        <p14:creationId xmlns:p14="http://schemas.microsoft.com/office/powerpoint/2010/main" val="251436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58518"/>
              </p:ext>
            </p:extLst>
          </p:nvPr>
        </p:nvGraphicFramePr>
        <p:xfrm>
          <a:off x="-1" y="488485"/>
          <a:ext cx="9906002" cy="59118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6717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602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3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 </a:t>
                      </a: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19/1; 9/2; 9/3</a:t>
                      </a: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Vegan sausage rolls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lightly seasoned diced potatoes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Mild 3 bean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chilli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enchiladas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Freshly baked baguettes with a choice of fillings.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Ham, cheese or tuna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Buttered jacket potato with a choice of fillings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With our *new*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self serve salad bar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Slow cooked Spaghetti or veggie bolognaise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crispy garlic bread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Locally sourced Sausages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Succulent Veggie sausages 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buttered mashed potato, Yorkshire pudding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locally sourced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seasonal vegetables           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Golden crumbed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Fish fingers and chips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Warming Veggie curry with fluffy rice and oven baked naan bread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peas and sweetcorn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‘Voted kids favourite’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Butterscotch tart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  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Gooey chocolate Brownie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Handmade sponge pudding and custard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Hearty golden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Flapjack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Mrs Illingworth’s favourite -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Chocolate chip muffin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 and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All dietary requirements catered for.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Gluten, Milk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milk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 Gluten, eggs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eggs and milk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519136" y="5967135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EDD5F785-78D3-4416-9191-9AEE474A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8" b="52041" l="71571" r="96571">
                        <a14:foregroundMark x1="77714" y1="49388" x2="77714" y2="49388"/>
                        <a14:foregroundMark x1="71714" y1="36122" x2="71714" y2="36122"/>
                        <a14:foregroundMark x1="78286" y1="52041" x2="78286" y2="5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2" b="46272"/>
          <a:stretch/>
        </p:blipFill>
        <p:spPr bwMode="auto">
          <a:xfrm rot="1237338">
            <a:off x="4251926" y="5443263"/>
            <a:ext cx="803557" cy="1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007429" y="5822053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56" y="5520121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D12A9-616C-457F-9A1D-600028164255}"/>
              </a:ext>
            </a:extLst>
          </p:cNvPr>
          <p:cNvSpPr txBox="1"/>
          <p:nvPr/>
        </p:nvSpPr>
        <p:spPr>
          <a:xfrm>
            <a:off x="4857252" y="6273930"/>
            <a:ext cx="415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Menu subject to change due to availability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1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b0c96e-1c02-48c8-9168-1d3cd2f6e56e">
      <Terms xmlns="http://schemas.microsoft.com/office/infopath/2007/PartnerControls"/>
    </lcf76f155ced4ddcb4097134ff3c332f>
    <TaxCatchAll xmlns="f53e6c23-4cb1-4b7c-8de0-5c9c6b3344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E42460FE7E4494AF26B9BCBF3887" ma:contentTypeVersion="18" ma:contentTypeDescription="Create a new document." ma:contentTypeScope="" ma:versionID="22cc7af7ad8c6bf76a8f6024b51ec56c">
  <xsd:schema xmlns:xsd="http://www.w3.org/2001/XMLSchema" xmlns:xs="http://www.w3.org/2001/XMLSchema" xmlns:p="http://schemas.microsoft.com/office/2006/metadata/properties" xmlns:ns2="2db0c96e-1c02-48c8-9168-1d3cd2f6e56e" xmlns:ns3="f53e6c23-4cb1-4b7c-8de0-5c9c6b334414" targetNamespace="http://schemas.microsoft.com/office/2006/metadata/properties" ma:root="true" ma:fieldsID="55b11e4a82b00a7fdc6da58575aa5f9f" ns2:_="" ns3:_="">
    <xsd:import namespace="2db0c96e-1c02-48c8-9168-1d3cd2f6e56e"/>
    <xsd:import namespace="f53e6c23-4cb1-4b7c-8de0-5c9c6b334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0c96e-1c02-48c8-9168-1d3cd2f6e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d65f9f-62e1-4329-81b9-07f5ed42fa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e6c23-4cb1-4b7c-8de0-5c9c6b334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8a1099-76df-47b7-acc0-2c76773926d2}" ma:internalName="TaxCatchAll" ma:showField="CatchAllData" ma:web="f53e6c23-4cb1-4b7c-8de0-5c9c6b334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5ACB7-8270-492B-95A2-37FC004B5A88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53e6c23-4cb1-4b7c-8de0-5c9c6b334414"/>
    <ds:schemaRef ds:uri="2db0c96e-1c02-48c8-9168-1d3cd2f6e56e"/>
  </ds:schemaRefs>
</ds:datastoreItem>
</file>

<file path=customXml/itemProps2.xml><?xml version="1.0" encoding="utf-8"?>
<ds:datastoreItem xmlns:ds="http://schemas.openxmlformats.org/officeDocument/2006/customXml" ds:itemID="{0D21A3E9-6D37-4EEF-9D35-AEB783F20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33756-EDA0-4721-A500-201C58E79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0c96e-1c02-48c8-9168-1d3cd2f6e56e"/>
    <ds:schemaRef ds:uri="f53e6c23-4cb1-4b7c-8de0-5c9c6b334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</TotalTime>
  <Words>642</Words>
  <Application>Microsoft Office PowerPoint</Application>
  <PresentationFormat>A4 Paper (210x297 mm)</PresentationFormat>
  <Paragraphs>243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 SemiBold</vt:lpstr>
      <vt:lpstr>Broadway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Tait</dc:creator>
  <cp:lastModifiedBy>Karen Crowder</cp:lastModifiedBy>
  <cp:revision>97</cp:revision>
  <cp:lastPrinted>2026-02-25T14:02:25Z</cp:lastPrinted>
  <dcterms:created xsi:type="dcterms:W3CDTF">2020-03-30T11:03:17Z</dcterms:created>
  <dcterms:modified xsi:type="dcterms:W3CDTF">2026-02-25T14:03:54Z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0x010100F462E42460FE7E4494AF26B9BCBF3887</vt:lpwstr>
  </property>
  <property fmtid="{D5CDD505-2E9C-101B-9397-08002B2CF9AE}" pid="3" name="MediaServiceImageTags">
    <vt:lpwstr/>
  </property>
</Properties>
</file>