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sldIdLst>
    <p:sldId id="256" r:id="rId4"/>
    <p:sldId id="257" r:id="rId5"/>
    <p:sldId id="264" r:id="rId6"/>
    <p:sldId id="258" r:id="rId7"/>
    <p:sldId id="259" r:id="rId8"/>
    <p:sldId id="266" r:id="rId9"/>
    <p:sldId id="265" r:id="rId10"/>
    <p:sldId id="260" r:id="rId11"/>
    <p:sldId id="267" r:id="rId12"/>
    <p:sldId id="261" r:id="rId13"/>
    <p:sldId id="268" r:id="rId14"/>
    <p:sldId id="262" r:id="rId15"/>
    <p:sldId id="26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5C90869-C0F3-4263-9756-DB7BEA93F7BC}" v="15" dt="2023-01-08T10:28:09.6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81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1.xml"/><Relationship Id="rId21" Type="http://schemas.microsoft.com/office/2016/11/relationships/changesInfo" Target="changesInfos/changesInfo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 Carter" userId="570738c5-9faa-4555-aa87-9c5d1532f8bf" providerId="ADAL" clId="{55C90869-C0F3-4263-9756-DB7BEA93F7BC}"/>
    <pc:docChg chg="undo custSel addSld delSld modSld sldOrd">
      <pc:chgData name="K Carter" userId="570738c5-9faa-4555-aa87-9c5d1532f8bf" providerId="ADAL" clId="{55C90869-C0F3-4263-9756-DB7BEA93F7BC}" dt="2023-01-09T23:06:10.041" v="7373" actId="403"/>
      <pc:docMkLst>
        <pc:docMk/>
      </pc:docMkLst>
      <pc:sldChg chg="addSp delSp modSp mod ord">
        <pc:chgData name="K Carter" userId="570738c5-9faa-4555-aa87-9c5d1532f8bf" providerId="ADAL" clId="{55C90869-C0F3-4263-9756-DB7BEA93F7BC}" dt="2023-01-08T08:27:33.881" v="29" actId="1076"/>
        <pc:sldMkLst>
          <pc:docMk/>
          <pc:sldMk cId="1078254832" sldId="256"/>
        </pc:sldMkLst>
        <pc:spChg chg="mod">
          <ac:chgData name="K Carter" userId="570738c5-9faa-4555-aa87-9c5d1532f8bf" providerId="ADAL" clId="{55C90869-C0F3-4263-9756-DB7BEA93F7BC}" dt="2023-01-08T08:27:33.881" v="29" actId="1076"/>
          <ac:spMkLst>
            <pc:docMk/>
            <pc:sldMk cId="1078254832" sldId="256"/>
            <ac:spMk id="2" creationId="{A52090DE-37AF-B144-0474-886CF60AD7BB}"/>
          </ac:spMkLst>
        </pc:spChg>
        <pc:spChg chg="add del">
          <ac:chgData name="K Carter" userId="570738c5-9faa-4555-aa87-9c5d1532f8bf" providerId="ADAL" clId="{55C90869-C0F3-4263-9756-DB7BEA93F7BC}" dt="2023-01-08T08:27:04.010" v="22"/>
          <ac:spMkLst>
            <pc:docMk/>
            <pc:sldMk cId="1078254832" sldId="256"/>
            <ac:spMk id="3" creationId="{2173A238-7B74-0889-CDB6-9D94D6B20701}"/>
          </ac:spMkLst>
        </pc:spChg>
        <pc:picChg chg="add mod">
          <ac:chgData name="K Carter" userId="570738c5-9faa-4555-aa87-9c5d1532f8bf" providerId="ADAL" clId="{55C90869-C0F3-4263-9756-DB7BEA93F7BC}" dt="2023-01-08T08:27:21.035" v="28" actId="1076"/>
          <ac:picMkLst>
            <pc:docMk/>
            <pc:sldMk cId="1078254832" sldId="256"/>
            <ac:picMk id="4" creationId="{1F246D9D-82AD-8596-6861-6E60775CD870}"/>
          </ac:picMkLst>
        </pc:picChg>
      </pc:sldChg>
      <pc:sldChg chg="modSp mod">
        <pc:chgData name="K Carter" userId="570738c5-9faa-4555-aa87-9c5d1532f8bf" providerId="ADAL" clId="{55C90869-C0F3-4263-9756-DB7BEA93F7BC}" dt="2023-01-09T21:00:33.108" v="5517" actId="113"/>
        <pc:sldMkLst>
          <pc:docMk/>
          <pc:sldMk cId="1359041344" sldId="257"/>
        </pc:sldMkLst>
        <pc:spChg chg="mod">
          <ac:chgData name="K Carter" userId="570738c5-9faa-4555-aa87-9c5d1532f8bf" providerId="ADAL" clId="{55C90869-C0F3-4263-9756-DB7BEA93F7BC}" dt="2023-01-09T21:00:33.108" v="5517" actId="113"/>
          <ac:spMkLst>
            <pc:docMk/>
            <pc:sldMk cId="1359041344" sldId="257"/>
            <ac:spMk id="2" creationId="{A269FE1F-40EF-23A5-DD43-D30A414000FE}"/>
          </ac:spMkLst>
        </pc:spChg>
        <pc:spChg chg="mod">
          <ac:chgData name="K Carter" userId="570738c5-9faa-4555-aa87-9c5d1532f8bf" providerId="ADAL" clId="{55C90869-C0F3-4263-9756-DB7BEA93F7BC}" dt="2023-01-08T08:38:53.131" v="254" actId="14100"/>
          <ac:spMkLst>
            <pc:docMk/>
            <pc:sldMk cId="1359041344" sldId="257"/>
            <ac:spMk id="3" creationId="{520FAFB6-DD78-AEE5-B05B-1B89AD5D513A}"/>
          </ac:spMkLst>
        </pc:spChg>
      </pc:sldChg>
      <pc:sldChg chg="modSp mod">
        <pc:chgData name="K Carter" userId="570738c5-9faa-4555-aa87-9c5d1532f8bf" providerId="ADAL" clId="{55C90869-C0F3-4263-9756-DB7BEA93F7BC}" dt="2023-01-09T23:05:53.833" v="7372" actId="20577"/>
        <pc:sldMkLst>
          <pc:docMk/>
          <pc:sldMk cId="1887182836" sldId="258"/>
        </pc:sldMkLst>
        <pc:spChg chg="mod">
          <ac:chgData name="K Carter" userId="570738c5-9faa-4555-aa87-9c5d1532f8bf" providerId="ADAL" clId="{55C90869-C0F3-4263-9756-DB7BEA93F7BC}" dt="2023-01-09T21:33:50.765" v="5716" actId="20577"/>
          <ac:spMkLst>
            <pc:docMk/>
            <pc:sldMk cId="1887182836" sldId="258"/>
            <ac:spMk id="2" creationId="{A9240267-951F-6548-F98A-6F5E1B802E9F}"/>
          </ac:spMkLst>
        </pc:spChg>
        <pc:spChg chg="mod">
          <ac:chgData name="K Carter" userId="570738c5-9faa-4555-aa87-9c5d1532f8bf" providerId="ADAL" clId="{55C90869-C0F3-4263-9756-DB7BEA93F7BC}" dt="2023-01-09T23:05:53.833" v="7372" actId="20577"/>
          <ac:spMkLst>
            <pc:docMk/>
            <pc:sldMk cId="1887182836" sldId="258"/>
            <ac:spMk id="3" creationId="{8A7EC0B1-9EEC-C778-6433-A3A27C86883C}"/>
          </ac:spMkLst>
        </pc:spChg>
      </pc:sldChg>
      <pc:sldChg chg="modSp mod">
        <pc:chgData name="K Carter" userId="570738c5-9faa-4555-aa87-9c5d1532f8bf" providerId="ADAL" clId="{55C90869-C0F3-4263-9756-DB7BEA93F7BC}" dt="2023-01-09T23:06:10.041" v="7373" actId="403"/>
        <pc:sldMkLst>
          <pc:docMk/>
          <pc:sldMk cId="1041891308" sldId="259"/>
        </pc:sldMkLst>
        <pc:spChg chg="mod">
          <ac:chgData name="K Carter" userId="570738c5-9faa-4555-aa87-9c5d1532f8bf" providerId="ADAL" clId="{55C90869-C0F3-4263-9756-DB7BEA93F7BC}" dt="2023-01-09T21:48:27.954" v="6067" actId="20577"/>
          <ac:spMkLst>
            <pc:docMk/>
            <pc:sldMk cId="1041891308" sldId="259"/>
            <ac:spMk id="2" creationId="{8AAB118C-A8DB-DAF2-1542-FB6F0D94F103}"/>
          </ac:spMkLst>
        </pc:spChg>
        <pc:spChg chg="mod">
          <ac:chgData name="K Carter" userId="570738c5-9faa-4555-aa87-9c5d1532f8bf" providerId="ADAL" clId="{55C90869-C0F3-4263-9756-DB7BEA93F7BC}" dt="2023-01-09T23:06:10.041" v="7373" actId="403"/>
          <ac:spMkLst>
            <pc:docMk/>
            <pc:sldMk cId="1041891308" sldId="259"/>
            <ac:spMk id="3" creationId="{0769D9D9-C4E6-A878-9673-6D53F22A2979}"/>
          </ac:spMkLst>
        </pc:spChg>
      </pc:sldChg>
      <pc:sldChg chg="addSp delSp modSp mod">
        <pc:chgData name="K Carter" userId="570738c5-9faa-4555-aa87-9c5d1532f8bf" providerId="ADAL" clId="{55C90869-C0F3-4263-9756-DB7BEA93F7BC}" dt="2023-01-09T22:06:10.610" v="6279" actId="20577"/>
        <pc:sldMkLst>
          <pc:docMk/>
          <pc:sldMk cId="548006538" sldId="260"/>
        </pc:sldMkLst>
        <pc:spChg chg="mod">
          <ac:chgData name="K Carter" userId="570738c5-9faa-4555-aa87-9c5d1532f8bf" providerId="ADAL" clId="{55C90869-C0F3-4263-9756-DB7BEA93F7BC}" dt="2023-01-09T21:01:52.728" v="5534" actId="113"/>
          <ac:spMkLst>
            <pc:docMk/>
            <pc:sldMk cId="548006538" sldId="260"/>
            <ac:spMk id="2" creationId="{CDC1AE13-61F3-2587-7278-A9D5A5C67A1E}"/>
          </ac:spMkLst>
        </pc:spChg>
        <pc:spChg chg="mod">
          <ac:chgData name="K Carter" userId="570738c5-9faa-4555-aa87-9c5d1532f8bf" providerId="ADAL" clId="{55C90869-C0F3-4263-9756-DB7BEA93F7BC}" dt="2023-01-09T22:06:10.610" v="6279" actId="20577"/>
          <ac:spMkLst>
            <pc:docMk/>
            <pc:sldMk cId="548006538" sldId="260"/>
            <ac:spMk id="3" creationId="{9FD3DCC0-2EEF-EEF6-7E2C-80C2E79292CB}"/>
          </ac:spMkLst>
        </pc:spChg>
        <pc:spChg chg="add del">
          <ac:chgData name="K Carter" userId="570738c5-9faa-4555-aa87-9c5d1532f8bf" providerId="ADAL" clId="{55C90869-C0F3-4263-9756-DB7BEA93F7BC}" dt="2023-01-08T10:28:09.610" v="5480"/>
          <ac:spMkLst>
            <pc:docMk/>
            <pc:sldMk cId="548006538" sldId="260"/>
            <ac:spMk id="4" creationId="{E2D6979B-0B18-90E0-26B2-1A67F637D735}"/>
          </ac:spMkLst>
        </pc:spChg>
        <pc:picChg chg="add mod">
          <ac:chgData name="K Carter" userId="570738c5-9faa-4555-aa87-9c5d1532f8bf" providerId="ADAL" clId="{55C90869-C0F3-4263-9756-DB7BEA93F7BC}" dt="2023-01-09T21:01:56.726" v="5535" actId="1076"/>
          <ac:picMkLst>
            <pc:docMk/>
            <pc:sldMk cId="548006538" sldId="260"/>
            <ac:picMk id="5" creationId="{FC4A4DCF-8045-31E6-6B02-86CF3ECD5B31}"/>
          </ac:picMkLst>
        </pc:picChg>
      </pc:sldChg>
      <pc:sldChg chg="modSp mod">
        <pc:chgData name="K Carter" userId="570738c5-9faa-4555-aa87-9c5d1532f8bf" providerId="ADAL" clId="{55C90869-C0F3-4263-9756-DB7BEA93F7BC}" dt="2023-01-09T22:29:18.012" v="6536" actId="20577"/>
        <pc:sldMkLst>
          <pc:docMk/>
          <pc:sldMk cId="4197694695" sldId="261"/>
        </pc:sldMkLst>
        <pc:spChg chg="mod">
          <ac:chgData name="K Carter" userId="570738c5-9faa-4555-aa87-9c5d1532f8bf" providerId="ADAL" clId="{55C90869-C0F3-4263-9756-DB7BEA93F7BC}" dt="2023-01-09T21:02:23.721" v="5537" actId="113"/>
          <ac:spMkLst>
            <pc:docMk/>
            <pc:sldMk cId="4197694695" sldId="261"/>
            <ac:spMk id="2" creationId="{C4CC5FDB-B538-E222-9021-E733033E8B3C}"/>
          </ac:spMkLst>
        </pc:spChg>
        <pc:spChg chg="mod">
          <ac:chgData name="K Carter" userId="570738c5-9faa-4555-aa87-9c5d1532f8bf" providerId="ADAL" clId="{55C90869-C0F3-4263-9756-DB7BEA93F7BC}" dt="2023-01-09T22:29:18.012" v="6536" actId="20577"/>
          <ac:spMkLst>
            <pc:docMk/>
            <pc:sldMk cId="4197694695" sldId="261"/>
            <ac:spMk id="3" creationId="{BEFB3A61-B26B-E048-8873-F8C3DCB7355A}"/>
          </ac:spMkLst>
        </pc:spChg>
      </pc:sldChg>
      <pc:sldChg chg="modSp mod">
        <pc:chgData name="K Carter" userId="570738c5-9faa-4555-aa87-9c5d1532f8bf" providerId="ADAL" clId="{55C90869-C0F3-4263-9756-DB7BEA93F7BC}" dt="2023-01-09T22:46:06.321" v="7079" actId="207"/>
        <pc:sldMkLst>
          <pc:docMk/>
          <pc:sldMk cId="542178651" sldId="262"/>
        </pc:sldMkLst>
        <pc:spChg chg="mod">
          <ac:chgData name="K Carter" userId="570738c5-9faa-4555-aa87-9c5d1532f8bf" providerId="ADAL" clId="{55C90869-C0F3-4263-9756-DB7BEA93F7BC}" dt="2023-01-09T22:35:30.851" v="6656" actId="20577"/>
          <ac:spMkLst>
            <pc:docMk/>
            <pc:sldMk cId="542178651" sldId="262"/>
            <ac:spMk id="2" creationId="{4D2CD58C-553F-A565-7FA0-BAC788C705CE}"/>
          </ac:spMkLst>
        </pc:spChg>
        <pc:spChg chg="mod">
          <ac:chgData name="K Carter" userId="570738c5-9faa-4555-aa87-9c5d1532f8bf" providerId="ADAL" clId="{55C90869-C0F3-4263-9756-DB7BEA93F7BC}" dt="2023-01-09T22:46:06.321" v="7079" actId="207"/>
          <ac:spMkLst>
            <pc:docMk/>
            <pc:sldMk cId="542178651" sldId="262"/>
            <ac:spMk id="3" creationId="{922A38C0-C165-7E9A-63AE-1DB055134D23}"/>
          </ac:spMkLst>
        </pc:spChg>
      </pc:sldChg>
      <pc:sldChg chg="modSp del mod">
        <pc:chgData name="K Carter" userId="570738c5-9faa-4555-aa87-9c5d1532f8bf" providerId="ADAL" clId="{55C90869-C0F3-4263-9756-DB7BEA93F7BC}" dt="2023-01-08T10:21:41.395" v="5478" actId="47"/>
        <pc:sldMkLst>
          <pc:docMk/>
          <pc:sldMk cId="3036449829" sldId="263"/>
        </pc:sldMkLst>
        <pc:spChg chg="mod">
          <ac:chgData name="K Carter" userId="570738c5-9faa-4555-aa87-9c5d1532f8bf" providerId="ADAL" clId="{55C90869-C0F3-4263-9756-DB7BEA93F7BC}" dt="2023-01-08T08:26:12.457" v="16" actId="2711"/>
          <ac:spMkLst>
            <pc:docMk/>
            <pc:sldMk cId="3036449829" sldId="263"/>
            <ac:spMk id="2" creationId="{A2A993D7-09B7-A0FF-F07C-4A358602CA5F}"/>
          </ac:spMkLst>
        </pc:spChg>
        <pc:spChg chg="mod">
          <ac:chgData name="K Carter" userId="570738c5-9faa-4555-aa87-9c5d1532f8bf" providerId="ADAL" clId="{55C90869-C0F3-4263-9756-DB7BEA93F7BC}" dt="2023-01-08T08:26:07.969" v="15" actId="2711"/>
          <ac:spMkLst>
            <pc:docMk/>
            <pc:sldMk cId="3036449829" sldId="263"/>
            <ac:spMk id="3" creationId="{35ADCAC7-1783-822E-C660-CD0D84E5E98F}"/>
          </ac:spMkLst>
        </pc:spChg>
      </pc:sldChg>
      <pc:sldChg chg="modSp add mod">
        <pc:chgData name="K Carter" userId="570738c5-9faa-4555-aa87-9c5d1532f8bf" providerId="ADAL" clId="{55C90869-C0F3-4263-9756-DB7BEA93F7BC}" dt="2023-01-09T21:00:38.686" v="5518" actId="113"/>
        <pc:sldMkLst>
          <pc:docMk/>
          <pc:sldMk cId="3497144537" sldId="264"/>
        </pc:sldMkLst>
        <pc:spChg chg="mod">
          <ac:chgData name="K Carter" userId="570738c5-9faa-4555-aa87-9c5d1532f8bf" providerId="ADAL" clId="{55C90869-C0F3-4263-9756-DB7BEA93F7BC}" dt="2023-01-09T21:00:38.686" v="5518" actId="113"/>
          <ac:spMkLst>
            <pc:docMk/>
            <pc:sldMk cId="3497144537" sldId="264"/>
            <ac:spMk id="2" creationId="{A269FE1F-40EF-23A5-DD43-D30A414000FE}"/>
          </ac:spMkLst>
        </pc:spChg>
        <pc:spChg chg="mod">
          <ac:chgData name="K Carter" userId="570738c5-9faa-4555-aa87-9c5d1532f8bf" providerId="ADAL" clId="{55C90869-C0F3-4263-9756-DB7BEA93F7BC}" dt="2023-01-09T21:00:26.544" v="5516" actId="14100"/>
          <ac:spMkLst>
            <pc:docMk/>
            <pc:sldMk cId="3497144537" sldId="264"/>
            <ac:spMk id="3" creationId="{520FAFB6-DD78-AEE5-B05B-1B89AD5D513A}"/>
          </ac:spMkLst>
        </pc:spChg>
      </pc:sldChg>
      <pc:sldChg chg="modSp add mod">
        <pc:chgData name="K Carter" userId="570738c5-9faa-4555-aa87-9c5d1532f8bf" providerId="ADAL" clId="{55C90869-C0F3-4263-9756-DB7BEA93F7BC}" dt="2023-01-09T22:04:13.942" v="6254" actId="14100"/>
        <pc:sldMkLst>
          <pc:docMk/>
          <pc:sldMk cId="1992297693" sldId="265"/>
        </pc:sldMkLst>
        <pc:spChg chg="mod">
          <ac:chgData name="K Carter" userId="570738c5-9faa-4555-aa87-9c5d1532f8bf" providerId="ADAL" clId="{55C90869-C0F3-4263-9756-DB7BEA93F7BC}" dt="2023-01-09T22:00:11.274" v="6210" actId="20577"/>
          <ac:spMkLst>
            <pc:docMk/>
            <pc:sldMk cId="1992297693" sldId="265"/>
            <ac:spMk id="2" creationId="{8AAB118C-A8DB-DAF2-1542-FB6F0D94F103}"/>
          </ac:spMkLst>
        </pc:spChg>
        <pc:spChg chg="mod">
          <ac:chgData name="K Carter" userId="570738c5-9faa-4555-aa87-9c5d1532f8bf" providerId="ADAL" clId="{55C90869-C0F3-4263-9756-DB7BEA93F7BC}" dt="2023-01-09T22:04:13.942" v="6254" actId="14100"/>
          <ac:spMkLst>
            <pc:docMk/>
            <pc:sldMk cId="1992297693" sldId="265"/>
            <ac:spMk id="3" creationId="{0769D9D9-C4E6-A878-9673-6D53F22A2979}"/>
          </ac:spMkLst>
        </pc:spChg>
      </pc:sldChg>
      <pc:sldChg chg="modSp add mod ord">
        <pc:chgData name="K Carter" userId="570738c5-9faa-4555-aa87-9c5d1532f8bf" providerId="ADAL" clId="{55C90869-C0F3-4263-9756-DB7BEA93F7BC}" dt="2023-01-09T21:56:29.158" v="6187"/>
        <pc:sldMkLst>
          <pc:docMk/>
          <pc:sldMk cId="1123518641" sldId="266"/>
        </pc:sldMkLst>
        <pc:spChg chg="mod">
          <ac:chgData name="K Carter" userId="570738c5-9faa-4555-aa87-9c5d1532f8bf" providerId="ADAL" clId="{55C90869-C0F3-4263-9756-DB7BEA93F7BC}" dt="2023-01-09T21:01:33.251" v="5529" actId="14100"/>
          <ac:spMkLst>
            <pc:docMk/>
            <pc:sldMk cId="1123518641" sldId="266"/>
            <ac:spMk id="2" creationId="{8AAB118C-A8DB-DAF2-1542-FB6F0D94F103}"/>
          </ac:spMkLst>
        </pc:spChg>
        <pc:spChg chg="mod">
          <ac:chgData name="K Carter" userId="570738c5-9faa-4555-aa87-9c5d1532f8bf" providerId="ADAL" clId="{55C90869-C0F3-4263-9756-DB7BEA93F7BC}" dt="2023-01-09T21:01:46.326" v="5533" actId="27636"/>
          <ac:spMkLst>
            <pc:docMk/>
            <pc:sldMk cId="1123518641" sldId="266"/>
            <ac:spMk id="3" creationId="{0769D9D9-C4E6-A878-9673-6D53F22A2979}"/>
          </ac:spMkLst>
        </pc:spChg>
      </pc:sldChg>
      <pc:sldChg chg="addSp modSp add mod">
        <pc:chgData name="K Carter" userId="570738c5-9faa-4555-aa87-9c5d1532f8bf" providerId="ADAL" clId="{55C90869-C0F3-4263-9756-DB7BEA93F7BC}" dt="2023-01-09T22:54:18.918" v="7191" actId="20577"/>
        <pc:sldMkLst>
          <pc:docMk/>
          <pc:sldMk cId="2863306034" sldId="267"/>
        </pc:sldMkLst>
        <pc:spChg chg="mod">
          <ac:chgData name="K Carter" userId="570738c5-9faa-4555-aa87-9c5d1532f8bf" providerId="ADAL" clId="{55C90869-C0F3-4263-9756-DB7BEA93F7BC}" dt="2023-01-09T21:02:02.622" v="5536" actId="113"/>
          <ac:spMkLst>
            <pc:docMk/>
            <pc:sldMk cId="2863306034" sldId="267"/>
            <ac:spMk id="2" creationId="{CDC1AE13-61F3-2587-7278-A9D5A5C67A1E}"/>
          </ac:spMkLst>
        </pc:spChg>
        <pc:spChg chg="mod">
          <ac:chgData name="K Carter" userId="570738c5-9faa-4555-aa87-9c5d1532f8bf" providerId="ADAL" clId="{55C90869-C0F3-4263-9756-DB7BEA93F7BC}" dt="2023-01-09T22:54:18.918" v="7191" actId="20577"/>
          <ac:spMkLst>
            <pc:docMk/>
            <pc:sldMk cId="2863306034" sldId="267"/>
            <ac:spMk id="3" creationId="{9FD3DCC0-2EEF-EEF6-7E2C-80C2E79292CB}"/>
          </ac:spMkLst>
        </pc:spChg>
        <pc:picChg chg="add mod">
          <ac:chgData name="K Carter" userId="570738c5-9faa-4555-aa87-9c5d1532f8bf" providerId="ADAL" clId="{55C90869-C0F3-4263-9756-DB7BEA93F7BC}" dt="2023-01-08T09:40:49.325" v="2960" actId="1076"/>
          <ac:picMkLst>
            <pc:docMk/>
            <pc:sldMk cId="2863306034" sldId="267"/>
            <ac:picMk id="5" creationId="{FBADAE33-AD05-1815-7740-20D6ECC8201D}"/>
          </ac:picMkLst>
        </pc:picChg>
      </pc:sldChg>
      <pc:sldChg chg="modSp add mod">
        <pc:chgData name="K Carter" userId="570738c5-9faa-4555-aa87-9c5d1532f8bf" providerId="ADAL" clId="{55C90869-C0F3-4263-9756-DB7BEA93F7BC}" dt="2023-01-09T22:34:52.497" v="6634" actId="207"/>
        <pc:sldMkLst>
          <pc:docMk/>
          <pc:sldMk cId="1854144325" sldId="268"/>
        </pc:sldMkLst>
        <pc:spChg chg="mod">
          <ac:chgData name="K Carter" userId="570738c5-9faa-4555-aa87-9c5d1532f8bf" providerId="ADAL" clId="{55C90869-C0F3-4263-9756-DB7BEA93F7BC}" dt="2023-01-09T21:02:29.616" v="5538" actId="113"/>
          <ac:spMkLst>
            <pc:docMk/>
            <pc:sldMk cId="1854144325" sldId="268"/>
            <ac:spMk id="2" creationId="{C4CC5FDB-B538-E222-9021-E733033E8B3C}"/>
          </ac:spMkLst>
        </pc:spChg>
        <pc:spChg chg="mod">
          <ac:chgData name="K Carter" userId="570738c5-9faa-4555-aa87-9c5d1532f8bf" providerId="ADAL" clId="{55C90869-C0F3-4263-9756-DB7BEA93F7BC}" dt="2023-01-09T22:34:52.497" v="6634" actId="207"/>
          <ac:spMkLst>
            <pc:docMk/>
            <pc:sldMk cId="1854144325" sldId="268"/>
            <ac:spMk id="3" creationId="{BEFB3A61-B26B-E048-8873-F8C3DCB7355A}"/>
          </ac:spMkLst>
        </pc:spChg>
      </pc:sldChg>
      <pc:sldChg chg="addSp delSp modSp add mod">
        <pc:chgData name="K Carter" userId="570738c5-9faa-4555-aa87-9c5d1532f8bf" providerId="ADAL" clId="{55C90869-C0F3-4263-9756-DB7BEA93F7BC}" dt="2023-01-09T23:03:49.525" v="7371" actId="404"/>
        <pc:sldMkLst>
          <pc:docMk/>
          <pc:sldMk cId="2421042436" sldId="269"/>
        </pc:sldMkLst>
        <pc:spChg chg="mod">
          <ac:chgData name="K Carter" userId="570738c5-9faa-4555-aa87-9c5d1532f8bf" providerId="ADAL" clId="{55C90869-C0F3-4263-9756-DB7BEA93F7BC}" dt="2023-01-09T22:52:36.348" v="7123" actId="20577"/>
          <ac:spMkLst>
            <pc:docMk/>
            <pc:sldMk cId="2421042436" sldId="269"/>
            <ac:spMk id="2" creationId="{4D2CD58C-553F-A565-7FA0-BAC788C705CE}"/>
          </ac:spMkLst>
        </pc:spChg>
        <pc:spChg chg="add del mod">
          <ac:chgData name="K Carter" userId="570738c5-9faa-4555-aa87-9c5d1532f8bf" providerId="ADAL" clId="{55C90869-C0F3-4263-9756-DB7BEA93F7BC}" dt="2023-01-09T23:03:49.525" v="7371" actId="404"/>
          <ac:spMkLst>
            <pc:docMk/>
            <pc:sldMk cId="2421042436" sldId="269"/>
            <ac:spMk id="3" creationId="{922A38C0-C165-7E9A-63AE-1DB055134D2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38829-4B92-861F-2B75-5ECD2DDF54A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EA6F5B2-A59A-58FA-8C74-7AF6C5EA30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B1C4F5D-6655-34BC-76F6-838DF2A8D4E3}"/>
              </a:ext>
            </a:extLst>
          </p:cNvPr>
          <p:cNvSpPr>
            <a:spLocks noGrp="1"/>
          </p:cNvSpPr>
          <p:nvPr>
            <p:ph type="dt" sz="half" idx="10"/>
          </p:nvPr>
        </p:nvSpPr>
        <p:spPr/>
        <p:txBody>
          <a:bodyPr/>
          <a:lstStyle/>
          <a:p>
            <a:fld id="{88BC5F35-C294-45BB-805D-F853EB0BBD44}" type="datetimeFigureOut">
              <a:rPr lang="en-GB" smtClean="0"/>
              <a:t>09/01/2023</a:t>
            </a:fld>
            <a:endParaRPr lang="en-GB"/>
          </a:p>
        </p:txBody>
      </p:sp>
      <p:sp>
        <p:nvSpPr>
          <p:cNvPr id="5" name="Footer Placeholder 4">
            <a:extLst>
              <a:ext uri="{FF2B5EF4-FFF2-40B4-BE49-F238E27FC236}">
                <a16:creationId xmlns:a16="http://schemas.microsoft.com/office/drawing/2014/main" id="{68EDF039-64BC-A5EC-20A0-6EDE7C2C216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4B024C-CFEA-5BC9-03EA-95DC5F03E0D0}"/>
              </a:ext>
            </a:extLst>
          </p:cNvPr>
          <p:cNvSpPr>
            <a:spLocks noGrp="1"/>
          </p:cNvSpPr>
          <p:nvPr>
            <p:ph type="sldNum" sz="quarter" idx="12"/>
          </p:nvPr>
        </p:nvSpPr>
        <p:spPr/>
        <p:txBody>
          <a:bodyPr/>
          <a:lstStyle/>
          <a:p>
            <a:fld id="{60320289-5EDF-4E7A-96CC-8E00DFF1C6D6}" type="slidenum">
              <a:rPr lang="en-GB" smtClean="0"/>
              <a:t>‹#›</a:t>
            </a:fld>
            <a:endParaRPr lang="en-GB"/>
          </a:p>
        </p:txBody>
      </p:sp>
    </p:spTree>
    <p:extLst>
      <p:ext uri="{BB962C8B-B14F-4D97-AF65-F5344CB8AC3E}">
        <p14:creationId xmlns:p14="http://schemas.microsoft.com/office/powerpoint/2010/main" val="2314548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37629-026A-1132-0AD1-FDB05DD81DE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0D6291E-7551-8E08-ABE4-A74344A4C42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A183B39-E492-D213-8ACA-DFF531E9A800}"/>
              </a:ext>
            </a:extLst>
          </p:cNvPr>
          <p:cNvSpPr>
            <a:spLocks noGrp="1"/>
          </p:cNvSpPr>
          <p:nvPr>
            <p:ph type="dt" sz="half" idx="10"/>
          </p:nvPr>
        </p:nvSpPr>
        <p:spPr/>
        <p:txBody>
          <a:bodyPr/>
          <a:lstStyle/>
          <a:p>
            <a:fld id="{88BC5F35-C294-45BB-805D-F853EB0BBD44}" type="datetimeFigureOut">
              <a:rPr lang="en-GB" smtClean="0"/>
              <a:t>09/01/2023</a:t>
            </a:fld>
            <a:endParaRPr lang="en-GB"/>
          </a:p>
        </p:txBody>
      </p:sp>
      <p:sp>
        <p:nvSpPr>
          <p:cNvPr id="5" name="Footer Placeholder 4">
            <a:extLst>
              <a:ext uri="{FF2B5EF4-FFF2-40B4-BE49-F238E27FC236}">
                <a16:creationId xmlns:a16="http://schemas.microsoft.com/office/drawing/2014/main" id="{E8D9003C-CCDC-31CB-59F1-E7A88FDA964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40A6D2-28E2-2C94-6BA2-244A033E160C}"/>
              </a:ext>
            </a:extLst>
          </p:cNvPr>
          <p:cNvSpPr>
            <a:spLocks noGrp="1"/>
          </p:cNvSpPr>
          <p:nvPr>
            <p:ph type="sldNum" sz="quarter" idx="12"/>
          </p:nvPr>
        </p:nvSpPr>
        <p:spPr/>
        <p:txBody>
          <a:bodyPr/>
          <a:lstStyle/>
          <a:p>
            <a:fld id="{60320289-5EDF-4E7A-96CC-8E00DFF1C6D6}" type="slidenum">
              <a:rPr lang="en-GB" smtClean="0"/>
              <a:t>‹#›</a:t>
            </a:fld>
            <a:endParaRPr lang="en-GB"/>
          </a:p>
        </p:txBody>
      </p:sp>
    </p:spTree>
    <p:extLst>
      <p:ext uri="{BB962C8B-B14F-4D97-AF65-F5344CB8AC3E}">
        <p14:creationId xmlns:p14="http://schemas.microsoft.com/office/powerpoint/2010/main" val="888624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B93E30B-F62C-F4D7-B9F4-FE98B8D7EC7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B764311-F8CC-D6FA-9FB9-4A1F19E5494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7E045F1-EB7A-84A9-6A93-95369590CE10}"/>
              </a:ext>
            </a:extLst>
          </p:cNvPr>
          <p:cNvSpPr>
            <a:spLocks noGrp="1"/>
          </p:cNvSpPr>
          <p:nvPr>
            <p:ph type="dt" sz="half" idx="10"/>
          </p:nvPr>
        </p:nvSpPr>
        <p:spPr/>
        <p:txBody>
          <a:bodyPr/>
          <a:lstStyle/>
          <a:p>
            <a:fld id="{88BC5F35-C294-45BB-805D-F853EB0BBD44}" type="datetimeFigureOut">
              <a:rPr lang="en-GB" smtClean="0"/>
              <a:t>09/01/2023</a:t>
            </a:fld>
            <a:endParaRPr lang="en-GB"/>
          </a:p>
        </p:txBody>
      </p:sp>
      <p:sp>
        <p:nvSpPr>
          <p:cNvPr id="5" name="Footer Placeholder 4">
            <a:extLst>
              <a:ext uri="{FF2B5EF4-FFF2-40B4-BE49-F238E27FC236}">
                <a16:creationId xmlns:a16="http://schemas.microsoft.com/office/drawing/2014/main" id="{6B182EFE-6FBD-B312-97E3-F6072D213DA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D885FF3-BA70-9DC6-7592-6C2298B5B65E}"/>
              </a:ext>
            </a:extLst>
          </p:cNvPr>
          <p:cNvSpPr>
            <a:spLocks noGrp="1"/>
          </p:cNvSpPr>
          <p:nvPr>
            <p:ph type="sldNum" sz="quarter" idx="12"/>
          </p:nvPr>
        </p:nvSpPr>
        <p:spPr/>
        <p:txBody>
          <a:bodyPr/>
          <a:lstStyle/>
          <a:p>
            <a:fld id="{60320289-5EDF-4E7A-96CC-8E00DFF1C6D6}" type="slidenum">
              <a:rPr lang="en-GB" smtClean="0"/>
              <a:t>‹#›</a:t>
            </a:fld>
            <a:endParaRPr lang="en-GB"/>
          </a:p>
        </p:txBody>
      </p:sp>
    </p:spTree>
    <p:extLst>
      <p:ext uri="{BB962C8B-B14F-4D97-AF65-F5344CB8AC3E}">
        <p14:creationId xmlns:p14="http://schemas.microsoft.com/office/powerpoint/2010/main" val="1905301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B6079-5628-F47E-9CCA-EB4EDDEE6F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408F939-824D-1566-4BDC-5393B9951DA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8E61D87-7BC2-BF3B-87DE-49E2C07CCA66}"/>
              </a:ext>
            </a:extLst>
          </p:cNvPr>
          <p:cNvSpPr>
            <a:spLocks noGrp="1"/>
          </p:cNvSpPr>
          <p:nvPr>
            <p:ph type="dt" sz="half" idx="10"/>
          </p:nvPr>
        </p:nvSpPr>
        <p:spPr/>
        <p:txBody>
          <a:bodyPr/>
          <a:lstStyle/>
          <a:p>
            <a:fld id="{88BC5F35-C294-45BB-805D-F853EB0BBD44}" type="datetimeFigureOut">
              <a:rPr lang="en-GB" smtClean="0"/>
              <a:t>09/01/2023</a:t>
            </a:fld>
            <a:endParaRPr lang="en-GB"/>
          </a:p>
        </p:txBody>
      </p:sp>
      <p:sp>
        <p:nvSpPr>
          <p:cNvPr id="5" name="Footer Placeholder 4">
            <a:extLst>
              <a:ext uri="{FF2B5EF4-FFF2-40B4-BE49-F238E27FC236}">
                <a16:creationId xmlns:a16="http://schemas.microsoft.com/office/drawing/2014/main" id="{B0296EA6-4865-35A1-4F82-93A75B59FA5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3EAE970-D670-7363-0969-BF2E9510E86B}"/>
              </a:ext>
            </a:extLst>
          </p:cNvPr>
          <p:cNvSpPr>
            <a:spLocks noGrp="1"/>
          </p:cNvSpPr>
          <p:nvPr>
            <p:ph type="sldNum" sz="quarter" idx="12"/>
          </p:nvPr>
        </p:nvSpPr>
        <p:spPr/>
        <p:txBody>
          <a:bodyPr/>
          <a:lstStyle/>
          <a:p>
            <a:fld id="{60320289-5EDF-4E7A-96CC-8E00DFF1C6D6}" type="slidenum">
              <a:rPr lang="en-GB" smtClean="0"/>
              <a:t>‹#›</a:t>
            </a:fld>
            <a:endParaRPr lang="en-GB"/>
          </a:p>
        </p:txBody>
      </p:sp>
    </p:spTree>
    <p:extLst>
      <p:ext uri="{BB962C8B-B14F-4D97-AF65-F5344CB8AC3E}">
        <p14:creationId xmlns:p14="http://schemas.microsoft.com/office/powerpoint/2010/main" val="3900401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FA089-F354-F813-7958-6A513EFB09D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19570F5-E551-9ACB-3BA2-532335B260E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D6CA0B2-51EF-A288-30B6-C2B10E057D8C}"/>
              </a:ext>
            </a:extLst>
          </p:cNvPr>
          <p:cNvSpPr>
            <a:spLocks noGrp="1"/>
          </p:cNvSpPr>
          <p:nvPr>
            <p:ph type="dt" sz="half" idx="10"/>
          </p:nvPr>
        </p:nvSpPr>
        <p:spPr/>
        <p:txBody>
          <a:bodyPr/>
          <a:lstStyle/>
          <a:p>
            <a:fld id="{88BC5F35-C294-45BB-805D-F853EB0BBD44}" type="datetimeFigureOut">
              <a:rPr lang="en-GB" smtClean="0"/>
              <a:t>09/01/2023</a:t>
            </a:fld>
            <a:endParaRPr lang="en-GB"/>
          </a:p>
        </p:txBody>
      </p:sp>
      <p:sp>
        <p:nvSpPr>
          <p:cNvPr id="5" name="Footer Placeholder 4">
            <a:extLst>
              <a:ext uri="{FF2B5EF4-FFF2-40B4-BE49-F238E27FC236}">
                <a16:creationId xmlns:a16="http://schemas.microsoft.com/office/drawing/2014/main" id="{D23ACC06-FED9-8A7A-A7CB-79973EA6F8D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577974-E3D3-709B-93BE-81EC1FADDD2F}"/>
              </a:ext>
            </a:extLst>
          </p:cNvPr>
          <p:cNvSpPr>
            <a:spLocks noGrp="1"/>
          </p:cNvSpPr>
          <p:nvPr>
            <p:ph type="sldNum" sz="quarter" idx="12"/>
          </p:nvPr>
        </p:nvSpPr>
        <p:spPr/>
        <p:txBody>
          <a:bodyPr/>
          <a:lstStyle/>
          <a:p>
            <a:fld id="{60320289-5EDF-4E7A-96CC-8E00DFF1C6D6}" type="slidenum">
              <a:rPr lang="en-GB" smtClean="0"/>
              <a:t>‹#›</a:t>
            </a:fld>
            <a:endParaRPr lang="en-GB"/>
          </a:p>
        </p:txBody>
      </p:sp>
    </p:spTree>
    <p:extLst>
      <p:ext uri="{BB962C8B-B14F-4D97-AF65-F5344CB8AC3E}">
        <p14:creationId xmlns:p14="http://schemas.microsoft.com/office/powerpoint/2010/main" val="3628388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A7A2B-886B-FE75-AB53-F6695C868B1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25E94AA-D45D-0BF3-C5B7-5CCE9BC93E9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FA03E93-A8BD-E6F0-D73D-A2BC108D4D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5914116-9F28-5BE6-EE93-B50F10D7CA5C}"/>
              </a:ext>
            </a:extLst>
          </p:cNvPr>
          <p:cNvSpPr>
            <a:spLocks noGrp="1"/>
          </p:cNvSpPr>
          <p:nvPr>
            <p:ph type="dt" sz="half" idx="10"/>
          </p:nvPr>
        </p:nvSpPr>
        <p:spPr/>
        <p:txBody>
          <a:bodyPr/>
          <a:lstStyle/>
          <a:p>
            <a:fld id="{88BC5F35-C294-45BB-805D-F853EB0BBD44}" type="datetimeFigureOut">
              <a:rPr lang="en-GB" smtClean="0"/>
              <a:t>09/01/2023</a:t>
            </a:fld>
            <a:endParaRPr lang="en-GB"/>
          </a:p>
        </p:txBody>
      </p:sp>
      <p:sp>
        <p:nvSpPr>
          <p:cNvPr id="6" name="Footer Placeholder 5">
            <a:extLst>
              <a:ext uri="{FF2B5EF4-FFF2-40B4-BE49-F238E27FC236}">
                <a16:creationId xmlns:a16="http://schemas.microsoft.com/office/drawing/2014/main" id="{3C1B61B1-6582-3D2D-FF89-9421A5F1E85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EE46445-1881-C75E-E2B3-9739C1297953}"/>
              </a:ext>
            </a:extLst>
          </p:cNvPr>
          <p:cNvSpPr>
            <a:spLocks noGrp="1"/>
          </p:cNvSpPr>
          <p:nvPr>
            <p:ph type="sldNum" sz="quarter" idx="12"/>
          </p:nvPr>
        </p:nvSpPr>
        <p:spPr/>
        <p:txBody>
          <a:bodyPr/>
          <a:lstStyle/>
          <a:p>
            <a:fld id="{60320289-5EDF-4E7A-96CC-8E00DFF1C6D6}" type="slidenum">
              <a:rPr lang="en-GB" smtClean="0"/>
              <a:t>‹#›</a:t>
            </a:fld>
            <a:endParaRPr lang="en-GB"/>
          </a:p>
        </p:txBody>
      </p:sp>
    </p:spTree>
    <p:extLst>
      <p:ext uri="{BB962C8B-B14F-4D97-AF65-F5344CB8AC3E}">
        <p14:creationId xmlns:p14="http://schemas.microsoft.com/office/powerpoint/2010/main" val="3429148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85FF7-8172-7076-7EA6-2AC0956981B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7804BEF-0FD3-8CE8-4094-3254F7889F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B1644B8-4F43-5A75-9FE8-8F0C548E9CC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F8ACDD9-1618-83DC-A1FF-BA1F0473C56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6E89BB7-1813-4645-0EA5-B5DD8AF823C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20D5D0A-7E27-2496-46BC-3F5A63CE042A}"/>
              </a:ext>
            </a:extLst>
          </p:cNvPr>
          <p:cNvSpPr>
            <a:spLocks noGrp="1"/>
          </p:cNvSpPr>
          <p:nvPr>
            <p:ph type="dt" sz="half" idx="10"/>
          </p:nvPr>
        </p:nvSpPr>
        <p:spPr/>
        <p:txBody>
          <a:bodyPr/>
          <a:lstStyle/>
          <a:p>
            <a:fld id="{88BC5F35-C294-45BB-805D-F853EB0BBD44}" type="datetimeFigureOut">
              <a:rPr lang="en-GB" smtClean="0"/>
              <a:t>09/01/2023</a:t>
            </a:fld>
            <a:endParaRPr lang="en-GB"/>
          </a:p>
        </p:txBody>
      </p:sp>
      <p:sp>
        <p:nvSpPr>
          <p:cNvPr id="8" name="Footer Placeholder 7">
            <a:extLst>
              <a:ext uri="{FF2B5EF4-FFF2-40B4-BE49-F238E27FC236}">
                <a16:creationId xmlns:a16="http://schemas.microsoft.com/office/drawing/2014/main" id="{41AEA768-5F14-5F42-2271-2DCB2A970CE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B4A8B5B-B6FC-58F7-1F7D-3E0B7938D184}"/>
              </a:ext>
            </a:extLst>
          </p:cNvPr>
          <p:cNvSpPr>
            <a:spLocks noGrp="1"/>
          </p:cNvSpPr>
          <p:nvPr>
            <p:ph type="sldNum" sz="quarter" idx="12"/>
          </p:nvPr>
        </p:nvSpPr>
        <p:spPr/>
        <p:txBody>
          <a:bodyPr/>
          <a:lstStyle/>
          <a:p>
            <a:fld id="{60320289-5EDF-4E7A-96CC-8E00DFF1C6D6}" type="slidenum">
              <a:rPr lang="en-GB" smtClean="0"/>
              <a:t>‹#›</a:t>
            </a:fld>
            <a:endParaRPr lang="en-GB"/>
          </a:p>
        </p:txBody>
      </p:sp>
    </p:spTree>
    <p:extLst>
      <p:ext uri="{BB962C8B-B14F-4D97-AF65-F5344CB8AC3E}">
        <p14:creationId xmlns:p14="http://schemas.microsoft.com/office/powerpoint/2010/main" val="3229802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6D182-FC27-2CC2-DB24-909782DD64B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EAE1603-67F7-92AC-94AF-36538CDC5A07}"/>
              </a:ext>
            </a:extLst>
          </p:cNvPr>
          <p:cNvSpPr>
            <a:spLocks noGrp="1"/>
          </p:cNvSpPr>
          <p:nvPr>
            <p:ph type="dt" sz="half" idx="10"/>
          </p:nvPr>
        </p:nvSpPr>
        <p:spPr/>
        <p:txBody>
          <a:bodyPr/>
          <a:lstStyle/>
          <a:p>
            <a:fld id="{88BC5F35-C294-45BB-805D-F853EB0BBD44}" type="datetimeFigureOut">
              <a:rPr lang="en-GB" smtClean="0"/>
              <a:t>09/01/2023</a:t>
            </a:fld>
            <a:endParaRPr lang="en-GB"/>
          </a:p>
        </p:txBody>
      </p:sp>
      <p:sp>
        <p:nvSpPr>
          <p:cNvPr id="4" name="Footer Placeholder 3">
            <a:extLst>
              <a:ext uri="{FF2B5EF4-FFF2-40B4-BE49-F238E27FC236}">
                <a16:creationId xmlns:a16="http://schemas.microsoft.com/office/drawing/2014/main" id="{E166C923-E424-44B7-75C9-BAC092BF953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57802AF-F66F-97B2-1729-5A14B884A533}"/>
              </a:ext>
            </a:extLst>
          </p:cNvPr>
          <p:cNvSpPr>
            <a:spLocks noGrp="1"/>
          </p:cNvSpPr>
          <p:nvPr>
            <p:ph type="sldNum" sz="quarter" idx="12"/>
          </p:nvPr>
        </p:nvSpPr>
        <p:spPr/>
        <p:txBody>
          <a:bodyPr/>
          <a:lstStyle/>
          <a:p>
            <a:fld id="{60320289-5EDF-4E7A-96CC-8E00DFF1C6D6}" type="slidenum">
              <a:rPr lang="en-GB" smtClean="0"/>
              <a:t>‹#›</a:t>
            </a:fld>
            <a:endParaRPr lang="en-GB"/>
          </a:p>
        </p:txBody>
      </p:sp>
    </p:spTree>
    <p:extLst>
      <p:ext uri="{BB962C8B-B14F-4D97-AF65-F5344CB8AC3E}">
        <p14:creationId xmlns:p14="http://schemas.microsoft.com/office/powerpoint/2010/main" val="24357746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B45A59-9127-C531-1AE2-B6F78A599158}"/>
              </a:ext>
            </a:extLst>
          </p:cNvPr>
          <p:cNvSpPr>
            <a:spLocks noGrp="1"/>
          </p:cNvSpPr>
          <p:nvPr>
            <p:ph type="dt" sz="half" idx="10"/>
          </p:nvPr>
        </p:nvSpPr>
        <p:spPr/>
        <p:txBody>
          <a:bodyPr/>
          <a:lstStyle/>
          <a:p>
            <a:fld id="{88BC5F35-C294-45BB-805D-F853EB0BBD44}" type="datetimeFigureOut">
              <a:rPr lang="en-GB" smtClean="0"/>
              <a:t>09/01/2023</a:t>
            </a:fld>
            <a:endParaRPr lang="en-GB"/>
          </a:p>
        </p:txBody>
      </p:sp>
      <p:sp>
        <p:nvSpPr>
          <p:cNvPr id="3" name="Footer Placeholder 2">
            <a:extLst>
              <a:ext uri="{FF2B5EF4-FFF2-40B4-BE49-F238E27FC236}">
                <a16:creationId xmlns:a16="http://schemas.microsoft.com/office/drawing/2014/main" id="{A14BA3F4-2E01-D323-40C9-9A250C88F50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32638C2-FAF2-D34E-FA13-392C3A812397}"/>
              </a:ext>
            </a:extLst>
          </p:cNvPr>
          <p:cNvSpPr>
            <a:spLocks noGrp="1"/>
          </p:cNvSpPr>
          <p:nvPr>
            <p:ph type="sldNum" sz="quarter" idx="12"/>
          </p:nvPr>
        </p:nvSpPr>
        <p:spPr/>
        <p:txBody>
          <a:bodyPr/>
          <a:lstStyle/>
          <a:p>
            <a:fld id="{60320289-5EDF-4E7A-96CC-8E00DFF1C6D6}" type="slidenum">
              <a:rPr lang="en-GB" smtClean="0"/>
              <a:t>‹#›</a:t>
            </a:fld>
            <a:endParaRPr lang="en-GB"/>
          </a:p>
        </p:txBody>
      </p:sp>
    </p:spTree>
    <p:extLst>
      <p:ext uri="{BB962C8B-B14F-4D97-AF65-F5344CB8AC3E}">
        <p14:creationId xmlns:p14="http://schemas.microsoft.com/office/powerpoint/2010/main" val="3145098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E9BD4-872F-52F6-A421-B53FBE1C04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7B1FD18-FF5F-7AB5-1067-90E1244AB9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34B1589-C13F-C1A7-8DB3-0B8B3ED6FB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BF75EFF-1728-5959-B5D7-0E30DE9FB1BB}"/>
              </a:ext>
            </a:extLst>
          </p:cNvPr>
          <p:cNvSpPr>
            <a:spLocks noGrp="1"/>
          </p:cNvSpPr>
          <p:nvPr>
            <p:ph type="dt" sz="half" idx="10"/>
          </p:nvPr>
        </p:nvSpPr>
        <p:spPr/>
        <p:txBody>
          <a:bodyPr/>
          <a:lstStyle/>
          <a:p>
            <a:fld id="{88BC5F35-C294-45BB-805D-F853EB0BBD44}" type="datetimeFigureOut">
              <a:rPr lang="en-GB" smtClean="0"/>
              <a:t>09/01/2023</a:t>
            </a:fld>
            <a:endParaRPr lang="en-GB"/>
          </a:p>
        </p:txBody>
      </p:sp>
      <p:sp>
        <p:nvSpPr>
          <p:cNvPr id="6" name="Footer Placeholder 5">
            <a:extLst>
              <a:ext uri="{FF2B5EF4-FFF2-40B4-BE49-F238E27FC236}">
                <a16:creationId xmlns:a16="http://schemas.microsoft.com/office/drawing/2014/main" id="{F5FA9E84-9DD7-A31F-6ADF-5FA11FEE139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8C20AED-A163-D971-895B-B4C51C6ADDDB}"/>
              </a:ext>
            </a:extLst>
          </p:cNvPr>
          <p:cNvSpPr>
            <a:spLocks noGrp="1"/>
          </p:cNvSpPr>
          <p:nvPr>
            <p:ph type="sldNum" sz="quarter" idx="12"/>
          </p:nvPr>
        </p:nvSpPr>
        <p:spPr/>
        <p:txBody>
          <a:bodyPr/>
          <a:lstStyle/>
          <a:p>
            <a:fld id="{60320289-5EDF-4E7A-96CC-8E00DFF1C6D6}" type="slidenum">
              <a:rPr lang="en-GB" smtClean="0"/>
              <a:t>‹#›</a:t>
            </a:fld>
            <a:endParaRPr lang="en-GB"/>
          </a:p>
        </p:txBody>
      </p:sp>
    </p:spTree>
    <p:extLst>
      <p:ext uri="{BB962C8B-B14F-4D97-AF65-F5344CB8AC3E}">
        <p14:creationId xmlns:p14="http://schemas.microsoft.com/office/powerpoint/2010/main" val="3009560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1908A-F155-66C3-2597-9C8D25C507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0D55C96-84AC-002A-B407-A991860A4C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D54C5A1-C856-F5B3-2E7F-D860348CEE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35A1C0-BF02-3733-3F72-690D3B1DD491}"/>
              </a:ext>
            </a:extLst>
          </p:cNvPr>
          <p:cNvSpPr>
            <a:spLocks noGrp="1"/>
          </p:cNvSpPr>
          <p:nvPr>
            <p:ph type="dt" sz="half" idx="10"/>
          </p:nvPr>
        </p:nvSpPr>
        <p:spPr/>
        <p:txBody>
          <a:bodyPr/>
          <a:lstStyle/>
          <a:p>
            <a:fld id="{88BC5F35-C294-45BB-805D-F853EB0BBD44}" type="datetimeFigureOut">
              <a:rPr lang="en-GB" smtClean="0"/>
              <a:t>09/01/2023</a:t>
            </a:fld>
            <a:endParaRPr lang="en-GB"/>
          </a:p>
        </p:txBody>
      </p:sp>
      <p:sp>
        <p:nvSpPr>
          <p:cNvPr id="6" name="Footer Placeholder 5">
            <a:extLst>
              <a:ext uri="{FF2B5EF4-FFF2-40B4-BE49-F238E27FC236}">
                <a16:creationId xmlns:a16="http://schemas.microsoft.com/office/drawing/2014/main" id="{386A94B5-02E3-F540-C141-44D5CAB83FD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E5741AF-431F-DC67-5C95-A5BDACD1B4D3}"/>
              </a:ext>
            </a:extLst>
          </p:cNvPr>
          <p:cNvSpPr>
            <a:spLocks noGrp="1"/>
          </p:cNvSpPr>
          <p:nvPr>
            <p:ph type="sldNum" sz="quarter" idx="12"/>
          </p:nvPr>
        </p:nvSpPr>
        <p:spPr/>
        <p:txBody>
          <a:bodyPr/>
          <a:lstStyle/>
          <a:p>
            <a:fld id="{60320289-5EDF-4E7A-96CC-8E00DFF1C6D6}" type="slidenum">
              <a:rPr lang="en-GB" smtClean="0"/>
              <a:t>‹#›</a:t>
            </a:fld>
            <a:endParaRPr lang="en-GB"/>
          </a:p>
        </p:txBody>
      </p:sp>
    </p:spTree>
    <p:extLst>
      <p:ext uri="{BB962C8B-B14F-4D97-AF65-F5344CB8AC3E}">
        <p14:creationId xmlns:p14="http://schemas.microsoft.com/office/powerpoint/2010/main" val="1488970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DE10D30-9CA0-A421-2A97-D844975370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1FCA53C-6ADB-94B8-FD3F-CD20E323CC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3CD193D-28AB-713E-4132-32C4D79348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BC5F35-C294-45BB-805D-F853EB0BBD44}" type="datetimeFigureOut">
              <a:rPr lang="en-GB" smtClean="0"/>
              <a:t>09/01/2023</a:t>
            </a:fld>
            <a:endParaRPr lang="en-GB"/>
          </a:p>
        </p:txBody>
      </p:sp>
      <p:sp>
        <p:nvSpPr>
          <p:cNvPr id="5" name="Footer Placeholder 4">
            <a:extLst>
              <a:ext uri="{FF2B5EF4-FFF2-40B4-BE49-F238E27FC236}">
                <a16:creationId xmlns:a16="http://schemas.microsoft.com/office/drawing/2014/main" id="{059AF7BA-9D11-7E36-C26E-2AB6ADE6662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3C24541-4A59-4446-DCF5-CCD47C07565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320289-5EDF-4E7A-96CC-8E00DFF1C6D6}" type="slidenum">
              <a:rPr lang="en-GB" smtClean="0"/>
              <a:t>‹#›</a:t>
            </a:fld>
            <a:endParaRPr lang="en-GB"/>
          </a:p>
        </p:txBody>
      </p:sp>
    </p:spTree>
    <p:extLst>
      <p:ext uri="{BB962C8B-B14F-4D97-AF65-F5344CB8AC3E}">
        <p14:creationId xmlns:p14="http://schemas.microsoft.com/office/powerpoint/2010/main" val="34479552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littlewandlelettersandsounds.org.uk/resources/for-parent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090DE-37AF-B144-0474-886CF60AD7BB}"/>
              </a:ext>
            </a:extLst>
          </p:cNvPr>
          <p:cNvSpPr>
            <a:spLocks noGrp="1"/>
          </p:cNvSpPr>
          <p:nvPr>
            <p:ph type="ctrTitle"/>
          </p:nvPr>
        </p:nvSpPr>
        <p:spPr>
          <a:xfrm>
            <a:off x="1524000" y="826941"/>
            <a:ext cx="9144000" cy="2704049"/>
          </a:xfrm>
        </p:spPr>
        <p:txBody>
          <a:bodyPr>
            <a:normAutofit fontScale="90000"/>
          </a:bodyPr>
          <a:lstStyle/>
          <a:p>
            <a:r>
              <a:rPr lang="en-GB" sz="7200" b="1" dirty="0">
                <a:latin typeface="Verdana" panose="020B0604030504040204" pitchFamily="34" charset="0"/>
                <a:ea typeface="Verdana" panose="020B0604030504040204" pitchFamily="34" charset="0"/>
              </a:rPr>
              <a:t>Arno Vale Phonics Information Evening</a:t>
            </a:r>
          </a:p>
        </p:txBody>
      </p:sp>
      <p:pic>
        <p:nvPicPr>
          <p:cNvPr id="4" name="Picture 3">
            <a:extLst>
              <a:ext uri="{FF2B5EF4-FFF2-40B4-BE49-F238E27FC236}">
                <a16:creationId xmlns:a16="http://schemas.microsoft.com/office/drawing/2014/main" id="{1F246D9D-82AD-8596-6861-6E60775CD870}"/>
              </a:ext>
            </a:extLst>
          </p:cNvPr>
          <p:cNvPicPr>
            <a:picLocks noChangeAspect="1"/>
          </p:cNvPicPr>
          <p:nvPr/>
        </p:nvPicPr>
        <p:blipFill>
          <a:blip r:embed="rId2"/>
          <a:stretch>
            <a:fillRect/>
          </a:stretch>
        </p:blipFill>
        <p:spPr>
          <a:xfrm>
            <a:off x="4805876" y="3978935"/>
            <a:ext cx="2580248" cy="2580248"/>
          </a:xfrm>
          <a:prstGeom prst="rect">
            <a:avLst/>
          </a:prstGeom>
        </p:spPr>
      </p:pic>
    </p:spTree>
    <p:extLst>
      <p:ext uri="{BB962C8B-B14F-4D97-AF65-F5344CB8AC3E}">
        <p14:creationId xmlns:p14="http://schemas.microsoft.com/office/powerpoint/2010/main" val="1078254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CC5FDB-B538-E222-9021-E733033E8B3C}"/>
              </a:ext>
            </a:extLst>
          </p:cNvPr>
          <p:cNvSpPr>
            <a:spLocks noGrp="1"/>
          </p:cNvSpPr>
          <p:nvPr>
            <p:ph type="title"/>
          </p:nvPr>
        </p:nvSpPr>
        <p:spPr/>
        <p:txBody>
          <a:bodyPr/>
          <a:lstStyle/>
          <a:p>
            <a:r>
              <a:rPr lang="en-GB" b="1" dirty="0">
                <a:latin typeface="Verdana" panose="020B0604030504040204" pitchFamily="34" charset="0"/>
                <a:ea typeface="Verdana" panose="020B0604030504040204" pitchFamily="34" charset="0"/>
              </a:rPr>
              <a:t>Reading Practice Sessions</a:t>
            </a:r>
          </a:p>
        </p:txBody>
      </p:sp>
      <p:sp>
        <p:nvSpPr>
          <p:cNvPr id="3" name="Content Placeholder 2">
            <a:extLst>
              <a:ext uri="{FF2B5EF4-FFF2-40B4-BE49-F238E27FC236}">
                <a16:creationId xmlns:a16="http://schemas.microsoft.com/office/drawing/2014/main" id="{BEFB3A61-B26B-E048-8873-F8C3DCB7355A}"/>
              </a:ext>
            </a:extLst>
          </p:cNvPr>
          <p:cNvSpPr>
            <a:spLocks noGrp="1"/>
          </p:cNvSpPr>
          <p:nvPr>
            <p:ph idx="1"/>
          </p:nvPr>
        </p:nvSpPr>
        <p:spPr>
          <a:xfrm>
            <a:off x="838200" y="1690688"/>
            <a:ext cx="10515600" cy="4486275"/>
          </a:xfrm>
        </p:spPr>
        <p:txBody>
          <a:bodyPr>
            <a:normAutofit fontScale="92500" lnSpcReduction="10000"/>
          </a:bodyPr>
          <a:lstStyle/>
          <a:p>
            <a:r>
              <a:rPr lang="en-GB" dirty="0">
                <a:latin typeface="Verdana" panose="020B0604030504040204" pitchFamily="34" charset="0"/>
                <a:ea typeface="Verdana" panose="020B0604030504040204" pitchFamily="34" charset="0"/>
              </a:rPr>
              <a:t>These sessions aim to develop reading with </a:t>
            </a:r>
            <a:r>
              <a:rPr lang="en-GB" b="1" i="1" dirty="0">
                <a:latin typeface="Verdana" panose="020B0604030504040204" pitchFamily="34" charset="0"/>
                <a:ea typeface="Verdana" panose="020B0604030504040204" pitchFamily="34" charset="0"/>
              </a:rPr>
              <a:t>fluency</a:t>
            </a:r>
            <a:r>
              <a:rPr lang="en-GB" dirty="0">
                <a:latin typeface="Verdana" panose="020B0604030504040204" pitchFamily="34" charset="0"/>
                <a:ea typeface="Verdana" panose="020B0604030504040204" pitchFamily="34" charset="0"/>
              </a:rPr>
              <a:t>, </a:t>
            </a:r>
            <a:r>
              <a:rPr lang="en-GB" b="1" i="1" dirty="0">
                <a:latin typeface="Verdana" panose="020B0604030504040204" pitchFamily="34" charset="0"/>
                <a:ea typeface="Verdana" panose="020B0604030504040204" pitchFamily="34" charset="0"/>
              </a:rPr>
              <a:t>prosody</a:t>
            </a:r>
            <a:r>
              <a:rPr lang="en-GB" dirty="0">
                <a:latin typeface="Verdana" panose="020B0604030504040204" pitchFamily="34" charset="0"/>
                <a:ea typeface="Verdana" panose="020B0604030504040204" pitchFamily="34" charset="0"/>
              </a:rPr>
              <a:t> and </a:t>
            </a:r>
            <a:r>
              <a:rPr lang="en-GB" b="1" i="1" dirty="0">
                <a:latin typeface="Verdana" panose="020B0604030504040204" pitchFamily="34" charset="0"/>
                <a:ea typeface="Verdana" panose="020B0604030504040204" pitchFamily="34" charset="0"/>
              </a:rPr>
              <a:t>comprehension</a:t>
            </a:r>
          </a:p>
          <a:p>
            <a:r>
              <a:rPr lang="en-GB" dirty="0">
                <a:solidFill>
                  <a:srgbClr val="0070C0"/>
                </a:solidFill>
                <a:latin typeface="Verdana" panose="020B0604030504040204" pitchFamily="34" charset="0"/>
                <a:ea typeface="Verdana" panose="020B0604030504040204" pitchFamily="34" charset="0"/>
              </a:rPr>
              <a:t>Children will read their reading practice books (Collins Big Cat) independently and when they bring them home, they will be expected to read them to you many times. The reading practice teacher will change the reading practice book each week</a:t>
            </a:r>
          </a:p>
          <a:p>
            <a:r>
              <a:rPr lang="en-GB" dirty="0">
                <a:latin typeface="Verdana" panose="020B0604030504040204" pitchFamily="34" charset="0"/>
                <a:ea typeface="Verdana" panose="020B0604030504040204" pitchFamily="34" charset="0"/>
              </a:rPr>
              <a:t>You can encourage positivity around reading by showing enjoyment when your child reads to you and by taking an interest in the story</a:t>
            </a:r>
          </a:p>
          <a:p>
            <a:r>
              <a:rPr lang="en-GB" dirty="0">
                <a:solidFill>
                  <a:srgbClr val="0070C0"/>
                </a:solidFill>
                <a:latin typeface="Verdana" panose="020B0604030504040204" pitchFamily="34" charset="0"/>
                <a:ea typeface="Verdana" panose="020B0604030504040204" pitchFamily="34" charset="0"/>
              </a:rPr>
              <a:t>These books are purposefully matched to the child’s secure phonics knowledge</a:t>
            </a:r>
          </a:p>
        </p:txBody>
      </p:sp>
    </p:spTree>
    <p:extLst>
      <p:ext uri="{BB962C8B-B14F-4D97-AF65-F5344CB8AC3E}">
        <p14:creationId xmlns:p14="http://schemas.microsoft.com/office/powerpoint/2010/main" val="41976946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CC5FDB-B538-E222-9021-E733033E8B3C}"/>
              </a:ext>
            </a:extLst>
          </p:cNvPr>
          <p:cNvSpPr>
            <a:spLocks noGrp="1"/>
          </p:cNvSpPr>
          <p:nvPr>
            <p:ph type="title"/>
          </p:nvPr>
        </p:nvSpPr>
        <p:spPr/>
        <p:txBody>
          <a:bodyPr/>
          <a:lstStyle/>
          <a:p>
            <a:r>
              <a:rPr lang="en-GB" b="1" dirty="0">
                <a:latin typeface="Verdana" panose="020B0604030504040204" pitchFamily="34" charset="0"/>
                <a:ea typeface="Verdana" panose="020B0604030504040204" pitchFamily="34" charset="0"/>
              </a:rPr>
              <a:t>Reading Practice Books</a:t>
            </a:r>
          </a:p>
        </p:txBody>
      </p:sp>
      <p:sp>
        <p:nvSpPr>
          <p:cNvPr id="3" name="Content Placeholder 2">
            <a:extLst>
              <a:ext uri="{FF2B5EF4-FFF2-40B4-BE49-F238E27FC236}">
                <a16:creationId xmlns:a16="http://schemas.microsoft.com/office/drawing/2014/main" id="{BEFB3A61-B26B-E048-8873-F8C3DCB7355A}"/>
              </a:ext>
            </a:extLst>
          </p:cNvPr>
          <p:cNvSpPr>
            <a:spLocks noGrp="1"/>
          </p:cNvSpPr>
          <p:nvPr>
            <p:ph idx="1"/>
          </p:nvPr>
        </p:nvSpPr>
        <p:spPr>
          <a:xfrm>
            <a:off x="838200" y="1690688"/>
            <a:ext cx="10515600" cy="4486275"/>
          </a:xfrm>
        </p:spPr>
        <p:txBody>
          <a:bodyPr>
            <a:normAutofit/>
          </a:bodyPr>
          <a:lstStyle/>
          <a:p>
            <a:r>
              <a:rPr lang="en-GB" dirty="0">
                <a:latin typeface="Verdana" panose="020B0604030504040204" pitchFamily="34" charset="0"/>
                <a:ea typeface="Verdana" panose="020B0604030504040204" pitchFamily="34" charset="0"/>
              </a:rPr>
              <a:t>Each book has a phase and set number which corresponds with the child’s secure phonics knowledge</a:t>
            </a:r>
          </a:p>
          <a:p>
            <a:r>
              <a:rPr lang="en-GB" dirty="0">
                <a:solidFill>
                  <a:srgbClr val="0070C0"/>
                </a:solidFill>
                <a:latin typeface="Verdana" panose="020B0604030504040204" pitchFamily="34" charset="0"/>
                <a:ea typeface="Verdana" panose="020B0604030504040204" pitchFamily="34" charset="0"/>
              </a:rPr>
              <a:t>The books cover a range of topics and genres</a:t>
            </a:r>
          </a:p>
          <a:p>
            <a:r>
              <a:rPr lang="en-GB" dirty="0">
                <a:latin typeface="Verdana" panose="020B0604030504040204" pitchFamily="34" charset="0"/>
                <a:ea typeface="Verdana" panose="020B0604030504040204" pitchFamily="34" charset="0"/>
              </a:rPr>
              <a:t>The inside front cover contains useful information about the GPCs, key words and tricky words that are practised in the story</a:t>
            </a:r>
          </a:p>
          <a:p>
            <a:r>
              <a:rPr lang="en-GB" dirty="0">
                <a:solidFill>
                  <a:srgbClr val="0070C0"/>
                </a:solidFill>
                <a:latin typeface="Verdana" panose="020B0604030504040204" pitchFamily="34" charset="0"/>
                <a:ea typeface="Verdana" panose="020B0604030504040204" pitchFamily="34" charset="0"/>
              </a:rPr>
              <a:t>At the end of the book, there is often a simple word task, e.g. Can you find … ?</a:t>
            </a:r>
          </a:p>
          <a:p>
            <a:r>
              <a:rPr lang="en-GB" dirty="0">
                <a:latin typeface="Verdana" panose="020B0604030504040204" pitchFamily="34" charset="0"/>
                <a:ea typeface="Verdana" panose="020B0604030504040204" pitchFamily="34" charset="0"/>
              </a:rPr>
              <a:t>Any questions about these books?</a:t>
            </a:r>
          </a:p>
        </p:txBody>
      </p:sp>
    </p:spTree>
    <p:extLst>
      <p:ext uri="{BB962C8B-B14F-4D97-AF65-F5344CB8AC3E}">
        <p14:creationId xmlns:p14="http://schemas.microsoft.com/office/powerpoint/2010/main" val="18541443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CD58C-553F-A565-7FA0-BAC788C705CE}"/>
              </a:ext>
            </a:extLst>
          </p:cNvPr>
          <p:cNvSpPr>
            <a:spLocks noGrp="1"/>
          </p:cNvSpPr>
          <p:nvPr>
            <p:ph type="title"/>
          </p:nvPr>
        </p:nvSpPr>
        <p:spPr>
          <a:xfrm>
            <a:off x="838199" y="365125"/>
            <a:ext cx="10894255" cy="1325563"/>
          </a:xfrm>
        </p:spPr>
        <p:txBody>
          <a:bodyPr/>
          <a:lstStyle/>
          <a:p>
            <a:r>
              <a:rPr lang="en-GB" b="1" dirty="0">
                <a:latin typeface="Verdana" panose="020B0604030504040204" pitchFamily="34" charset="0"/>
                <a:ea typeface="Verdana" panose="020B0604030504040204" pitchFamily="34" charset="0"/>
              </a:rPr>
              <a:t>Sharing Books</a:t>
            </a:r>
          </a:p>
        </p:txBody>
      </p:sp>
      <p:sp>
        <p:nvSpPr>
          <p:cNvPr id="3" name="Content Placeholder 2">
            <a:extLst>
              <a:ext uri="{FF2B5EF4-FFF2-40B4-BE49-F238E27FC236}">
                <a16:creationId xmlns:a16="http://schemas.microsoft.com/office/drawing/2014/main" id="{922A38C0-C165-7E9A-63AE-1DB055134D23}"/>
              </a:ext>
            </a:extLst>
          </p:cNvPr>
          <p:cNvSpPr>
            <a:spLocks noGrp="1"/>
          </p:cNvSpPr>
          <p:nvPr>
            <p:ph idx="1"/>
          </p:nvPr>
        </p:nvSpPr>
        <p:spPr/>
        <p:txBody>
          <a:bodyPr/>
          <a:lstStyle/>
          <a:p>
            <a:r>
              <a:rPr lang="en-GB" dirty="0">
                <a:latin typeface="Verdana" panose="020B0604030504040204" pitchFamily="34" charset="0"/>
                <a:ea typeface="Verdana" panose="020B0604030504040204" pitchFamily="34" charset="0"/>
              </a:rPr>
              <a:t>Children will continue to bring home a book of their choice which will reflect their interest</a:t>
            </a:r>
          </a:p>
          <a:p>
            <a:r>
              <a:rPr lang="en-GB" dirty="0">
                <a:solidFill>
                  <a:srgbClr val="0070C0"/>
                </a:solidFill>
                <a:latin typeface="Verdana" panose="020B0604030504040204" pitchFamily="34" charset="0"/>
                <a:ea typeface="Verdana" panose="020B0604030504040204" pitchFamily="34" charset="0"/>
              </a:rPr>
              <a:t>This is a book for parents/ carers to read to or share with their children</a:t>
            </a:r>
          </a:p>
          <a:p>
            <a:r>
              <a:rPr lang="en-GB" dirty="0">
                <a:latin typeface="Verdana" panose="020B0604030504040204" pitchFamily="34" charset="0"/>
                <a:ea typeface="Verdana" panose="020B0604030504040204" pitchFamily="34" charset="0"/>
              </a:rPr>
              <a:t>Children are not expected to read these books independently but it is good to discuss the content, as this helps to develop comprehension skills</a:t>
            </a:r>
          </a:p>
          <a:p>
            <a:r>
              <a:rPr lang="en-GB" dirty="0">
                <a:solidFill>
                  <a:srgbClr val="0070C0"/>
                </a:solidFill>
                <a:latin typeface="Verdana" panose="020B0604030504040204" pitchFamily="34" charset="0"/>
                <a:ea typeface="Verdana" panose="020B0604030504040204" pitchFamily="34" charset="0"/>
              </a:rPr>
              <a:t>Don’t forget to model prosody!</a:t>
            </a:r>
          </a:p>
          <a:p>
            <a:endParaRPr lang="en-GB"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5421786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CD58C-553F-A565-7FA0-BAC788C705CE}"/>
              </a:ext>
            </a:extLst>
          </p:cNvPr>
          <p:cNvSpPr>
            <a:spLocks noGrp="1"/>
          </p:cNvSpPr>
          <p:nvPr>
            <p:ph type="title"/>
          </p:nvPr>
        </p:nvSpPr>
        <p:spPr/>
        <p:txBody>
          <a:bodyPr/>
          <a:lstStyle/>
          <a:p>
            <a:r>
              <a:rPr lang="en-GB" b="1" dirty="0">
                <a:latin typeface="Verdana" panose="020B0604030504040204" pitchFamily="34" charset="0"/>
                <a:ea typeface="Verdana" panose="020B0604030504040204" pitchFamily="34" charset="0"/>
              </a:rPr>
              <a:t>Parent support pack</a:t>
            </a:r>
          </a:p>
        </p:txBody>
      </p:sp>
      <p:sp>
        <p:nvSpPr>
          <p:cNvPr id="3" name="Content Placeholder 2">
            <a:extLst>
              <a:ext uri="{FF2B5EF4-FFF2-40B4-BE49-F238E27FC236}">
                <a16:creationId xmlns:a16="http://schemas.microsoft.com/office/drawing/2014/main" id="{922A38C0-C165-7E9A-63AE-1DB055134D23}"/>
              </a:ext>
            </a:extLst>
          </p:cNvPr>
          <p:cNvSpPr>
            <a:spLocks noGrp="1"/>
          </p:cNvSpPr>
          <p:nvPr>
            <p:ph idx="1"/>
          </p:nvPr>
        </p:nvSpPr>
        <p:spPr>
          <a:xfrm>
            <a:off x="838200" y="1729716"/>
            <a:ext cx="10515600" cy="4351338"/>
          </a:xfrm>
        </p:spPr>
        <p:txBody>
          <a:bodyPr>
            <a:normAutofit/>
          </a:bodyPr>
          <a:lstStyle/>
          <a:p>
            <a:r>
              <a:rPr lang="en-GB" dirty="0">
                <a:solidFill>
                  <a:srgbClr val="0070C0"/>
                </a:solidFill>
                <a:latin typeface="Verdana" panose="020B0604030504040204" pitchFamily="34" charset="0"/>
                <a:ea typeface="Verdana" panose="020B0604030504040204" pitchFamily="34" charset="0"/>
              </a:rPr>
              <a:t>Glossary of terms</a:t>
            </a:r>
          </a:p>
          <a:p>
            <a:r>
              <a:rPr lang="en-GB" dirty="0">
                <a:solidFill>
                  <a:srgbClr val="0070C0"/>
                </a:solidFill>
                <a:latin typeface="Verdana" panose="020B0604030504040204" pitchFamily="34" charset="0"/>
                <a:ea typeface="Verdana" panose="020B0604030504040204" pitchFamily="34" charset="0"/>
              </a:rPr>
              <a:t>‘How to say the sounds’ - phases 2-5 </a:t>
            </a:r>
          </a:p>
          <a:p>
            <a:pPr marL="0" indent="0">
              <a:buNone/>
            </a:pPr>
            <a:r>
              <a:rPr lang="en-GB" dirty="0">
                <a:solidFill>
                  <a:srgbClr val="0070C0"/>
                </a:solidFill>
                <a:latin typeface="Verdana" panose="020B0604030504040204" pitchFamily="34" charset="0"/>
                <a:ea typeface="Verdana" panose="020B0604030504040204" pitchFamily="34" charset="0"/>
              </a:rPr>
              <a:t>(flash cards are available to purchase from Amazon)</a:t>
            </a:r>
          </a:p>
          <a:p>
            <a:r>
              <a:rPr lang="en-GB" dirty="0">
                <a:solidFill>
                  <a:srgbClr val="0070C0"/>
                </a:solidFill>
                <a:latin typeface="Verdana" panose="020B0604030504040204" pitchFamily="34" charset="0"/>
                <a:ea typeface="Verdana" panose="020B0604030504040204" pitchFamily="34" charset="0"/>
              </a:rPr>
              <a:t>Sample home learning sheets</a:t>
            </a:r>
          </a:p>
          <a:p>
            <a:r>
              <a:rPr lang="en-GB" dirty="0">
                <a:solidFill>
                  <a:srgbClr val="0070C0"/>
                </a:solidFill>
                <a:latin typeface="Verdana" panose="020B0604030504040204" pitchFamily="34" charset="0"/>
                <a:ea typeface="Verdana" panose="020B0604030504040204" pitchFamily="34" charset="0"/>
              </a:rPr>
              <a:t>Grapheme mats</a:t>
            </a:r>
          </a:p>
          <a:p>
            <a:endParaRPr lang="en-GB" dirty="0">
              <a:solidFill>
                <a:srgbClr val="0070C0"/>
              </a:solidFill>
              <a:latin typeface="Verdana" panose="020B0604030504040204" pitchFamily="34" charset="0"/>
              <a:ea typeface="Verdana" panose="020B0604030504040204" pitchFamily="34" charset="0"/>
            </a:endParaRPr>
          </a:p>
          <a:p>
            <a:pPr marL="0" indent="0">
              <a:buNone/>
            </a:pPr>
            <a:r>
              <a:rPr lang="en-GB" sz="3200" b="1" dirty="0">
                <a:latin typeface="Verdana" panose="020B0604030504040204" pitchFamily="34" charset="0"/>
                <a:ea typeface="Verdana" panose="020B0604030504040204" pitchFamily="34" charset="0"/>
              </a:rPr>
              <a:t>Questions and feedback</a:t>
            </a:r>
            <a:endParaRPr lang="en-GB" sz="3200" dirty="0">
              <a:solidFill>
                <a:srgbClr val="0070C0"/>
              </a:solidFill>
              <a:latin typeface="Verdana" panose="020B0604030504040204" pitchFamily="34" charset="0"/>
              <a:ea typeface="Verdana" panose="020B0604030504040204" pitchFamily="34" charset="0"/>
            </a:endParaRPr>
          </a:p>
          <a:p>
            <a:endParaRPr lang="en-GB" dirty="0">
              <a:solidFill>
                <a:srgbClr val="0070C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421042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69FE1F-40EF-23A5-DD43-D30A414000FE}"/>
              </a:ext>
            </a:extLst>
          </p:cNvPr>
          <p:cNvSpPr>
            <a:spLocks noGrp="1"/>
          </p:cNvSpPr>
          <p:nvPr>
            <p:ph type="title"/>
          </p:nvPr>
        </p:nvSpPr>
        <p:spPr/>
        <p:txBody>
          <a:bodyPr>
            <a:normAutofit/>
          </a:bodyPr>
          <a:lstStyle/>
          <a:p>
            <a:pPr algn="ctr"/>
            <a:r>
              <a:rPr lang="en-GB" sz="5400" b="1" dirty="0">
                <a:latin typeface="Verdana" panose="020B0604030504040204" pitchFamily="34" charset="0"/>
                <a:ea typeface="Verdana" panose="020B0604030504040204" pitchFamily="34" charset="0"/>
              </a:rPr>
              <a:t>Welcome! </a:t>
            </a:r>
          </a:p>
        </p:txBody>
      </p:sp>
      <p:sp>
        <p:nvSpPr>
          <p:cNvPr id="3" name="Content Placeholder 2">
            <a:extLst>
              <a:ext uri="{FF2B5EF4-FFF2-40B4-BE49-F238E27FC236}">
                <a16:creationId xmlns:a16="http://schemas.microsoft.com/office/drawing/2014/main" id="{520FAFB6-DD78-AEE5-B05B-1B89AD5D513A}"/>
              </a:ext>
            </a:extLst>
          </p:cNvPr>
          <p:cNvSpPr>
            <a:spLocks noGrp="1"/>
          </p:cNvSpPr>
          <p:nvPr>
            <p:ph idx="1"/>
          </p:nvPr>
        </p:nvSpPr>
        <p:spPr>
          <a:xfrm>
            <a:off x="838200" y="2264897"/>
            <a:ext cx="10515600" cy="3912065"/>
          </a:xfrm>
        </p:spPr>
        <p:txBody>
          <a:bodyPr>
            <a:normAutofit/>
          </a:bodyPr>
          <a:lstStyle/>
          <a:p>
            <a:pPr marL="0" indent="0" algn="ctr">
              <a:buNone/>
            </a:pPr>
            <a:r>
              <a:rPr lang="en-GB" sz="4400" dirty="0"/>
              <a:t>At Arno Vale Junior School, we are committed to supporting our children to become confident readers, whose enjoyment of reading is encouraged through encounters with a wide range of literature.</a:t>
            </a:r>
          </a:p>
        </p:txBody>
      </p:sp>
    </p:spTree>
    <p:extLst>
      <p:ext uri="{BB962C8B-B14F-4D97-AF65-F5344CB8AC3E}">
        <p14:creationId xmlns:p14="http://schemas.microsoft.com/office/powerpoint/2010/main" val="1359041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69FE1F-40EF-23A5-DD43-D30A414000FE}"/>
              </a:ext>
            </a:extLst>
          </p:cNvPr>
          <p:cNvSpPr>
            <a:spLocks noGrp="1"/>
          </p:cNvSpPr>
          <p:nvPr>
            <p:ph type="title"/>
          </p:nvPr>
        </p:nvSpPr>
        <p:spPr/>
        <p:txBody>
          <a:bodyPr/>
          <a:lstStyle/>
          <a:p>
            <a:r>
              <a:rPr lang="en-GB" b="1" dirty="0">
                <a:latin typeface="Verdana" panose="020B0604030504040204" pitchFamily="34" charset="0"/>
                <a:ea typeface="Verdana" panose="020B0604030504040204" pitchFamily="34" charset="0"/>
              </a:rPr>
              <a:t>What makes a confident reader?</a:t>
            </a:r>
          </a:p>
        </p:txBody>
      </p:sp>
      <p:sp>
        <p:nvSpPr>
          <p:cNvPr id="3" name="Content Placeholder 2">
            <a:extLst>
              <a:ext uri="{FF2B5EF4-FFF2-40B4-BE49-F238E27FC236}">
                <a16:creationId xmlns:a16="http://schemas.microsoft.com/office/drawing/2014/main" id="{520FAFB6-DD78-AEE5-B05B-1B89AD5D513A}"/>
              </a:ext>
            </a:extLst>
          </p:cNvPr>
          <p:cNvSpPr>
            <a:spLocks noGrp="1"/>
          </p:cNvSpPr>
          <p:nvPr>
            <p:ph idx="1"/>
          </p:nvPr>
        </p:nvSpPr>
        <p:spPr>
          <a:xfrm>
            <a:off x="838200" y="1690688"/>
            <a:ext cx="10515600" cy="4486275"/>
          </a:xfrm>
        </p:spPr>
        <p:txBody>
          <a:bodyPr>
            <a:normAutofit fontScale="92500" lnSpcReduction="20000"/>
          </a:bodyPr>
          <a:lstStyle/>
          <a:p>
            <a:r>
              <a:rPr lang="en-GB" sz="3600" dirty="0">
                <a:solidFill>
                  <a:srgbClr val="0070C0"/>
                </a:solidFill>
              </a:rPr>
              <a:t>An excellent knowledge of the 44 individual sounds that make up the English language (GPCs – </a:t>
            </a:r>
            <a:r>
              <a:rPr lang="en-GB" sz="3600" i="1" dirty="0">
                <a:solidFill>
                  <a:srgbClr val="0070C0"/>
                </a:solidFill>
              </a:rPr>
              <a:t>grapheme phoneme correspondence</a:t>
            </a:r>
            <a:r>
              <a:rPr lang="en-GB" sz="3600" dirty="0">
                <a:solidFill>
                  <a:srgbClr val="0070C0"/>
                </a:solidFill>
              </a:rPr>
              <a:t>)</a:t>
            </a:r>
          </a:p>
          <a:p>
            <a:r>
              <a:rPr lang="en-GB" sz="3600" b="1" dirty="0"/>
              <a:t>Blending</a:t>
            </a:r>
            <a:r>
              <a:rPr lang="en-GB" sz="3600" dirty="0"/>
              <a:t> – the ability to blend the sounds to read words correctly</a:t>
            </a:r>
          </a:p>
          <a:p>
            <a:r>
              <a:rPr lang="en-GB" sz="3600" b="1" dirty="0">
                <a:solidFill>
                  <a:srgbClr val="0070C0"/>
                </a:solidFill>
              </a:rPr>
              <a:t>Fluency</a:t>
            </a:r>
            <a:r>
              <a:rPr lang="en-GB" sz="3600" dirty="0">
                <a:solidFill>
                  <a:srgbClr val="0070C0"/>
                </a:solidFill>
              </a:rPr>
              <a:t> – 90 words per minute with 9/10 words correctly read</a:t>
            </a:r>
          </a:p>
          <a:p>
            <a:r>
              <a:rPr lang="en-GB" sz="3600" b="1" dirty="0"/>
              <a:t>Prosody</a:t>
            </a:r>
            <a:r>
              <a:rPr lang="en-GB" sz="3600" dirty="0"/>
              <a:t> – using the correct tone of voice to express meaning</a:t>
            </a:r>
          </a:p>
          <a:p>
            <a:r>
              <a:rPr lang="en-GB" sz="3600" b="1" dirty="0">
                <a:solidFill>
                  <a:srgbClr val="0070C0"/>
                </a:solidFill>
              </a:rPr>
              <a:t>Comprehension</a:t>
            </a:r>
            <a:r>
              <a:rPr lang="en-GB" sz="3600" dirty="0">
                <a:solidFill>
                  <a:srgbClr val="0070C0"/>
                </a:solidFill>
              </a:rPr>
              <a:t> – understanding what they have read</a:t>
            </a:r>
          </a:p>
          <a:p>
            <a:endParaRPr lang="en-GB" dirty="0"/>
          </a:p>
        </p:txBody>
      </p:sp>
    </p:spTree>
    <p:extLst>
      <p:ext uri="{BB962C8B-B14F-4D97-AF65-F5344CB8AC3E}">
        <p14:creationId xmlns:p14="http://schemas.microsoft.com/office/powerpoint/2010/main" val="3497144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40267-951F-6548-F98A-6F5E1B802E9F}"/>
              </a:ext>
            </a:extLst>
          </p:cNvPr>
          <p:cNvSpPr>
            <a:spLocks noGrp="1"/>
          </p:cNvSpPr>
          <p:nvPr>
            <p:ph type="title"/>
          </p:nvPr>
        </p:nvSpPr>
        <p:spPr>
          <a:xfrm>
            <a:off x="838200" y="365125"/>
            <a:ext cx="10683240" cy="1325563"/>
          </a:xfrm>
        </p:spPr>
        <p:txBody>
          <a:bodyPr>
            <a:normAutofit/>
          </a:bodyPr>
          <a:lstStyle/>
          <a:p>
            <a:r>
              <a:rPr lang="en-GB" sz="4000" b="1" dirty="0">
                <a:latin typeface="Verdana" panose="020B0604030504040204" pitchFamily="34" charset="0"/>
                <a:ea typeface="Verdana" panose="020B0604030504040204" pitchFamily="34" charset="0"/>
              </a:rPr>
              <a:t>What do we know about early reading support? </a:t>
            </a:r>
          </a:p>
        </p:txBody>
      </p:sp>
      <p:sp>
        <p:nvSpPr>
          <p:cNvPr id="3" name="Content Placeholder 2">
            <a:extLst>
              <a:ext uri="{FF2B5EF4-FFF2-40B4-BE49-F238E27FC236}">
                <a16:creationId xmlns:a16="http://schemas.microsoft.com/office/drawing/2014/main" id="{8A7EC0B1-9EEC-C778-6433-A3A27C86883C}"/>
              </a:ext>
            </a:extLst>
          </p:cNvPr>
          <p:cNvSpPr>
            <a:spLocks noGrp="1"/>
          </p:cNvSpPr>
          <p:nvPr>
            <p:ph idx="1"/>
          </p:nvPr>
        </p:nvSpPr>
        <p:spPr>
          <a:xfrm>
            <a:off x="838200" y="1825624"/>
            <a:ext cx="10515600" cy="4462633"/>
          </a:xfrm>
        </p:spPr>
        <p:txBody>
          <a:bodyPr>
            <a:normAutofit lnSpcReduction="10000"/>
          </a:bodyPr>
          <a:lstStyle/>
          <a:p>
            <a:r>
              <a:rPr lang="en-GB" dirty="0">
                <a:latin typeface="Verdana" panose="020B0604030504040204" pitchFamily="34" charset="0"/>
                <a:ea typeface="Verdana" panose="020B0604030504040204" pitchFamily="34" charset="0"/>
              </a:rPr>
              <a:t>To facilitate reading we need to provide </a:t>
            </a:r>
            <a:r>
              <a:rPr lang="en-GB" b="1" dirty="0">
                <a:latin typeface="Verdana" panose="020B0604030504040204" pitchFamily="34" charset="0"/>
                <a:ea typeface="Verdana" panose="020B0604030504040204" pitchFamily="34" charset="0"/>
              </a:rPr>
              <a:t>the skill and the will</a:t>
            </a:r>
            <a:r>
              <a:rPr lang="en-GB" dirty="0">
                <a:latin typeface="Verdana" panose="020B0604030504040204" pitchFamily="34" charset="0"/>
                <a:ea typeface="Verdana" panose="020B0604030504040204" pitchFamily="34" charset="0"/>
              </a:rPr>
              <a:t> (know how and enjoyment)</a:t>
            </a:r>
          </a:p>
          <a:p>
            <a:r>
              <a:rPr lang="en-GB" b="1" dirty="0">
                <a:solidFill>
                  <a:srgbClr val="0070C0"/>
                </a:solidFill>
                <a:latin typeface="Verdana" panose="020B0604030504040204" pitchFamily="34" charset="0"/>
                <a:ea typeface="Verdana" panose="020B0604030504040204" pitchFamily="34" charset="0"/>
              </a:rPr>
              <a:t>85% of the curriculum</a:t>
            </a:r>
            <a:r>
              <a:rPr lang="en-GB" dirty="0">
                <a:solidFill>
                  <a:srgbClr val="0070C0"/>
                </a:solidFill>
                <a:latin typeface="Verdana" panose="020B0604030504040204" pitchFamily="34" charset="0"/>
                <a:ea typeface="Verdana" panose="020B0604030504040204" pitchFamily="34" charset="0"/>
              </a:rPr>
              <a:t> requires children to read</a:t>
            </a:r>
          </a:p>
          <a:p>
            <a:r>
              <a:rPr lang="en-GB" dirty="0">
                <a:latin typeface="Verdana" panose="020B0604030504040204" pitchFamily="34" charset="0"/>
                <a:ea typeface="Verdana" panose="020B0604030504040204" pitchFamily="34" charset="0"/>
              </a:rPr>
              <a:t>Children should be able to read a book with </a:t>
            </a:r>
            <a:r>
              <a:rPr lang="en-GB" b="1" dirty="0">
                <a:latin typeface="Verdana" panose="020B0604030504040204" pitchFamily="34" charset="0"/>
                <a:ea typeface="Verdana" panose="020B0604030504040204" pitchFamily="34" charset="0"/>
              </a:rPr>
              <a:t>90% fluency</a:t>
            </a:r>
            <a:r>
              <a:rPr lang="en-GB" dirty="0">
                <a:latin typeface="Verdana" panose="020B0604030504040204" pitchFamily="34" charset="0"/>
                <a:ea typeface="Verdana" panose="020B0604030504040204" pitchFamily="34" charset="0"/>
              </a:rPr>
              <a:t> – below 90% causes frustration and hinders comprehension</a:t>
            </a:r>
          </a:p>
          <a:p>
            <a:r>
              <a:rPr lang="en-GB" dirty="0">
                <a:solidFill>
                  <a:srgbClr val="0070C0"/>
                </a:solidFill>
                <a:latin typeface="Verdana" panose="020B0604030504040204" pitchFamily="34" charset="0"/>
                <a:ea typeface="Verdana" panose="020B0604030504040204" pitchFamily="34" charset="0"/>
              </a:rPr>
              <a:t>Reading must be </a:t>
            </a:r>
            <a:r>
              <a:rPr lang="en-GB" b="1" dirty="0">
                <a:solidFill>
                  <a:srgbClr val="0070C0"/>
                </a:solidFill>
                <a:latin typeface="Verdana" panose="020B0604030504040204" pitchFamily="34" charset="0"/>
                <a:ea typeface="Verdana" panose="020B0604030504040204" pitchFamily="34" charset="0"/>
              </a:rPr>
              <a:t>taught</a:t>
            </a:r>
            <a:r>
              <a:rPr lang="en-GB" dirty="0">
                <a:solidFill>
                  <a:srgbClr val="0070C0"/>
                </a:solidFill>
                <a:latin typeface="Verdana" panose="020B0604030504040204" pitchFamily="34" charset="0"/>
                <a:ea typeface="Verdana" panose="020B0604030504040204" pitchFamily="34" charset="0"/>
              </a:rPr>
              <a:t> until children can decode unfamiliar words confidently</a:t>
            </a:r>
          </a:p>
          <a:p>
            <a:r>
              <a:rPr lang="en-GB" b="1" dirty="0">
                <a:latin typeface="Verdana" panose="020B0604030504040204" pitchFamily="34" charset="0"/>
                <a:ea typeface="Verdana" panose="020B0604030504040204" pitchFamily="34" charset="0"/>
              </a:rPr>
              <a:t>10 minutes reading per day </a:t>
            </a:r>
            <a:r>
              <a:rPr lang="en-GB" dirty="0">
                <a:latin typeface="Verdana" panose="020B0604030504040204" pitchFamily="34" charset="0"/>
                <a:ea typeface="Verdana" panose="020B0604030504040204" pitchFamily="34" charset="0"/>
              </a:rPr>
              <a:t>can make a big difference to the general progress a child makes in school</a:t>
            </a:r>
          </a:p>
        </p:txBody>
      </p:sp>
    </p:spTree>
    <p:extLst>
      <p:ext uri="{BB962C8B-B14F-4D97-AF65-F5344CB8AC3E}">
        <p14:creationId xmlns:p14="http://schemas.microsoft.com/office/powerpoint/2010/main" val="1887182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B118C-A8DB-DAF2-1542-FB6F0D94F103}"/>
              </a:ext>
            </a:extLst>
          </p:cNvPr>
          <p:cNvSpPr>
            <a:spLocks noGrp="1"/>
          </p:cNvSpPr>
          <p:nvPr>
            <p:ph type="title"/>
          </p:nvPr>
        </p:nvSpPr>
        <p:spPr>
          <a:xfrm>
            <a:off x="838199" y="365125"/>
            <a:ext cx="10837985" cy="1325563"/>
          </a:xfrm>
        </p:spPr>
        <p:txBody>
          <a:bodyPr/>
          <a:lstStyle/>
          <a:p>
            <a:r>
              <a:rPr lang="en-GB" b="1" dirty="0">
                <a:latin typeface="Verdana" panose="020B0604030504040204" pitchFamily="34" charset="0"/>
                <a:ea typeface="Verdana" panose="020B0604030504040204" pitchFamily="34" charset="0"/>
              </a:rPr>
              <a:t>Phonics and early reading</a:t>
            </a:r>
          </a:p>
        </p:txBody>
      </p:sp>
      <p:sp>
        <p:nvSpPr>
          <p:cNvPr id="3" name="Content Placeholder 2">
            <a:extLst>
              <a:ext uri="{FF2B5EF4-FFF2-40B4-BE49-F238E27FC236}">
                <a16:creationId xmlns:a16="http://schemas.microsoft.com/office/drawing/2014/main" id="{0769D9D9-C4E6-A878-9673-6D53F22A2979}"/>
              </a:ext>
            </a:extLst>
          </p:cNvPr>
          <p:cNvSpPr>
            <a:spLocks noGrp="1"/>
          </p:cNvSpPr>
          <p:nvPr>
            <p:ph idx="1"/>
          </p:nvPr>
        </p:nvSpPr>
        <p:spPr>
          <a:xfrm>
            <a:off x="838200" y="1825625"/>
            <a:ext cx="10515600" cy="4667250"/>
          </a:xfrm>
        </p:spPr>
        <p:txBody>
          <a:bodyPr>
            <a:normAutofit/>
          </a:bodyPr>
          <a:lstStyle/>
          <a:p>
            <a:r>
              <a:rPr lang="en-GB" sz="3600" dirty="0"/>
              <a:t>Phonics explicitly teaches the GPCs required to successfully decode unfamiliar words in English</a:t>
            </a:r>
            <a:endParaRPr lang="en-US" sz="3600" dirty="0"/>
          </a:p>
          <a:p>
            <a:r>
              <a:rPr lang="en-GB" sz="3600" dirty="0">
                <a:solidFill>
                  <a:srgbClr val="0070C0"/>
                </a:solidFill>
              </a:rPr>
              <a:t>Phonics teaches children to decode unfamiliar words confidently</a:t>
            </a:r>
            <a:endParaRPr lang="en-US" sz="3600" dirty="0">
              <a:solidFill>
                <a:srgbClr val="0070C0"/>
              </a:solidFill>
            </a:endParaRPr>
          </a:p>
          <a:p>
            <a:r>
              <a:rPr lang="en-GB" sz="3600" dirty="0"/>
              <a:t>Children learn to read fluently</a:t>
            </a:r>
            <a:r>
              <a:rPr lang="en-US" sz="3600" dirty="0"/>
              <a:t> by </a:t>
            </a:r>
            <a:r>
              <a:rPr lang="en-GB" sz="3600" dirty="0"/>
              <a:t>progressing from </a:t>
            </a:r>
            <a:r>
              <a:rPr lang="en-GB" sz="3600" b="1" i="1" dirty="0"/>
              <a:t>oral blending </a:t>
            </a:r>
            <a:r>
              <a:rPr lang="en-GB" sz="3600" dirty="0"/>
              <a:t>to </a:t>
            </a:r>
            <a:r>
              <a:rPr lang="en-GB" sz="3600" b="1" i="1" dirty="0"/>
              <a:t>whisper blending </a:t>
            </a:r>
            <a:r>
              <a:rPr lang="en-GB" sz="3600" dirty="0"/>
              <a:t>to </a:t>
            </a:r>
            <a:r>
              <a:rPr lang="en-GB" sz="3600" b="1" i="1" dirty="0"/>
              <a:t>blending in their heads</a:t>
            </a:r>
            <a:r>
              <a:rPr lang="en-GB" sz="3600" dirty="0"/>
              <a:t> to </a:t>
            </a:r>
            <a:r>
              <a:rPr lang="en-GB" sz="3600" b="1" i="1" dirty="0"/>
              <a:t>automaticity</a:t>
            </a:r>
          </a:p>
          <a:p>
            <a:r>
              <a:rPr lang="en-GB" sz="3600" b="1" dirty="0">
                <a:solidFill>
                  <a:srgbClr val="0070C0"/>
                </a:solidFill>
              </a:rPr>
              <a:t>Fluency is the aim of every phonics session</a:t>
            </a:r>
            <a:endParaRPr lang="en-US" sz="3600" dirty="0">
              <a:solidFill>
                <a:srgbClr val="0070C0"/>
              </a:solidFill>
            </a:endParaRPr>
          </a:p>
        </p:txBody>
      </p:sp>
    </p:spTree>
    <p:extLst>
      <p:ext uri="{BB962C8B-B14F-4D97-AF65-F5344CB8AC3E}">
        <p14:creationId xmlns:p14="http://schemas.microsoft.com/office/powerpoint/2010/main" val="1041891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B118C-A8DB-DAF2-1542-FB6F0D94F103}"/>
              </a:ext>
            </a:extLst>
          </p:cNvPr>
          <p:cNvSpPr>
            <a:spLocks noGrp="1"/>
          </p:cNvSpPr>
          <p:nvPr>
            <p:ph type="title"/>
          </p:nvPr>
        </p:nvSpPr>
        <p:spPr>
          <a:xfrm>
            <a:off x="838200" y="365125"/>
            <a:ext cx="10795782" cy="1325563"/>
          </a:xfrm>
        </p:spPr>
        <p:txBody>
          <a:bodyPr/>
          <a:lstStyle/>
          <a:p>
            <a:r>
              <a:rPr lang="en-GB" b="1" dirty="0">
                <a:latin typeface="Verdana" panose="020B0604030504040204" pitchFamily="34" charset="0"/>
                <a:ea typeface="Verdana" panose="020B0604030504040204" pitchFamily="34" charset="0"/>
              </a:rPr>
              <a:t>Who needs phonics intervention?</a:t>
            </a:r>
          </a:p>
        </p:txBody>
      </p:sp>
      <p:sp>
        <p:nvSpPr>
          <p:cNvPr id="3" name="Content Placeholder 2">
            <a:extLst>
              <a:ext uri="{FF2B5EF4-FFF2-40B4-BE49-F238E27FC236}">
                <a16:creationId xmlns:a16="http://schemas.microsoft.com/office/drawing/2014/main" id="{0769D9D9-C4E6-A878-9673-6D53F22A2979}"/>
              </a:ext>
            </a:extLst>
          </p:cNvPr>
          <p:cNvSpPr>
            <a:spLocks noGrp="1"/>
          </p:cNvSpPr>
          <p:nvPr>
            <p:ph idx="1"/>
          </p:nvPr>
        </p:nvSpPr>
        <p:spPr>
          <a:xfrm>
            <a:off x="838200" y="1491175"/>
            <a:ext cx="10515600" cy="4740813"/>
          </a:xfrm>
        </p:spPr>
        <p:txBody>
          <a:bodyPr>
            <a:normAutofit/>
          </a:bodyPr>
          <a:lstStyle/>
          <a:p>
            <a:r>
              <a:rPr lang="en-US" sz="3600" dirty="0"/>
              <a:t>Children who have gaps in their GPC knowledge</a:t>
            </a:r>
          </a:p>
          <a:p>
            <a:r>
              <a:rPr lang="en-US" sz="3600" dirty="0">
                <a:solidFill>
                  <a:srgbClr val="0070C0"/>
                </a:solidFill>
              </a:rPr>
              <a:t>Children who cannot blend automatically</a:t>
            </a:r>
          </a:p>
          <a:p>
            <a:r>
              <a:rPr lang="en-US" sz="3600" dirty="0"/>
              <a:t>Children who cannot decode unfamiliar words</a:t>
            </a:r>
          </a:p>
          <a:p>
            <a:r>
              <a:rPr lang="en-US" sz="3600" dirty="0">
                <a:solidFill>
                  <a:srgbClr val="0070C0"/>
                </a:solidFill>
              </a:rPr>
              <a:t>Children who cannot read fluently (90 words per minute with 9/10 words correct)</a:t>
            </a:r>
          </a:p>
          <a:p>
            <a:r>
              <a:rPr lang="en-US" sz="3600" dirty="0"/>
              <a:t>Children who cannot read with prosody</a:t>
            </a:r>
          </a:p>
          <a:p>
            <a:r>
              <a:rPr lang="en-US" sz="3600" dirty="0">
                <a:solidFill>
                  <a:srgbClr val="0070C0"/>
                </a:solidFill>
              </a:rPr>
              <a:t>Children who do not understand what they are reading</a:t>
            </a:r>
          </a:p>
          <a:p>
            <a:endParaRPr lang="en-US" sz="3200" dirty="0"/>
          </a:p>
        </p:txBody>
      </p:sp>
    </p:spTree>
    <p:extLst>
      <p:ext uri="{BB962C8B-B14F-4D97-AF65-F5344CB8AC3E}">
        <p14:creationId xmlns:p14="http://schemas.microsoft.com/office/powerpoint/2010/main" val="11235186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B118C-A8DB-DAF2-1542-FB6F0D94F103}"/>
              </a:ext>
            </a:extLst>
          </p:cNvPr>
          <p:cNvSpPr>
            <a:spLocks noGrp="1"/>
          </p:cNvSpPr>
          <p:nvPr>
            <p:ph type="title"/>
          </p:nvPr>
        </p:nvSpPr>
        <p:spPr/>
        <p:txBody>
          <a:bodyPr>
            <a:normAutofit/>
          </a:bodyPr>
          <a:lstStyle/>
          <a:p>
            <a:r>
              <a:rPr lang="en-GB" b="1" dirty="0">
                <a:latin typeface="Verdana" panose="020B0604030504040204" pitchFamily="34" charset="0"/>
                <a:ea typeface="Verdana" panose="020B0604030504040204" pitchFamily="34" charset="0"/>
              </a:rPr>
              <a:t>Which phonics scheme?</a:t>
            </a:r>
          </a:p>
        </p:txBody>
      </p:sp>
      <p:sp>
        <p:nvSpPr>
          <p:cNvPr id="3" name="Content Placeholder 2">
            <a:extLst>
              <a:ext uri="{FF2B5EF4-FFF2-40B4-BE49-F238E27FC236}">
                <a16:creationId xmlns:a16="http://schemas.microsoft.com/office/drawing/2014/main" id="{0769D9D9-C4E6-A878-9673-6D53F22A2979}"/>
              </a:ext>
            </a:extLst>
          </p:cNvPr>
          <p:cNvSpPr>
            <a:spLocks noGrp="1"/>
          </p:cNvSpPr>
          <p:nvPr>
            <p:ph idx="1"/>
          </p:nvPr>
        </p:nvSpPr>
        <p:spPr>
          <a:xfrm>
            <a:off x="838200" y="1913206"/>
            <a:ext cx="10515600" cy="4206240"/>
          </a:xfrm>
        </p:spPr>
        <p:txBody>
          <a:bodyPr>
            <a:normAutofit/>
          </a:bodyPr>
          <a:lstStyle/>
          <a:p>
            <a:r>
              <a:rPr lang="en-US" sz="3600" dirty="0"/>
              <a:t>All primary schools are required to use a phonics scheme that has been accredited by the Department for Education</a:t>
            </a:r>
          </a:p>
          <a:p>
            <a:r>
              <a:rPr lang="en-US" sz="3600" dirty="0">
                <a:solidFill>
                  <a:srgbClr val="0070C0"/>
                </a:solidFill>
              </a:rPr>
              <a:t>We have decided to use the accredited Little Wandle Letters and Sounds Revised scheme </a:t>
            </a:r>
          </a:p>
          <a:p>
            <a:r>
              <a:rPr lang="en-US" sz="3600" dirty="0" err="1"/>
              <a:t>Woodthorpe</a:t>
            </a:r>
            <a:r>
              <a:rPr lang="en-US" sz="3600" dirty="0"/>
              <a:t> Infant School has been using this scheme since September 2022</a:t>
            </a:r>
          </a:p>
          <a:p>
            <a:endParaRPr lang="en-US" sz="3200" dirty="0"/>
          </a:p>
        </p:txBody>
      </p:sp>
    </p:spTree>
    <p:extLst>
      <p:ext uri="{BB962C8B-B14F-4D97-AF65-F5344CB8AC3E}">
        <p14:creationId xmlns:p14="http://schemas.microsoft.com/office/powerpoint/2010/main" val="19922976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1AE13-61F3-2587-7278-A9D5A5C67A1E}"/>
              </a:ext>
            </a:extLst>
          </p:cNvPr>
          <p:cNvSpPr>
            <a:spLocks noGrp="1"/>
          </p:cNvSpPr>
          <p:nvPr>
            <p:ph type="title"/>
          </p:nvPr>
        </p:nvSpPr>
        <p:spPr/>
        <p:txBody>
          <a:bodyPr/>
          <a:lstStyle/>
          <a:p>
            <a:r>
              <a:rPr lang="en-GB" b="1" dirty="0">
                <a:latin typeface="Verdana" panose="020B0604030504040204" pitchFamily="34" charset="0"/>
                <a:ea typeface="Verdana" panose="020B0604030504040204" pitchFamily="34" charset="0"/>
              </a:rPr>
              <a:t>The Little Wandle Letters and Sounds Revised Scheme</a:t>
            </a:r>
          </a:p>
        </p:txBody>
      </p:sp>
      <p:sp>
        <p:nvSpPr>
          <p:cNvPr id="3" name="Content Placeholder 2">
            <a:extLst>
              <a:ext uri="{FF2B5EF4-FFF2-40B4-BE49-F238E27FC236}">
                <a16:creationId xmlns:a16="http://schemas.microsoft.com/office/drawing/2014/main" id="{9FD3DCC0-2EEF-EEF6-7E2C-80C2E79292CB}"/>
              </a:ext>
            </a:extLst>
          </p:cNvPr>
          <p:cNvSpPr>
            <a:spLocks noGrp="1"/>
          </p:cNvSpPr>
          <p:nvPr>
            <p:ph idx="1"/>
          </p:nvPr>
        </p:nvSpPr>
        <p:spPr/>
        <p:txBody>
          <a:bodyPr>
            <a:normAutofit lnSpcReduction="10000"/>
          </a:bodyPr>
          <a:lstStyle/>
          <a:p>
            <a:r>
              <a:rPr lang="en-GB" dirty="0">
                <a:latin typeface="Verdana" panose="020B0604030504040204" pitchFamily="34" charset="0"/>
                <a:ea typeface="Verdana" panose="020B0604030504040204" pitchFamily="34" charset="0"/>
              </a:rPr>
              <a:t>GPCs, blending, fluency, prosody, comprehension</a:t>
            </a:r>
          </a:p>
          <a:p>
            <a:r>
              <a:rPr lang="en-GB" dirty="0">
                <a:solidFill>
                  <a:srgbClr val="0070C0"/>
                </a:solidFill>
                <a:latin typeface="Verdana" panose="020B0604030504040204" pitchFamily="34" charset="0"/>
                <a:ea typeface="Verdana" panose="020B0604030504040204" pitchFamily="34" charset="0"/>
              </a:rPr>
              <a:t>Taught across 2 years – phases 2-5</a:t>
            </a:r>
          </a:p>
          <a:p>
            <a:r>
              <a:rPr lang="en-GB" dirty="0">
                <a:latin typeface="Verdana" panose="020B0604030504040204" pitchFamily="34" charset="0"/>
                <a:ea typeface="Verdana" panose="020B0604030504040204" pitchFamily="34" charset="0"/>
              </a:rPr>
              <a:t>Progression across the phases is built into the scheme</a:t>
            </a:r>
          </a:p>
          <a:p>
            <a:r>
              <a:rPr lang="en-GB" dirty="0">
                <a:solidFill>
                  <a:srgbClr val="0070C0"/>
                </a:solidFill>
                <a:latin typeface="Verdana" panose="020B0604030504040204" pitchFamily="34" charset="0"/>
                <a:ea typeface="Verdana" panose="020B0604030504040204" pitchFamily="34" charset="0"/>
              </a:rPr>
              <a:t>Assessment takes place every half term</a:t>
            </a:r>
          </a:p>
          <a:p>
            <a:r>
              <a:rPr lang="en-GB" dirty="0">
                <a:latin typeface="Verdana" panose="020B0604030504040204" pitchFamily="34" charset="0"/>
                <a:ea typeface="Verdana" panose="020B0604030504040204" pitchFamily="34" charset="0"/>
              </a:rPr>
              <a:t>Any gaps in learning are addressed and re-tested alongside new learning</a:t>
            </a:r>
          </a:p>
          <a:p>
            <a:r>
              <a:rPr lang="en-GB" dirty="0">
                <a:solidFill>
                  <a:srgbClr val="0070C0"/>
                </a:solidFill>
                <a:latin typeface="Verdana" panose="020B0604030504040204" pitchFamily="34" charset="0"/>
                <a:ea typeface="Verdana" panose="020B0604030504040204" pitchFamily="34" charset="0"/>
              </a:rPr>
              <a:t>The sessions are carefully structured to avoid cognitive overload</a:t>
            </a:r>
          </a:p>
          <a:p>
            <a:r>
              <a:rPr lang="en-GB" dirty="0">
                <a:latin typeface="Verdana" panose="020B0604030504040204" pitchFamily="34" charset="0"/>
                <a:ea typeface="Verdana" panose="020B0604030504040204" pitchFamily="34" charset="0"/>
              </a:rPr>
              <a:t>4 phonics sessions and 2 reading practice sessions per week</a:t>
            </a:r>
          </a:p>
        </p:txBody>
      </p:sp>
      <p:pic>
        <p:nvPicPr>
          <p:cNvPr id="5" name="Picture 4">
            <a:extLst>
              <a:ext uri="{FF2B5EF4-FFF2-40B4-BE49-F238E27FC236}">
                <a16:creationId xmlns:a16="http://schemas.microsoft.com/office/drawing/2014/main" id="{FC4A4DCF-8045-31E6-6B02-86CF3ECD5B31}"/>
              </a:ext>
            </a:extLst>
          </p:cNvPr>
          <p:cNvPicPr>
            <a:picLocks noChangeAspect="1"/>
          </p:cNvPicPr>
          <p:nvPr/>
        </p:nvPicPr>
        <p:blipFill>
          <a:blip r:embed="rId2"/>
          <a:stretch>
            <a:fillRect/>
          </a:stretch>
        </p:blipFill>
        <p:spPr>
          <a:xfrm>
            <a:off x="10115550" y="681037"/>
            <a:ext cx="1687244" cy="1687244"/>
          </a:xfrm>
          <a:prstGeom prst="rect">
            <a:avLst/>
          </a:prstGeom>
        </p:spPr>
      </p:pic>
    </p:spTree>
    <p:extLst>
      <p:ext uri="{BB962C8B-B14F-4D97-AF65-F5344CB8AC3E}">
        <p14:creationId xmlns:p14="http://schemas.microsoft.com/office/powerpoint/2010/main" val="5480065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1AE13-61F3-2587-7278-A9D5A5C67A1E}"/>
              </a:ext>
            </a:extLst>
          </p:cNvPr>
          <p:cNvSpPr>
            <a:spLocks noGrp="1"/>
          </p:cNvSpPr>
          <p:nvPr>
            <p:ph type="title"/>
          </p:nvPr>
        </p:nvSpPr>
        <p:spPr/>
        <p:txBody>
          <a:bodyPr/>
          <a:lstStyle/>
          <a:p>
            <a:r>
              <a:rPr lang="en-GB" b="1" dirty="0">
                <a:latin typeface="Verdana" panose="020B0604030504040204" pitchFamily="34" charset="0"/>
                <a:ea typeface="Verdana" panose="020B0604030504040204" pitchFamily="34" charset="0"/>
              </a:rPr>
              <a:t>Practising GPCs at home</a:t>
            </a:r>
          </a:p>
        </p:txBody>
      </p:sp>
      <p:sp>
        <p:nvSpPr>
          <p:cNvPr id="3" name="Content Placeholder 2">
            <a:extLst>
              <a:ext uri="{FF2B5EF4-FFF2-40B4-BE49-F238E27FC236}">
                <a16:creationId xmlns:a16="http://schemas.microsoft.com/office/drawing/2014/main" id="{9FD3DCC0-2EEF-EEF6-7E2C-80C2E79292CB}"/>
              </a:ext>
            </a:extLst>
          </p:cNvPr>
          <p:cNvSpPr>
            <a:spLocks noGrp="1"/>
          </p:cNvSpPr>
          <p:nvPr>
            <p:ph idx="1"/>
          </p:nvPr>
        </p:nvSpPr>
        <p:spPr>
          <a:xfrm>
            <a:off x="838200" y="1505243"/>
            <a:ext cx="10515600" cy="4671720"/>
          </a:xfrm>
        </p:spPr>
        <p:txBody>
          <a:bodyPr/>
          <a:lstStyle/>
          <a:p>
            <a:r>
              <a:rPr lang="en-GB" dirty="0">
                <a:latin typeface="Verdana" panose="020B0604030504040204" pitchFamily="34" charset="0"/>
                <a:ea typeface="Verdana" panose="020B0604030504040204" pitchFamily="34" charset="0"/>
              </a:rPr>
              <a:t>These might be different to the way you learnt them at school</a:t>
            </a:r>
          </a:p>
          <a:p>
            <a:r>
              <a:rPr lang="en-GB" dirty="0">
                <a:latin typeface="Verdana" panose="020B0604030504040204" pitchFamily="34" charset="0"/>
                <a:ea typeface="Verdana" panose="020B0604030504040204" pitchFamily="34" charset="0"/>
                <a:hlinkClick r:id="rId2"/>
              </a:rPr>
              <a:t>https://www.littlewandlelettersandsounds.org.uk/resources/for-parents/</a:t>
            </a:r>
            <a:r>
              <a:rPr lang="en-GB" dirty="0">
                <a:latin typeface="Verdana" panose="020B0604030504040204" pitchFamily="34" charset="0"/>
                <a:ea typeface="Verdana" panose="020B0604030504040204" pitchFamily="34" charset="0"/>
              </a:rPr>
              <a:t> </a:t>
            </a:r>
          </a:p>
        </p:txBody>
      </p:sp>
      <p:pic>
        <p:nvPicPr>
          <p:cNvPr id="5" name="Picture 4">
            <a:extLst>
              <a:ext uri="{FF2B5EF4-FFF2-40B4-BE49-F238E27FC236}">
                <a16:creationId xmlns:a16="http://schemas.microsoft.com/office/drawing/2014/main" id="{FBADAE33-AD05-1815-7740-20D6ECC8201D}"/>
              </a:ext>
            </a:extLst>
          </p:cNvPr>
          <p:cNvPicPr>
            <a:picLocks noChangeAspect="1"/>
          </p:cNvPicPr>
          <p:nvPr/>
        </p:nvPicPr>
        <p:blipFill>
          <a:blip r:embed="rId3"/>
          <a:stretch>
            <a:fillRect/>
          </a:stretch>
        </p:blipFill>
        <p:spPr>
          <a:xfrm>
            <a:off x="723900" y="4216400"/>
            <a:ext cx="10744200" cy="2095500"/>
          </a:xfrm>
          <a:prstGeom prst="rect">
            <a:avLst/>
          </a:prstGeom>
        </p:spPr>
      </p:pic>
    </p:spTree>
    <p:extLst>
      <p:ext uri="{BB962C8B-B14F-4D97-AF65-F5344CB8AC3E}">
        <p14:creationId xmlns:p14="http://schemas.microsoft.com/office/powerpoint/2010/main" val="28633060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C72471C1B238647AC4626933AA70A56" ma:contentTypeVersion="16" ma:contentTypeDescription="Create a new document." ma:contentTypeScope="" ma:versionID="435da3e7b6198940f92f515c1d5f6cfd">
  <xsd:schema xmlns:xsd="http://www.w3.org/2001/XMLSchema" xmlns:xs="http://www.w3.org/2001/XMLSchema" xmlns:p="http://schemas.microsoft.com/office/2006/metadata/properties" xmlns:ns2="fdd7ede6-5cee-4f9c-b433-6f94578ee522" xmlns:ns3="e10788db-c2e5-4471-bde1-5692f43e28f8" targetNamespace="http://schemas.microsoft.com/office/2006/metadata/properties" ma:root="true" ma:fieldsID="9729499b68fef6fef1716d372748297c" ns2:_="" ns3:_="">
    <xsd:import namespace="fdd7ede6-5cee-4f9c-b433-6f94578ee522"/>
    <xsd:import namespace="e10788db-c2e5-4471-bde1-5692f43e28f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d7ede6-5cee-4f9c-b433-6f94578ee52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5dd65f9f-62e1-4329-81b9-07f5ed42faa7"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10788db-c2e5-4471-bde1-5692f43e28f8"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64d3542-aca0-4eb7-9de4-4d8a196cc33d}" ma:internalName="TaxCatchAll" ma:showField="CatchAllData" ma:web="e10788db-c2e5-4471-bde1-5692f43e28f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3B61194-A5BE-4D42-BD91-52B50E18CD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dd7ede6-5cee-4f9c-b433-6f94578ee522"/>
    <ds:schemaRef ds:uri="e10788db-c2e5-4471-bde1-5692f43e28f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4D0B8AA-73AB-4DCB-9467-FA009F766F7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291</TotalTime>
  <Words>722</Words>
  <Application>Microsoft Office PowerPoint</Application>
  <PresentationFormat>Widescreen</PresentationFormat>
  <Paragraphs>66</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Verdana</vt:lpstr>
      <vt:lpstr>Office Theme</vt:lpstr>
      <vt:lpstr>Arno Vale Phonics Information Evening</vt:lpstr>
      <vt:lpstr>Welcome! </vt:lpstr>
      <vt:lpstr>What makes a confident reader?</vt:lpstr>
      <vt:lpstr>What do we know about early reading support? </vt:lpstr>
      <vt:lpstr>Phonics and early reading</vt:lpstr>
      <vt:lpstr>Who needs phonics intervention?</vt:lpstr>
      <vt:lpstr>Which phonics scheme?</vt:lpstr>
      <vt:lpstr>The Little Wandle Letters and Sounds Revised Scheme</vt:lpstr>
      <vt:lpstr>Practising GPCs at home</vt:lpstr>
      <vt:lpstr>Reading Practice Sessions</vt:lpstr>
      <vt:lpstr>Reading Practice Books</vt:lpstr>
      <vt:lpstr>Sharing Books</vt:lpstr>
      <vt:lpstr>Parent support pack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Arno Vale Phonics Information Evening</dc:title>
  <dc:creator>K Carter</dc:creator>
  <cp:lastModifiedBy>K Carter</cp:lastModifiedBy>
  <cp:revision>1</cp:revision>
  <dcterms:created xsi:type="dcterms:W3CDTF">2023-01-07T12:06:41Z</dcterms:created>
  <dcterms:modified xsi:type="dcterms:W3CDTF">2023-01-09T23:06:15Z</dcterms:modified>
</cp:coreProperties>
</file>