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-798" y="-13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9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55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10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70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1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73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25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62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50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502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27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0C54F-7B4B-470A-BDB9-4FB0A0A7AD53}" type="datetimeFigureOut">
              <a:rPr lang="en-GB" smtClean="0"/>
              <a:pPr/>
              <a:t>05/07/2020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BEA14-8119-42EF-BFFD-EA730A4ED4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54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80" y="-554613"/>
            <a:ext cx="12071420" cy="804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72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347" y="734081"/>
            <a:ext cx="7445828" cy="544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75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e the source imag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14" y="755650"/>
            <a:ext cx="7727183" cy="5346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78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062" y="1094014"/>
            <a:ext cx="10058400" cy="5029200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1055077" y="783771"/>
            <a:ext cx="3557116" cy="2312377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 hope I can see my cousins soon because I have missed playing in the garden with them.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7005376" y="2825262"/>
            <a:ext cx="3977472" cy="25003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 hope I will be able to celebrate my birthday with my friends next year.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4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975" y="723900"/>
            <a:ext cx="59055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88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62BC8534DE964D8FC02EC672EC454A" ma:contentTypeVersion="10" ma:contentTypeDescription="Create a new document." ma:contentTypeScope="" ma:versionID="2b7343b92fd4e94079f4b5316ee75533">
  <xsd:schema xmlns:xsd="http://www.w3.org/2001/XMLSchema" xmlns:xs="http://www.w3.org/2001/XMLSchema" xmlns:p="http://schemas.microsoft.com/office/2006/metadata/properties" xmlns:ns2="65945d3a-41a5-475e-8c71-4c35a27c8f1f" xmlns:ns3="51a9bdb9-cedc-4255-8cc4-b69afd9ae2d1" targetNamespace="http://schemas.microsoft.com/office/2006/metadata/properties" ma:root="true" ma:fieldsID="ec6c1dd28e5a141c3a8e5ac97c75df31" ns2:_="" ns3:_="">
    <xsd:import namespace="65945d3a-41a5-475e-8c71-4c35a27c8f1f"/>
    <xsd:import namespace="51a9bdb9-cedc-4255-8cc4-b69afd9ae2d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945d3a-41a5-475e-8c71-4c35a27c8f1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a9bdb9-cedc-4255-8cc4-b69afd9ae2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C16F2A-657A-43EE-A762-82841AE14F99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51a9bdb9-cedc-4255-8cc4-b69afd9ae2d1"/>
    <ds:schemaRef ds:uri="http://schemas.openxmlformats.org/package/2006/metadata/core-properties"/>
    <ds:schemaRef ds:uri="http://www.w3.org/XML/1998/namespace"/>
    <ds:schemaRef ds:uri="65945d3a-41a5-475e-8c71-4c35a27c8f1f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93723EA-4052-4F22-8F0F-E26B8D90C0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03F3A6-FC32-455A-80D6-823C55C89C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945d3a-41a5-475e-8c71-4c35a27c8f1f"/>
    <ds:schemaRef ds:uri="51a9bdb9-cedc-4255-8cc4-b69afd9ae2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35</Words>
  <Application>Microsoft Office PowerPoint</Application>
  <PresentationFormat>Custom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</dc:creator>
  <cp:lastModifiedBy>home</cp:lastModifiedBy>
  <cp:revision>3</cp:revision>
  <dcterms:created xsi:type="dcterms:W3CDTF">2020-05-06T09:38:15Z</dcterms:created>
  <dcterms:modified xsi:type="dcterms:W3CDTF">2020-07-05T21:12:25Z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0x0101009F62BC8534DE964D8FC02EC672EC454A</vt:lpwstr>
  </property>
</Properties>
</file>