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61" r:id="rId3"/>
    <p:sldId id="256" r:id="rId4"/>
    <p:sldId id="257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766D5-62F9-9484-B239-2F759D651AB4}" v="11" dt="2020-12-05T20:15:51.555"/>
    <p1510:client id="{AA7423C5-1D97-A1A9-585D-719D82A6EC29}" v="345" dt="2020-11-30T10:57:42.313"/>
    <p1510:client id="{824D5A3A-E000-4D5A-73B9-2BEB26E0A973}" v="454" dt="2020-12-05T17:51:48.078"/>
    <p1510:client id="{9AC3C66D-A0B7-AE84-7329-5998B0FF08C3}" v="1182" dt="2020-12-06T17:50:44.606"/>
    <p1510:client id="{8A6D2DC5-9FCC-64C7-55FA-106FE4E2F0C4}" v="6" dt="2020-11-29T23:27:25.125"/>
    <p1510:client id="{E88171C6-64D5-491F-96C4-131AD6023739}" v="378" dt="2020-11-29T21:31:02.191"/>
    <p1510:client id="{F51658BA-81C0-48C9-7205-C1F2370A7A3D}" v="22" dt="2020-12-06T17:52:3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FCA8A-3221-40A8-B8B6-CEB36B6FEC3D}" type="doc">
      <dgm:prSet loTypeId="urn:microsoft.com/office/officeart/2005/8/layout/cycle2" loCatId="cycle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2149317-7AC2-4FC7-924A-033A27B405D1}">
      <dgm:prSet phldrT="[Text]" phldr="0"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  <a:latin typeface="Arial Black"/>
            </a:rPr>
            <a:t>   </a:t>
          </a:r>
        </a:p>
      </dgm:t>
    </dgm:pt>
    <dgm:pt modelId="{0DD6D4C0-3EF7-43C2-9EA8-46AB16FB47E6}" type="parTrans" cxnId="{5543516A-69E5-4F8B-9A1E-A767CE6B0DC8}">
      <dgm:prSet/>
      <dgm:spPr/>
      <dgm:t>
        <a:bodyPr/>
        <a:lstStyle/>
        <a:p>
          <a:endParaRPr lang="en-US"/>
        </a:p>
      </dgm:t>
    </dgm:pt>
    <dgm:pt modelId="{D5797740-82A9-47F5-AF1C-B5E6D837ADBA}" type="sibTrans" cxnId="{5543516A-69E5-4F8B-9A1E-A767CE6B0DC8}">
      <dgm:prSet/>
      <dgm:spPr/>
      <dgm:t>
        <a:bodyPr/>
        <a:lstStyle/>
        <a:p>
          <a:endParaRPr lang="en-US"/>
        </a:p>
      </dgm:t>
    </dgm:pt>
    <dgm:pt modelId="{A2254388-3193-423B-8564-9707089ACB90}">
      <dgm:prSet phldrT="[Text]" phldr="0"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  <a:latin typeface="Arial Black"/>
            </a:rPr>
            <a:t>   </a:t>
          </a:r>
        </a:p>
      </dgm:t>
    </dgm:pt>
    <dgm:pt modelId="{A9934220-BFDA-46BB-9D03-56262E3FF0AB}" type="parTrans" cxnId="{6AFCCA84-5787-40F6-B587-B22192639EC9}">
      <dgm:prSet/>
      <dgm:spPr/>
      <dgm:t>
        <a:bodyPr/>
        <a:lstStyle/>
        <a:p>
          <a:endParaRPr lang="en-US"/>
        </a:p>
      </dgm:t>
    </dgm:pt>
    <dgm:pt modelId="{54E0EDEC-9C46-4B93-A14D-13784FCB2087}" type="sibTrans" cxnId="{6AFCCA84-5787-40F6-B587-B22192639EC9}">
      <dgm:prSet/>
      <dgm:spPr/>
      <dgm:t>
        <a:bodyPr/>
        <a:lstStyle/>
        <a:p>
          <a:endParaRPr lang="en-US"/>
        </a:p>
      </dgm:t>
    </dgm:pt>
    <dgm:pt modelId="{83211974-413F-4BD3-B171-C81028A47B32}">
      <dgm:prSet phldrT="[Text]" phldr="0"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  <a:latin typeface="Arial Black"/>
            </a:rPr>
            <a:t>  </a:t>
          </a:r>
        </a:p>
      </dgm:t>
    </dgm:pt>
    <dgm:pt modelId="{432A049C-D493-414B-ACF6-25C4A4E786E9}" type="parTrans" cxnId="{AEADC16A-DECB-4C11-8EB1-1BE1ED65D5D7}">
      <dgm:prSet/>
      <dgm:spPr/>
      <dgm:t>
        <a:bodyPr/>
        <a:lstStyle/>
        <a:p>
          <a:endParaRPr lang="en-US"/>
        </a:p>
      </dgm:t>
    </dgm:pt>
    <dgm:pt modelId="{BF3EA76C-5B90-4091-83B0-D808DE19F950}" type="sibTrans" cxnId="{AEADC16A-DECB-4C11-8EB1-1BE1ED65D5D7}">
      <dgm:prSet/>
      <dgm:spPr/>
      <dgm:t>
        <a:bodyPr/>
        <a:lstStyle/>
        <a:p>
          <a:endParaRPr lang="en-US"/>
        </a:p>
      </dgm:t>
    </dgm:pt>
    <dgm:pt modelId="{F5DFBD7F-BE23-4100-801F-4FA87D52D6BE}">
      <dgm:prSet phldr="0"/>
      <dgm:spPr/>
      <dgm:t>
        <a:bodyPr/>
        <a:lstStyle/>
        <a:p>
          <a:pPr rtl="0"/>
          <a:r>
            <a:rPr lang="en-US" b="1" dirty="0">
              <a:latin typeface="Arial Black"/>
            </a:rPr>
            <a:t>  </a:t>
          </a:r>
        </a:p>
      </dgm:t>
    </dgm:pt>
    <dgm:pt modelId="{D8BEE881-D0E5-4391-AF40-C10ACD73D188}" type="parTrans" cxnId="{95F58F8C-059A-44D5-892F-5AAEBDF08E67}">
      <dgm:prSet/>
      <dgm:spPr/>
      <dgm:t>
        <a:bodyPr/>
        <a:lstStyle/>
        <a:p>
          <a:endParaRPr lang="en-GB"/>
        </a:p>
      </dgm:t>
    </dgm:pt>
    <dgm:pt modelId="{7FC2578B-DD3D-466A-9D13-8A562A0D5948}" type="sibTrans" cxnId="{95F58F8C-059A-44D5-892F-5AAEBDF08E67}">
      <dgm:prSet/>
      <dgm:spPr/>
      <dgm:t>
        <a:bodyPr/>
        <a:lstStyle/>
        <a:p>
          <a:endParaRPr lang="en-US"/>
        </a:p>
      </dgm:t>
    </dgm:pt>
    <dgm:pt modelId="{8D5FB464-CACA-4997-BDD4-90FAFEEC3E8B}">
      <dgm:prSet phldr="0"/>
      <dgm:spPr/>
      <dgm:t>
        <a:bodyPr/>
        <a:lstStyle/>
        <a:p>
          <a:pPr rtl="0"/>
          <a:r>
            <a:rPr lang="en-US" b="1" dirty="0">
              <a:latin typeface="Arial Black"/>
            </a:rPr>
            <a:t>  </a:t>
          </a:r>
        </a:p>
      </dgm:t>
    </dgm:pt>
    <dgm:pt modelId="{99B7FF42-EA70-411C-89A9-E7A17652ACC8}" type="parTrans" cxnId="{C45772FF-C8D8-4D87-8DB3-66E1C0FD9D0B}">
      <dgm:prSet/>
      <dgm:spPr/>
      <dgm:t>
        <a:bodyPr/>
        <a:lstStyle/>
        <a:p>
          <a:endParaRPr lang="en-GB"/>
        </a:p>
      </dgm:t>
    </dgm:pt>
    <dgm:pt modelId="{055F7A33-7FC6-4606-AA8D-CC49E14378AC}" type="sibTrans" cxnId="{C45772FF-C8D8-4D87-8DB3-66E1C0FD9D0B}">
      <dgm:prSet/>
      <dgm:spPr/>
      <dgm:t>
        <a:bodyPr/>
        <a:lstStyle/>
        <a:p>
          <a:endParaRPr lang="en-US"/>
        </a:p>
      </dgm:t>
    </dgm:pt>
    <dgm:pt modelId="{FC812959-134D-4C5F-AF2A-D7B06931280D}" type="pres">
      <dgm:prSet presAssocID="{CA1FCA8A-3221-40A8-B8B6-CEB36B6FEC3D}" presName="cycle" presStyleCnt="0">
        <dgm:presLayoutVars>
          <dgm:dir/>
          <dgm:resizeHandles val="exact"/>
        </dgm:presLayoutVars>
      </dgm:prSet>
      <dgm:spPr/>
    </dgm:pt>
    <dgm:pt modelId="{DD21B5B3-BE9A-43E5-860C-204DCE54F552}" type="pres">
      <dgm:prSet presAssocID="{32149317-7AC2-4FC7-924A-033A27B405D1}" presName="node" presStyleLbl="node1" presStyleIdx="0" presStyleCnt="5">
        <dgm:presLayoutVars>
          <dgm:bulletEnabled val="1"/>
        </dgm:presLayoutVars>
      </dgm:prSet>
      <dgm:spPr/>
    </dgm:pt>
    <dgm:pt modelId="{5978AC7D-1038-4125-8A23-B06C96B35764}" type="pres">
      <dgm:prSet presAssocID="{D5797740-82A9-47F5-AF1C-B5E6D837ADBA}" presName="sibTrans" presStyleLbl="sibTrans2D1" presStyleIdx="0" presStyleCnt="5"/>
      <dgm:spPr/>
    </dgm:pt>
    <dgm:pt modelId="{C001BB26-0FB1-44E5-93BB-B68C960017B5}" type="pres">
      <dgm:prSet presAssocID="{D5797740-82A9-47F5-AF1C-B5E6D837ADBA}" presName="connectorText" presStyleLbl="sibTrans2D1" presStyleIdx="0" presStyleCnt="5"/>
      <dgm:spPr/>
    </dgm:pt>
    <dgm:pt modelId="{B45B1F6C-A27B-4B0B-83AA-AA17A706081F}" type="pres">
      <dgm:prSet presAssocID="{A2254388-3193-423B-8564-9707089ACB90}" presName="node" presStyleLbl="node1" presStyleIdx="1" presStyleCnt="5">
        <dgm:presLayoutVars>
          <dgm:bulletEnabled val="1"/>
        </dgm:presLayoutVars>
      </dgm:prSet>
      <dgm:spPr/>
    </dgm:pt>
    <dgm:pt modelId="{1C9B9308-2B2B-4421-9204-39DD3E405462}" type="pres">
      <dgm:prSet presAssocID="{54E0EDEC-9C46-4B93-A14D-13784FCB2087}" presName="sibTrans" presStyleLbl="sibTrans2D1" presStyleIdx="1" presStyleCnt="5"/>
      <dgm:spPr/>
    </dgm:pt>
    <dgm:pt modelId="{A2234F11-110B-459C-8BFD-2F27809EE407}" type="pres">
      <dgm:prSet presAssocID="{54E0EDEC-9C46-4B93-A14D-13784FCB2087}" presName="connectorText" presStyleLbl="sibTrans2D1" presStyleIdx="1" presStyleCnt="5"/>
      <dgm:spPr/>
    </dgm:pt>
    <dgm:pt modelId="{1E7A45B3-FB33-48CA-AE7E-5E57A82E1410}" type="pres">
      <dgm:prSet presAssocID="{83211974-413F-4BD3-B171-C81028A47B32}" presName="node" presStyleLbl="node1" presStyleIdx="2" presStyleCnt="5">
        <dgm:presLayoutVars>
          <dgm:bulletEnabled val="1"/>
        </dgm:presLayoutVars>
      </dgm:prSet>
      <dgm:spPr/>
    </dgm:pt>
    <dgm:pt modelId="{4E67FCFB-4923-474E-9BBF-F7C1B8DAC508}" type="pres">
      <dgm:prSet presAssocID="{BF3EA76C-5B90-4091-83B0-D808DE19F950}" presName="sibTrans" presStyleLbl="sibTrans2D1" presStyleIdx="2" presStyleCnt="5"/>
      <dgm:spPr/>
    </dgm:pt>
    <dgm:pt modelId="{1DC88BD6-3607-4F1B-9742-78C13F56CAC1}" type="pres">
      <dgm:prSet presAssocID="{BF3EA76C-5B90-4091-83B0-D808DE19F950}" presName="connectorText" presStyleLbl="sibTrans2D1" presStyleIdx="2" presStyleCnt="5"/>
      <dgm:spPr/>
    </dgm:pt>
    <dgm:pt modelId="{1385387C-3C1A-4CCA-808D-3CFAA5322A6F}" type="pres">
      <dgm:prSet presAssocID="{F5DFBD7F-BE23-4100-801F-4FA87D52D6BE}" presName="node" presStyleLbl="node1" presStyleIdx="3" presStyleCnt="5">
        <dgm:presLayoutVars>
          <dgm:bulletEnabled val="1"/>
        </dgm:presLayoutVars>
      </dgm:prSet>
      <dgm:spPr/>
    </dgm:pt>
    <dgm:pt modelId="{06031259-41B3-4E2C-80BA-4419FFD12D95}" type="pres">
      <dgm:prSet presAssocID="{7FC2578B-DD3D-466A-9D13-8A562A0D5948}" presName="sibTrans" presStyleLbl="sibTrans2D1" presStyleIdx="3" presStyleCnt="5"/>
      <dgm:spPr/>
    </dgm:pt>
    <dgm:pt modelId="{FA9A852B-3C42-4B0C-9155-891225825D51}" type="pres">
      <dgm:prSet presAssocID="{7FC2578B-DD3D-466A-9D13-8A562A0D5948}" presName="connectorText" presStyleLbl="sibTrans2D1" presStyleIdx="3" presStyleCnt="5"/>
      <dgm:spPr/>
    </dgm:pt>
    <dgm:pt modelId="{025D6012-81E7-42F2-97EA-526429AD9765}" type="pres">
      <dgm:prSet presAssocID="{8D5FB464-CACA-4997-BDD4-90FAFEEC3E8B}" presName="node" presStyleLbl="node1" presStyleIdx="4" presStyleCnt="5" custRadScaleRad="103704" custRadScaleInc="-6875">
        <dgm:presLayoutVars>
          <dgm:bulletEnabled val="1"/>
        </dgm:presLayoutVars>
      </dgm:prSet>
      <dgm:spPr/>
    </dgm:pt>
    <dgm:pt modelId="{F9351930-385E-436D-805F-B68E0DBE2FE3}" type="pres">
      <dgm:prSet presAssocID="{055F7A33-7FC6-4606-AA8D-CC49E14378AC}" presName="sibTrans" presStyleLbl="sibTrans2D1" presStyleIdx="4" presStyleCnt="5"/>
      <dgm:spPr/>
    </dgm:pt>
    <dgm:pt modelId="{2839CABE-35DE-41ED-8775-494D687ECCBD}" type="pres">
      <dgm:prSet presAssocID="{055F7A33-7FC6-4606-AA8D-CC49E14378AC}" presName="connectorText" presStyleLbl="sibTrans2D1" presStyleIdx="4" presStyleCnt="5"/>
      <dgm:spPr/>
    </dgm:pt>
  </dgm:ptLst>
  <dgm:cxnLst>
    <dgm:cxn modelId="{C14FC637-83A2-4E1F-9644-ED5A6861973E}" type="presOf" srcId="{A2254388-3193-423B-8564-9707089ACB90}" destId="{B45B1F6C-A27B-4B0B-83AA-AA17A706081F}" srcOrd="0" destOrd="0" presId="urn:microsoft.com/office/officeart/2005/8/layout/cycle2"/>
    <dgm:cxn modelId="{5543516A-69E5-4F8B-9A1E-A767CE6B0DC8}" srcId="{CA1FCA8A-3221-40A8-B8B6-CEB36B6FEC3D}" destId="{32149317-7AC2-4FC7-924A-033A27B405D1}" srcOrd="0" destOrd="0" parTransId="{0DD6D4C0-3EF7-43C2-9EA8-46AB16FB47E6}" sibTransId="{D5797740-82A9-47F5-AF1C-B5E6D837ADBA}"/>
    <dgm:cxn modelId="{AEADC16A-DECB-4C11-8EB1-1BE1ED65D5D7}" srcId="{CA1FCA8A-3221-40A8-B8B6-CEB36B6FEC3D}" destId="{83211974-413F-4BD3-B171-C81028A47B32}" srcOrd="2" destOrd="0" parTransId="{432A049C-D493-414B-ACF6-25C4A4E786E9}" sibTransId="{BF3EA76C-5B90-4091-83B0-D808DE19F950}"/>
    <dgm:cxn modelId="{A23BA36E-DB4A-4640-AE9B-1354EEECCDB0}" type="presOf" srcId="{BF3EA76C-5B90-4091-83B0-D808DE19F950}" destId="{1DC88BD6-3607-4F1B-9742-78C13F56CAC1}" srcOrd="1" destOrd="0" presId="urn:microsoft.com/office/officeart/2005/8/layout/cycle2"/>
    <dgm:cxn modelId="{80532450-48EB-433D-9E0D-9CC2A2BBED88}" type="presOf" srcId="{CA1FCA8A-3221-40A8-B8B6-CEB36B6FEC3D}" destId="{FC812959-134D-4C5F-AF2A-D7B06931280D}" srcOrd="0" destOrd="0" presId="urn:microsoft.com/office/officeart/2005/8/layout/cycle2"/>
    <dgm:cxn modelId="{2CC71756-14B0-4408-B109-2E7ADA48F8B8}" type="presOf" srcId="{54E0EDEC-9C46-4B93-A14D-13784FCB2087}" destId="{A2234F11-110B-459C-8BFD-2F27809EE407}" srcOrd="1" destOrd="0" presId="urn:microsoft.com/office/officeart/2005/8/layout/cycle2"/>
    <dgm:cxn modelId="{898E085A-545D-4FA3-B076-252BC42680DE}" type="presOf" srcId="{BF3EA76C-5B90-4091-83B0-D808DE19F950}" destId="{4E67FCFB-4923-474E-9BBF-F7C1B8DAC508}" srcOrd="0" destOrd="0" presId="urn:microsoft.com/office/officeart/2005/8/layout/cycle2"/>
    <dgm:cxn modelId="{6FB26A7F-05B0-488B-A3AF-D73ECA217347}" type="presOf" srcId="{055F7A33-7FC6-4606-AA8D-CC49E14378AC}" destId="{F9351930-385E-436D-805F-B68E0DBE2FE3}" srcOrd="0" destOrd="0" presId="urn:microsoft.com/office/officeart/2005/8/layout/cycle2"/>
    <dgm:cxn modelId="{6AFCCA84-5787-40F6-B587-B22192639EC9}" srcId="{CA1FCA8A-3221-40A8-B8B6-CEB36B6FEC3D}" destId="{A2254388-3193-423B-8564-9707089ACB90}" srcOrd="1" destOrd="0" parTransId="{A9934220-BFDA-46BB-9D03-56262E3FF0AB}" sibTransId="{54E0EDEC-9C46-4B93-A14D-13784FCB2087}"/>
    <dgm:cxn modelId="{8C55FC84-2719-4E43-8D25-31699E003F5B}" type="presOf" srcId="{D5797740-82A9-47F5-AF1C-B5E6D837ADBA}" destId="{C001BB26-0FB1-44E5-93BB-B68C960017B5}" srcOrd="1" destOrd="0" presId="urn:microsoft.com/office/officeart/2005/8/layout/cycle2"/>
    <dgm:cxn modelId="{5B26A788-FE00-458B-86DE-D93D1A264138}" type="presOf" srcId="{54E0EDEC-9C46-4B93-A14D-13784FCB2087}" destId="{1C9B9308-2B2B-4421-9204-39DD3E405462}" srcOrd="0" destOrd="0" presId="urn:microsoft.com/office/officeart/2005/8/layout/cycle2"/>
    <dgm:cxn modelId="{95F58F8C-059A-44D5-892F-5AAEBDF08E67}" srcId="{CA1FCA8A-3221-40A8-B8B6-CEB36B6FEC3D}" destId="{F5DFBD7F-BE23-4100-801F-4FA87D52D6BE}" srcOrd="3" destOrd="0" parTransId="{D8BEE881-D0E5-4391-AF40-C10ACD73D188}" sibTransId="{7FC2578B-DD3D-466A-9D13-8A562A0D5948}"/>
    <dgm:cxn modelId="{9B48EC8D-F0E3-4676-9530-C64A5A00CE9F}" type="presOf" srcId="{D5797740-82A9-47F5-AF1C-B5E6D837ADBA}" destId="{5978AC7D-1038-4125-8A23-B06C96B35764}" srcOrd="0" destOrd="0" presId="urn:microsoft.com/office/officeart/2005/8/layout/cycle2"/>
    <dgm:cxn modelId="{DC1F9493-E8C6-4B4D-8E23-54B49E2C2B97}" type="presOf" srcId="{7FC2578B-DD3D-466A-9D13-8A562A0D5948}" destId="{06031259-41B3-4E2C-80BA-4419FFD12D95}" srcOrd="0" destOrd="0" presId="urn:microsoft.com/office/officeart/2005/8/layout/cycle2"/>
    <dgm:cxn modelId="{C54A1EA1-B349-4B50-9E71-6C83E9C3C6A7}" type="presOf" srcId="{32149317-7AC2-4FC7-924A-033A27B405D1}" destId="{DD21B5B3-BE9A-43E5-860C-204DCE54F552}" srcOrd="0" destOrd="0" presId="urn:microsoft.com/office/officeart/2005/8/layout/cycle2"/>
    <dgm:cxn modelId="{B3CF76B8-0CB2-4A52-A7EE-2AF112405B76}" type="presOf" srcId="{055F7A33-7FC6-4606-AA8D-CC49E14378AC}" destId="{2839CABE-35DE-41ED-8775-494D687ECCBD}" srcOrd="1" destOrd="0" presId="urn:microsoft.com/office/officeart/2005/8/layout/cycle2"/>
    <dgm:cxn modelId="{57CA99D1-CFDD-4582-98DF-BF8C197B2B49}" type="presOf" srcId="{F5DFBD7F-BE23-4100-801F-4FA87D52D6BE}" destId="{1385387C-3C1A-4CCA-808D-3CFAA5322A6F}" srcOrd="0" destOrd="0" presId="urn:microsoft.com/office/officeart/2005/8/layout/cycle2"/>
    <dgm:cxn modelId="{988C10DD-D3B8-4B76-AA20-779E56CE7563}" type="presOf" srcId="{8D5FB464-CACA-4997-BDD4-90FAFEEC3E8B}" destId="{025D6012-81E7-42F2-97EA-526429AD9765}" srcOrd="0" destOrd="0" presId="urn:microsoft.com/office/officeart/2005/8/layout/cycle2"/>
    <dgm:cxn modelId="{F0B5A8DF-9238-4338-A6C4-F7E987628112}" type="presOf" srcId="{83211974-413F-4BD3-B171-C81028A47B32}" destId="{1E7A45B3-FB33-48CA-AE7E-5E57A82E1410}" srcOrd="0" destOrd="0" presId="urn:microsoft.com/office/officeart/2005/8/layout/cycle2"/>
    <dgm:cxn modelId="{FD4727F2-ECE4-45B6-963F-67B0F2EEC41B}" type="presOf" srcId="{7FC2578B-DD3D-466A-9D13-8A562A0D5948}" destId="{FA9A852B-3C42-4B0C-9155-891225825D51}" srcOrd="1" destOrd="0" presId="urn:microsoft.com/office/officeart/2005/8/layout/cycle2"/>
    <dgm:cxn modelId="{C45772FF-C8D8-4D87-8DB3-66E1C0FD9D0B}" srcId="{CA1FCA8A-3221-40A8-B8B6-CEB36B6FEC3D}" destId="{8D5FB464-CACA-4997-BDD4-90FAFEEC3E8B}" srcOrd="4" destOrd="0" parTransId="{99B7FF42-EA70-411C-89A9-E7A17652ACC8}" sibTransId="{055F7A33-7FC6-4606-AA8D-CC49E14378AC}"/>
    <dgm:cxn modelId="{5CB47862-C860-4A16-9B50-D6A8EDD8C14B}" type="presParOf" srcId="{FC812959-134D-4C5F-AF2A-D7B06931280D}" destId="{DD21B5B3-BE9A-43E5-860C-204DCE54F552}" srcOrd="0" destOrd="0" presId="urn:microsoft.com/office/officeart/2005/8/layout/cycle2"/>
    <dgm:cxn modelId="{00A4B8E6-E55C-4ADA-99D4-FD6BB2EB74B0}" type="presParOf" srcId="{FC812959-134D-4C5F-AF2A-D7B06931280D}" destId="{5978AC7D-1038-4125-8A23-B06C96B35764}" srcOrd="1" destOrd="0" presId="urn:microsoft.com/office/officeart/2005/8/layout/cycle2"/>
    <dgm:cxn modelId="{6C051502-E87B-472B-9B64-8737BDDB78BC}" type="presParOf" srcId="{5978AC7D-1038-4125-8A23-B06C96B35764}" destId="{C001BB26-0FB1-44E5-93BB-B68C960017B5}" srcOrd="0" destOrd="0" presId="urn:microsoft.com/office/officeart/2005/8/layout/cycle2"/>
    <dgm:cxn modelId="{5DE690DA-28FE-4BEB-A403-340E8F53CEBC}" type="presParOf" srcId="{FC812959-134D-4C5F-AF2A-D7B06931280D}" destId="{B45B1F6C-A27B-4B0B-83AA-AA17A706081F}" srcOrd="2" destOrd="0" presId="urn:microsoft.com/office/officeart/2005/8/layout/cycle2"/>
    <dgm:cxn modelId="{EEA1CBCE-597D-4602-856A-F5B334AD4428}" type="presParOf" srcId="{FC812959-134D-4C5F-AF2A-D7B06931280D}" destId="{1C9B9308-2B2B-4421-9204-39DD3E405462}" srcOrd="3" destOrd="0" presId="urn:microsoft.com/office/officeart/2005/8/layout/cycle2"/>
    <dgm:cxn modelId="{A946C257-7F25-4019-BEF0-6D1A3223C7D9}" type="presParOf" srcId="{1C9B9308-2B2B-4421-9204-39DD3E405462}" destId="{A2234F11-110B-459C-8BFD-2F27809EE407}" srcOrd="0" destOrd="0" presId="urn:microsoft.com/office/officeart/2005/8/layout/cycle2"/>
    <dgm:cxn modelId="{79CA247A-CD99-4C4F-A6A6-3F458C1D5C9C}" type="presParOf" srcId="{FC812959-134D-4C5F-AF2A-D7B06931280D}" destId="{1E7A45B3-FB33-48CA-AE7E-5E57A82E1410}" srcOrd="4" destOrd="0" presId="urn:microsoft.com/office/officeart/2005/8/layout/cycle2"/>
    <dgm:cxn modelId="{61386255-4BD7-46E2-AEF5-A6AEFABD642F}" type="presParOf" srcId="{FC812959-134D-4C5F-AF2A-D7B06931280D}" destId="{4E67FCFB-4923-474E-9BBF-F7C1B8DAC508}" srcOrd="5" destOrd="0" presId="urn:microsoft.com/office/officeart/2005/8/layout/cycle2"/>
    <dgm:cxn modelId="{05B22EDF-88E6-4898-BC21-ECFE49F99CEF}" type="presParOf" srcId="{4E67FCFB-4923-474E-9BBF-F7C1B8DAC508}" destId="{1DC88BD6-3607-4F1B-9742-78C13F56CAC1}" srcOrd="0" destOrd="0" presId="urn:microsoft.com/office/officeart/2005/8/layout/cycle2"/>
    <dgm:cxn modelId="{06C9D3EF-BFDB-44E5-AA43-1BEAFF811917}" type="presParOf" srcId="{FC812959-134D-4C5F-AF2A-D7B06931280D}" destId="{1385387C-3C1A-4CCA-808D-3CFAA5322A6F}" srcOrd="6" destOrd="0" presId="urn:microsoft.com/office/officeart/2005/8/layout/cycle2"/>
    <dgm:cxn modelId="{500A9A71-A11C-4552-90AA-C83A02200916}" type="presParOf" srcId="{FC812959-134D-4C5F-AF2A-D7B06931280D}" destId="{06031259-41B3-4E2C-80BA-4419FFD12D95}" srcOrd="7" destOrd="0" presId="urn:microsoft.com/office/officeart/2005/8/layout/cycle2"/>
    <dgm:cxn modelId="{197486BA-EC02-4301-9F01-E69DA7C288A3}" type="presParOf" srcId="{06031259-41B3-4E2C-80BA-4419FFD12D95}" destId="{FA9A852B-3C42-4B0C-9155-891225825D51}" srcOrd="0" destOrd="0" presId="urn:microsoft.com/office/officeart/2005/8/layout/cycle2"/>
    <dgm:cxn modelId="{9BDD60CF-A3FC-4B35-997B-EF10EC1EA136}" type="presParOf" srcId="{FC812959-134D-4C5F-AF2A-D7B06931280D}" destId="{025D6012-81E7-42F2-97EA-526429AD9765}" srcOrd="8" destOrd="0" presId="urn:microsoft.com/office/officeart/2005/8/layout/cycle2"/>
    <dgm:cxn modelId="{F866AF23-6E72-476B-9DE4-9DCFD52F84B2}" type="presParOf" srcId="{FC812959-134D-4C5F-AF2A-D7B06931280D}" destId="{F9351930-385E-436D-805F-B68E0DBE2FE3}" srcOrd="9" destOrd="0" presId="urn:microsoft.com/office/officeart/2005/8/layout/cycle2"/>
    <dgm:cxn modelId="{0DA099A9-74F6-4AB2-90F6-96270A215AFB}" type="presParOf" srcId="{F9351930-385E-436D-805F-B68E0DBE2FE3}" destId="{2839CABE-35DE-41ED-8775-494D687ECC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1B5B3-BE9A-43E5-860C-204DCE54F552}">
      <dsp:nvSpPr>
        <dsp:cNvPr id="0" name=""/>
        <dsp:cNvSpPr/>
      </dsp:nvSpPr>
      <dsp:spPr>
        <a:xfrm>
          <a:off x="7321714" y="349"/>
          <a:ext cx="1930068" cy="193006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FF00"/>
              </a:solidFill>
              <a:latin typeface="Arial Black"/>
            </a:rPr>
            <a:t>   </a:t>
          </a:r>
        </a:p>
      </dsp:txBody>
      <dsp:txXfrm>
        <a:off x="7604366" y="283001"/>
        <a:ext cx="1364764" cy="1364764"/>
      </dsp:txXfrm>
    </dsp:sp>
    <dsp:sp modelId="{5978AC7D-1038-4125-8A23-B06C96B35764}">
      <dsp:nvSpPr>
        <dsp:cNvPr id="0" name=""/>
        <dsp:cNvSpPr/>
      </dsp:nvSpPr>
      <dsp:spPr>
        <a:xfrm rot="2160000">
          <a:off x="9190581" y="1482438"/>
          <a:ext cx="512235" cy="65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205255" y="1567555"/>
        <a:ext cx="358565" cy="390839"/>
      </dsp:txXfrm>
    </dsp:sp>
    <dsp:sp modelId="{B45B1F6C-A27B-4B0B-83AA-AA17A706081F}">
      <dsp:nvSpPr>
        <dsp:cNvPr id="0" name=""/>
        <dsp:cNvSpPr/>
      </dsp:nvSpPr>
      <dsp:spPr>
        <a:xfrm>
          <a:off x="9665072" y="1702898"/>
          <a:ext cx="1930068" cy="193006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FF00"/>
              </a:solidFill>
              <a:latin typeface="Arial Black"/>
            </a:rPr>
            <a:t>   </a:t>
          </a:r>
        </a:p>
      </dsp:txBody>
      <dsp:txXfrm>
        <a:off x="9947724" y="1985550"/>
        <a:ext cx="1364764" cy="1364764"/>
      </dsp:txXfrm>
    </dsp:sp>
    <dsp:sp modelId="{1C9B9308-2B2B-4421-9204-39DD3E405462}">
      <dsp:nvSpPr>
        <dsp:cNvPr id="0" name=""/>
        <dsp:cNvSpPr/>
      </dsp:nvSpPr>
      <dsp:spPr>
        <a:xfrm rot="6480000">
          <a:off x="9930927" y="3705837"/>
          <a:ext cx="512235" cy="65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10031505" y="3763042"/>
        <a:ext cx="358565" cy="390839"/>
      </dsp:txXfrm>
    </dsp:sp>
    <dsp:sp modelId="{1E7A45B3-FB33-48CA-AE7E-5E57A82E1410}">
      <dsp:nvSpPr>
        <dsp:cNvPr id="0" name=""/>
        <dsp:cNvSpPr/>
      </dsp:nvSpPr>
      <dsp:spPr>
        <a:xfrm>
          <a:off x="8769989" y="4457681"/>
          <a:ext cx="1930068" cy="193006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FFFF00"/>
              </a:solidFill>
              <a:latin typeface="Arial Black"/>
            </a:rPr>
            <a:t>  </a:t>
          </a:r>
        </a:p>
      </dsp:txBody>
      <dsp:txXfrm>
        <a:off x="9052641" y="4740333"/>
        <a:ext cx="1364764" cy="1364764"/>
      </dsp:txXfrm>
    </dsp:sp>
    <dsp:sp modelId="{4E67FCFB-4923-474E-9BBF-F7C1B8DAC508}">
      <dsp:nvSpPr>
        <dsp:cNvPr id="0" name=""/>
        <dsp:cNvSpPr/>
      </dsp:nvSpPr>
      <dsp:spPr>
        <a:xfrm rot="10800000">
          <a:off x="8045128" y="5097016"/>
          <a:ext cx="512235" cy="65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8198798" y="5227295"/>
        <a:ext cx="358565" cy="390839"/>
      </dsp:txXfrm>
    </dsp:sp>
    <dsp:sp modelId="{1385387C-3C1A-4CCA-808D-3CFAA5322A6F}">
      <dsp:nvSpPr>
        <dsp:cNvPr id="0" name=""/>
        <dsp:cNvSpPr/>
      </dsp:nvSpPr>
      <dsp:spPr>
        <a:xfrm>
          <a:off x="5873440" y="4457681"/>
          <a:ext cx="1930068" cy="193006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Arial Black"/>
            </a:rPr>
            <a:t>  </a:t>
          </a:r>
        </a:p>
      </dsp:txBody>
      <dsp:txXfrm>
        <a:off x="6156092" y="4740333"/>
        <a:ext cx="1364764" cy="1364764"/>
      </dsp:txXfrm>
    </dsp:sp>
    <dsp:sp modelId="{06031259-41B3-4E2C-80BA-4419FFD12D95}">
      <dsp:nvSpPr>
        <dsp:cNvPr id="0" name=""/>
        <dsp:cNvSpPr/>
      </dsp:nvSpPr>
      <dsp:spPr>
        <a:xfrm rot="14955706">
          <a:off x="6089400" y="3771447"/>
          <a:ext cx="494343" cy="65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6189808" y="3971073"/>
        <a:ext cx="346040" cy="390839"/>
      </dsp:txXfrm>
    </dsp:sp>
    <dsp:sp modelId="{025D6012-81E7-42F2-97EA-526429AD9765}">
      <dsp:nvSpPr>
        <dsp:cNvPr id="0" name=""/>
        <dsp:cNvSpPr/>
      </dsp:nvSpPr>
      <dsp:spPr>
        <a:xfrm>
          <a:off x="4859728" y="1780375"/>
          <a:ext cx="1930068" cy="193006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Arial Black"/>
            </a:rPr>
            <a:t>  </a:t>
          </a:r>
        </a:p>
      </dsp:txBody>
      <dsp:txXfrm>
        <a:off x="5142380" y="2063027"/>
        <a:ext cx="1364764" cy="1364764"/>
      </dsp:txXfrm>
    </dsp:sp>
    <dsp:sp modelId="{F9351930-385E-436D-805F-B68E0DBE2FE3}">
      <dsp:nvSpPr>
        <dsp:cNvPr id="0" name=""/>
        <dsp:cNvSpPr/>
      </dsp:nvSpPr>
      <dsp:spPr>
        <a:xfrm rot="19447976">
          <a:off x="6748666" y="1539435"/>
          <a:ext cx="587241" cy="65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65369" y="1721324"/>
        <a:ext cx="411069" cy="390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4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close up of a fire&#10;&#10;Description automatically generated">
            <a:extLst>
              <a:ext uri="{FF2B5EF4-FFF2-40B4-BE49-F238E27FC236}">
                <a16:creationId xmlns:a16="http://schemas.microsoft.com/office/drawing/2014/main" id="{1CB49DEE-A406-443E-AB2E-ACAB0707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-75310"/>
            <a:ext cx="12183533" cy="6934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4FE91-27A1-46EA-B81E-9DC351B3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/>
                <a:cs typeface="Calibri Light"/>
              </a:rPr>
              <a:t>Fire Safety </a:t>
            </a:r>
            <a:endParaRPr lang="en-US" sz="6000">
              <a:solidFill>
                <a:schemeClr val="bg1"/>
              </a:solidFill>
              <a:latin typeface="Arial Black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42C2-5CC2-40C2-B961-EF91A328ED47}"/>
              </a:ext>
            </a:extLst>
          </p:cNvPr>
          <p:cNvSpPr txBox="1"/>
          <p:nvPr/>
        </p:nvSpPr>
        <p:spPr>
          <a:xfrm>
            <a:off x="1528234" y="2184400"/>
            <a:ext cx="2743200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Calibri"/>
              </a:rPr>
              <a:t>call </a:t>
            </a:r>
            <a:r>
              <a:rPr lang="en-US" sz="4000" b="1" dirty="0">
                <a:solidFill>
                  <a:schemeClr val="bg1"/>
                </a:solidFill>
                <a:cs typeface="Calibri"/>
              </a:rPr>
              <a:t>999</a:t>
            </a:r>
            <a:r>
              <a:rPr lang="en-US" sz="4000" dirty="0">
                <a:solidFill>
                  <a:schemeClr val="bg1"/>
                </a:solidFill>
                <a:cs typeface="Calibri"/>
              </a:rPr>
              <a:t> ONLY in an emergency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4" name="Picture 14" descr="A person wearing a costume&#10;&#10;Description automatically generated">
            <a:extLst>
              <a:ext uri="{FF2B5EF4-FFF2-40B4-BE49-F238E27FC236}">
                <a16:creationId xmlns:a16="http://schemas.microsoft.com/office/drawing/2014/main" id="{CF21761D-AD8F-4720-8F80-7F898DDE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234" y="1697555"/>
            <a:ext cx="3050116" cy="299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8391F-29BF-4F89-8CF3-AFC785D01D0E}"/>
              </a:ext>
            </a:extLst>
          </p:cNvPr>
          <p:cNvSpPr txBox="1"/>
          <p:nvPr/>
        </p:nvSpPr>
        <p:spPr>
          <a:xfrm>
            <a:off x="9284398" y="-50200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Never</a:t>
            </a:r>
            <a:r>
              <a:rPr lang="en-US" sz="4000" dirty="0">
                <a:solidFill>
                  <a:schemeClr val="bg1"/>
                </a:solidFill>
              </a:rPr>
              <a:t> play with fire 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DA40-8264-4F1B-AC55-C86456889D2C}"/>
              </a:ext>
            </a:extLst>
          </p:cNvPr>
          <p:cNvSpPr txBox="1"/>
          <p:nvPr/>
        </p:nvSpPr>
        <p:spPr>
          <a:xfrm>
            <a:off x="1319613" y="4716584"/>
            <a:ext cx="55266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Calibri"/>
              </a:rPr>
              <a:t>Have working </a:t>
            </a:r>
            <a:r>
              <a:rPr lang="en-US" sz="4000" b="1" dirty="0">
                <a:solidFill>
                  <a:schemeClr val="bg1"/>
                </a:solidFill>
                <a:cs typeface="Calibri"/>
              </a:rPr>
              <a:t>smoke alarms</a:t>
            </a:r>
            <a:r>
              <a:rPr lang="en-US" sz="4000" dirty="0">
                <a:solidFill>
                  <a:schemeClr val="bg1"/>
                </a:solidFill>
                <a:cs typeface="Calibri"/>
              </a:rPr>
              <a:t> on every floor of your property</a:t>
            </a:r>
            <a:endParaRPr lang="en-US" sz="4000" b="1" u="sng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44C62-FF68-435E-8A93-3AD396EAB950}"/>
              </a:ext>
            </a:extLst>
          </p:cNvPr>
          <p:cNvSpPr txBox="1"/>
          <p:nvPr/>
        </p:nvSpPr>
        <p:spPr>
          <a:xfrm>
            <a:off x="242358" y="390525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Calibri"/>
              </a:rPr>
              <a:t>Get </a:t>
            </a:r>
            <a:r>
              <a:rPr lang="en-US" sz="4000" b="1" dirty="0">
                <a:solidFill>
                  <a:schemeClr val="bg1"/>
                </a:solidFill>
                <a:cs typeface="Calibri"/>
              </a:rPr>
              <a:t>out</a:t>
            </a:r>
            <a:r>
              <a:rPr lang="en-US" sz="4000" dirty="0">
                <a:solidFill>
                  <a:schemeClr val="bg1"/>
                </a:solidFill>
                <a:cs typeface="Calibri"/>
              </a:rPr>
              <a:t> and </a:t>
            </a:r>
            <a:r>
              <a:rPr lang="en-US" sz="4000" b="1" dirty="0">
                <a:solidFill>
                  <a:schemeClr val="bg1"/>
                </a:solidFill>
                <a:cs typeface="Calibri"/>
              </a:rPr>
              <a:t>stay out 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F8F14-33D6-4435-ABE4-6A9F413C5723}"/>
              </a:ext>
            </a:extLst>
          </p:cNvPr>
          <p:cNvSpPr txBox="1"/>
          <p:nvPr/>
        </p:nvSpPr>
        <p:spPr>
          <a:xfrm>
            <a:off x="7768142" y="1298349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1" dirty="0">
                <a:solidFill>
                  <a:schemeClr val="bg1"/>
                </a:solidFill>
              </a:rPr>
              <a:t>Test</a:t>
            </a:r>
            <a:r>
              <a:rPr lang="en-US" sz="4000" dirty="0">
                <a:solidFill>
                  <a:schemeClr val="bg1"/>
                </a:solidFill>
              </a:rPr>
              <a:t> your smoke alarms weekly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EB7A1-1268-43F0-8299-F4A3CA32CDF7}"/>
              </a:ext>
            </a:extLst>
          </p:cNvPr>
          <p:cNvSpPr txBox="1"/>
          <p:nvPr/>
        </p:nvSpPr>
        <p:spPr>
          <a:xfrm>
            <a:off x="9139742" y="4043852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Calibri"/>
              </a:rPr>
              <a:t>Close</a:t>
            </a:r>
            <a:r>
              <a:rPr lang="en-US" sz="4000" dirty="0">
                <a:solidFill>
                  <a:schemeClr val="bg1"/>
                </a:solidFill>
                <a:cs typeface="Calibri"/>
              </a:rPr>
              <a:t> your internal doors at night</a:t>
            </a:r>
          </a:p>
        </p:txBody>
      </p:sp>
    </p:spTree>
    <p:extLst>
      <p:ext uri="{BB962C8B-B14F-4D97-AF65-F5344CB8AC3E}">
        <p14:creationId xmlns:p14="http://schemas.microsoft.com/office/powerpoint/2010/main" val="109962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68AF172B-9951-4199-9EAF-5E17277AB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286339"/>
              </p:ext>
            </p:extLst>
          </p:nvPr>
        </p:nvGraphicFramePr>
        <p:xfrm>
          <a:off x="-2571747" y="361953"/>
          <a:ext cx="16573498" cy="63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72455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rial Black"/>
                <a:cs typeface="Calibri Light"/>
              </a:rPr>
              <a:t>Night-time routine quiz</a:t>
            </a:r>
            <a:r>
              <a:rPr lang="en-US" sz="4000" u="sng" dirty="0">
                <a:cs typeface="Calibri Light"/>
              </a:rPr>
              <a:t> 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EBB28B-6DE9-4DC3-B11F-45BFD45274C7}"/>
              </a:ext>
            </a:extLst>
          </p:cNvPr>
          <p:cNvSpPr txBox="1"/>
          <p:nvPr/>
        </p:nvSpPr>
        <p:spPr>
          <a:xfrm>
            <a:off x="4925484" y="1168400"/>
            <a:ext cx="17377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b="1">
                <a:solidFill>
                  <a:srgbClr val="FFFF00"/>
                </a:solidFill>
                <a:cs typeface="Calibri"/>
              </a:rPr>
              <a:t>Turn off all your electrics at night?</a:t>
            </a:r>
            <a:endParaRPr lang="en-US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7D6B97C6-8AD6-4A08-8356-FE0878EA892F}"/>
              </a:ext>
            </a:extLst>
          </p:cNvPr>
          <p:cNvSpPr txBox="1"/>
          <p:nvPr/>
        </p:nvSpPr>
        <p:spPr>
          <a:xfrm>
            <a:off x="7026275" y="2507192"/>
            <a:ext cx="17060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b="1">
                <a:solidFill>
                  <a:srgbClr val="FFFF00"/>
                </a:solidFill>
                <a:cs typeface="Calibri"/>
              </a:rPr>
              <a:t>Close all internal doors at night before bed?</a:t>
            </a:r>
            <a:endParaRPr lang="en-US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F892392B-6F5E-46EC-AE03-C4A9B2E98D1B}"/>
              </a:ext>
            </a:extLst>
          </p:cNvPr>
          <p:cNvSpPr txBox="1"/>
          <p:nvPr/>
        </p:nvSpPr>
        <p:spPr>
          <a:xfrm>
            <a:off x="3814233" y="4936067"/>
            <a:ext cx="15472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Calibri"/>
              </a:rPr>
              <a:t>Make sure house keys are in a safe place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160FA028-388A-4176-B320-1178711D7900}"/>
              </a:ext>
            </a:extLst>
          </p:cNvPr>
          <p:cNvSpPr txBox="1"/>
          <p:nvPr/>
        </p:nvSpPr>
        <p:spPr>
          <a:xfrm>
            <a:off x="2824692" y="2740025"/>
            <a:ext cx="198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Calibri"/>
              </a:rPr>
              <a:t>Have a working phone upstairs</a:t>
            </a:r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66BB64B6-A163-48B1-8401-F65E4F1054E9}"/>
              </a:ext>
            </a:extLst>
          </p:cNvPr>
          <p:cNvSpPr txBox="1"/>
          <p:nvPr/>
        </p:nvSpPr>
        <p:spPr>
          <a:xfrm>
            <a:off x="6364817" y="5041901"/>
            <a:ext cx="13991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b="1" dirty="0">
                <a:solidFill>
                  <a:srgbClr val="FFFF00"/>
                </a:solidFill>
                <a:cs typeface="Calibri"/>
              </a:rPr>
              <a:t>Make sure your exits are clear?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gear, ware&#10;&#10;Description automatically generated">
            <a:extLst>
              <a:ext uri="{FF2B5EF4-FFF2-40B4-BE49-F238E27FC236}">
                <a16:creationId xmlns:a16="http://schemas.microsoft.com/office/drawing/2014/main" id="{FCA2075D-6B99-4C29-B124-3163D72CA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2" t="12023" r="21788" b="12610"/>
          <a:stretch/>
        </p:blipFill>
        <p:spPr>
          <a:xfrm>
            <a:off x="862806" y="768902"/>
            <a:ext cx="3372053" cy="2966529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3FAEDAA-139D-4156-9A79-B2859680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55" y="2383"/>
            <a:ext cx="7070731" cy="6793703"/>
          </a:xfrm>
          <a:prstGeom prst="rect">
            <a:avLst/>
          </a:prstGeom>
        </p:spPr>
      </p:pic>
      <p:pic>
        <p:nvPicPr>
          <p:cNvPr id="4" name="Graphic 4" descr="Broken Fire Hydrant">
            <a:extLst>
              <a:ext uri="{FF2B5EF4-FFF2-40B4-BE49-F238E27FC236}">
                <a16:creationId xmlns:a16="http://schemas.microsoft.com/office/drawing/2014/main" id="{7F8DDCAD-9986-4945-8661-8DF2E4248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956" y="3424238"/>
            <a:ext cx="3474243" cy="3474243"/>
          </a:xfrm>
          <a:prstGeom prst="rect">
            <a:avLst/>
          </a:prstGeom>
        </p:spPr>
      </p:pic>
      <p:pic>
        <p:nvPicPr>
          <p:cNvPr id="5" name="Graphic 5" descr="Fire Extinguisher">
            <a:extLst>
              <a:ext uri="{FF2B5EF4-FFF2-40B4-BE49-F238E27FC236}">
                <a16:creationId xmlns:a16="http://schemas.microsoft.com/office/drawing/2014/main" id="{F9942E43-D42E-4293-9892-8B0CFE251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3581" y="3960019"/>
            <a:ext cx="2914650" cy="2914650"/>
          </a:xfrm>
          <a:prstGeom prst="rect">
            <a:avLst/>
          </a:prstGeom>
        </p:spPr>
      </p:pic>
      <p:pic>
        <p:nvPicPr>
          <p:cNvPr id="6" name="Graphic 6" descr="Bonfire">
            <a:extLst>
              <a:ext uri="{FF2B5EF4-FFF2-40B4-BE49-F238E27FC236}">
                <a16:creationId xmlns:a16="http://schemas.microsoft.com/office/drawing/2014/main" id="{08090C6B-5C7A-444E-ABEC-55B0765C15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1987" y="4305301"/>
            <a:ext cx="2557462" cy="2557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07384-23CA-45E6-922E-F14EDAD20E7B}"/>
              </a:ext>
            </a:extLst>
          </p:cNvPr>
          <p:cNvSpPr txBox="1"/>
          <p:nvPr/>
        </p:nvSpPr>
        <p:spPr>
          <a:xfrm>
            <a:off x="747712" y="69055"/>
            <a:ext cx="388619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000000"/>
                </a:solidFill>
              </a:rPr>
              <a:t>Fire</a:t>
            </a:r>
            <a:r>
              <a:rPr lang="en-US" sz="3200" b="1" u="sng" dirty="0">
                <a:solidFill>
                  <a:srgbClr val="000000"/>
                </a:solidFill>
              </a:rPr>
              <a:t> </a:t>
            </a:r>
            <a:r>
              <a:rPr lang="en-US" sz="4000" b="1" u="sng">
                <a:solidFill>
                  <a:srgbClr val="000000"/>
                </a:solidFill>
              </a:rPr>
              <a:t>Prevention</a:t>
            </a:r>
            <a:r>
              <a:rPr lang="en-US" sz="3200" b="1" u="sng" dirty="0">
                <a:solidFill>
                  <a:srgbClr val="000000"/>
                </a:solidFill>
              </a:rPr>
              <a:t> </a:t>
            </a:r>
            <a:endParaRPr lang="en-US" sz="3200" b="1" u="sng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31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EB0E0-359A-4B8C-85B0-6BCC2F1F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107883"/>
            <a:ext cx="5922823" cy="133547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ea typeface="+mj-lt"/>
                <a:cs typeface="+mj-lt"/>
              </a:rPr>
              <a:t>HOME SAFETY RULES</a:t>
            </a:r>
            <a:endParaRPr lang="en-US" b="1">
              <a:solidFill>
                <a:srgbClr val="FF0000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2D36-79B7-4554-A793-ECD06C5E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129144"/>
            <a:ext cx="5933146" cy="4931829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7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Put away _____ after playing to keep floors and steps clear and safe from falls.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Do not use the oven, stove or microwave unless an _____ helps you.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Never _____ with matches, Irons,  Toasters or Candles.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Every home should have working _____ alarms.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_____ that is cooking should be carefully watched.</a:t>
            </a:r>
          </a:p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Call _____  in an emergency.  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picture containing instrument&#10;&#10;Description automatically generated">
            <a:extLst>
              <a:ext uri="{FF2B5EF4-FFF2-40B4-BE49-F238E27FC236}">
                <a16:creationId xmlns:a16="http://schemas.microsoft.com/office/drawing/2014/main" id="{434BB368-06F6-4418-BB42-38476968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" r="6409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B9A50-D811-4480-908E-A45A62168224}"/>
              </a:ext>
            </a:extLst>
          </p:cNvPr>
          <p:cNvSpPr txBox="1"/>
          <p:nvPr/>
        </p:nvSpPr>
        <p:spPr>
          <a:xfrm>
            <a:off x="8349054" y="1256481"/>
            <a:ext cx="2743200" cy="6047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endParaRPr lang="en-US" sz="3600" b="1">
              <a:cs typeface="Calibri"/>
            </a:endParaRPr>
          </a:p>
          <a:p>
            <a:pPr algn="ctr">
              <a:spcAft>
                <a:spcPts val="600"/>
              </a:spcAft>
            </a:pPr>
            <a:endParaRPr lang="en-US" sz="3600" b="1"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3600" b="1">
                <a:cs typeface="Calibri"/>
              </a:rPr>
              <a:t>PLAY</a:t>
            </a:r>
          </a:p>
          <a:p>
            <a:pPr algn="ctr">
              <a:spcAft>
                <a:spcPts val="600"/>
              </a:spcAft>
            </a:pPr>
            <a:r>
              <a:rPr lang="en-US" sz="3600" b="1">
                <a:ea typeface="+mn-lt"/>
                <a:cs typeface="+mn-lt"/>
              </a:rPr>
              <a:t>SMOKE</a:t>
            </a:r>
            <a:endParaRPr lang="en-US"/>
          </a:p>
          <a:p>
            <a:pPr algn="ctr">
              <a:spcAft>
                <a:spcPts val="600"/>
              </a:spcAft>
            </a:pPr>
            <a:r>
              <a:rPr lang="en-US" sz="3600" b="1">
                <a:ea typeface="+mn-lt"/>
                <a:cs typeface="+mn-lt"/>
              </a:rPr>
              <a:t>999</a:t>
            </a:r>
            <a:endParaRPr lang="en-US"/>
          </a:p>
          <a:p>
            <a:pPr algn="ctr">
              <a:spcAft>
                <a:spcPts val="600"/>
              </a:spcAft>
            </a:pPr>
            <a:r>
              <a:rPr lang="en-US" sz="3600" b="1">
                <a:ea typeface="+mn-lt"/>
                <a:cs typeface="+mn-lt"/>
              </a:rPr>
              <a:t>TOYS</a:t>
            </a:r>
            <a:endParaRPr lang="en-US"/>
          </a:p>
          <a:p>
            <a:pPr algn="ctr">
              <a:spcAft>
                <a:spcPts val="600"/>
              </a:spcAft>
            </a:pPr>
            <a:r>
              <a:rPr lang="en-US" sz="3600" b="1">
                <a:cs typeface="Calibri"/>
              </a:rPr>
              <a:t>FOOD</a:t>
            </a:r>
          </a:p>
          <a:p>
            <a:pPr algn="ctr">
              <a:spcAft>
                <a:spcPts val="600"/>
              </a:spcAft>
            </a:pPr>
            <a:r>
              <a:rPr lang="en-US" sz="3600" b="1">
                <a:ea typeface="+mn-lt"/>
                <a:cs typeface="+mn-lt"/>
              </a:rPr>
              <a:t>ADULT</a:t>
            </a:r>
            <a:endParaRPr lang="en-US"/>
          </a:p>
          <a:p>
            <a:pPr algn="ctr">
              <a:spcAft>
                <a:spcPts val="600"/>
              </a:spcAft>
            </a:pPr>
            <a:endParaRPr lang="en-US" sz="3600" b="1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05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C5B49E-6627-4F12-ABBF-A1A130811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45" y="3970"/>
            <a:ext cx="12251562" cy="6850326"/>
          </a:xfrm>
        </p:spPr>
      </p:pic>
      <p:pic>
        <p:nvPicPr>
          <p:cNvPr id="2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33A814F8-6CE2-4E5D-9C56-6ED0F8DB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772" y="2578100"/>
            <a:ext cx="2555291" cy="4114800"/>
          </a:xfrm>
          <a:prstGeom prst="rect">
            <a:avLst/>
          </a:prstGeom>
        </p:spPr>
      </p:pic>
      <p:pic>
        <p:nvPicPr>
          <p:cNvPr id="3" name="Picture 4" descr="A picture containing gear, ware&#10;&#10;Description automatically generated">
            <a:extLst>
              <a:ext uri="{FF2B5EF4-FFF2-40B4-BE49-F238E27FC236}">
                <a16:creationId xmlns:a16="http://schemas.microsoft.com/office/drawing/2014/main" id="{19B23ECD-563E-4776-B75E-D0F4F0B4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484" y="47914"/>
            <a:ext cx="2859617" cy="19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gear, ware&#10;&#10;Description automatically generated">
            <a:extLst>
              <a:ext uri="{FF2B5EF4-FFF2-40B4-BE49-F238E27FC236}">
                <a16:creationId xmlns:a16="http://schemas.microsoft.com/office/drawing/2014/main" id="{0DE16E52-F34F-4AB4-A170-BFAA939B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98" y="153749"/>
            <a:ext cx="9172573" cy="5829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D5E9C-9F32-4C23-AB3C-301EC3524C39}"/>
              </a:ext>
            </a:extLst>
          </p:cNvPr>
          <p:cNvSpPr txBox="1"/>
          <p:nvPr/>
        </p:nvSpPr>
        <p:spPr>
          <a:xfrm>
            <a:off x="2738703" y="153723"/>
            <a:ext cx="67013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Comic Sans MS"/>
                <a:cs typeface="Calibri"/>
              </a:rPr>
              <a:t>Fire Safety Certificate </a:t>
            </a:r>
            <a:endParaRPr lang="en-US" sz="40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C05B6-D4EF-4B25-8C3B-F00D2544256E}"/>
              </a:ext>
            </a:extLst>
          </p:cNvPr>
          <p:cNvSpPr txBox="1"/>
          <p:nvPr/>
        </p:nvSpPr>
        <p:spPr>
          <a:xfrm>
            <a:off x="2962275" y="5053806"/>
            <a:ext cx="62674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 have learned about fire saftey and what to do if there is a fire.</a:t>
            </a:r>
          </a:p>
          <a:p>
            <a:pPr algn="ctr"/>
            <a:r>
              <a:rPr lang="en-US" dirty="0">
                <a:cs typeface="Calibri"/>
              </a:rPr>
              <a:t>I will follow fire safety rules to keep my</a:t>
            </a:r>
            <a:r>
              <a:rPr lang="en-US">
                <a:cs typeface="Calibri"/>
              </a:rPr>
              <a:t> family and myself safe.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>
                <a:cs typeface="Calibri"/>
              </a:rPr>
              <a:t>Awarded to ______________________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A224E-C31A-4062-9C45-E4A1F2E83DF6}"/>
              </a:ext>
            </a:extLst>
          </p:cNvPr>
          <p:cNvSpPr txBox="1"/>
          <p:nvPr/>
        </p:nvSpPr>
        <p:spPr>
          <a:xfrm>
            <a:off x="10112640" y="5855495"/>
            <a:ext cx="1957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Date:__________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C402D-5A7E-4824-A8EF-F50F447CA71A}"/>
              </a:ext>
            </a:extLst>
          </p:cNvPr>
          <p:cNvSpPr txBox="1"/>
          <p:nvPr/>
        </p:nvSpPr>
        <p:spPr>
          <a:xfrm>
            <a:off x="364067" y="5932223"/>
            <a:ext cx="3187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Teacher_________________</a:t>
            </a:r>
            <a:endParaRPr lang="en-US">
              <a:cs typeface="Calibri"/>
            </a:endParaRPr>
          </a:p>
        </p:txBody>
      </p:sp>
      <p:pic>
        <p:nvPicPr>
          <p:cNvPr id="8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B63A8178-FA95-4D8B-860C-C1D6BBDD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2" y="1011767"/>
            <a:ext cx="2555291" cy="4114800"/>
          </a:xfrm>
          <a:prstGeom prst="rect">
            <a:avLst/>
          </a:prstGeom>
        </p:spPr>
      </p:pic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545194-3554-4B84-99DF-0306C12D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467" y="1010709"/>
            <a:ext cx="3274482" cy="40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222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Comic Sans MS</vt:lpstr>
      <vt:lpstr>office theme</vt:lpstr>
      <vt:lpstr>Office Theme</vt:lpstr>
      <vt:lpstr>Fire Safety </vt:lpstr>
      <vt:lpstr>Night-time routine quiz </vt:lpstr>
      <vt:lpstr>PowerPoint Presentation</vt:lpstr>
      <vt:lpstr>HOME SAFETY RULES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Office</cp:lastModifiedBy>
  <cp:revision>816</cp:revision>
  <dcterms:created xsi:type="dcterms:W3CDTF">2020-11-29T19:18:15Z</dcterms:created>
  <dcterms:modified xsi:type="dcterms:W3CDTF">2021-02-12T13:49:40Z</dcterms:modified>
</cp:coreProperties>
</file>