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6"/>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51E7A9-09CB-6A48-B3BB-8894BED6DE35}" type="doc">
      <dgm:prSet loTypeId="urn:microsoft.com/office/officeart/2005/8/layout/hProcess6" loCatId="" qsTypeId="urn:microsoft.com/office/officeart/2005/8/quickstyle/3D1" qsCatId="3D" csTypeId="urn:microsoft.com/office/officeart/2005/8/colors/accent1_2" csCatId="accent1" phldr="1"/>
      <dgm:spPr/>
      <dgm:t>
        <a:bodyPr/>
        <a:lstStyle/>
        <a:p>
          <a:endParaRPr lang="en-US"/>
        </a:p>
      </dgm:t>
    </dgm:pt>
    <dgm:pt modelId="{05CD0E41-6B7F-D549-BA1F-B05717C0025D}">
      <dgm:prSet phldrT="[Text]"/>
      <dgm:spPr/>
      <dgm:t>
        <a:bodyPr/>
        <a:lstStyle/>
        <a:p>
          <a:r>
            <a:rPr lang="en-US" dirty="0" smtClean="0"/>
            <a:t>Stage 1</a:t>
          </a:r>
          <a:endParaRPr lang="en-US" dirty="0"/>
        </a:p>
      </dgm:t>
    </dgm:pt>
    <dgm:pt modelId="{79586D74-30E8-8B4D-90E8-D74E972581C6}" type="parTrans" cxnId="{8052032F-5821-494E-9389-68544BE1F4E3}">
      <dgm:prSet/>
      <dgm:spPr/>
      <dgm:t>
        <a:bodyPr/>
        <a:lstStyle/>
        <a:p>
          <a:endParaRPr lang="en-US"/>
        </a:p>
      </dgm:t>
    </dgm:pt>
    <dgm:pt modelId="{F56713FE-41C4-3348-AEB8-127CAF275463}" type="sibTrans" cxnId="{8052032F-5821-494E-9389-68544BE1F4E3}">
      <dgm:prSet/>
      <dgm:spPr/>
      <dgm:t>
        <a:bodyPr/>
        <a:lstStyle/>
        <a:p>
          <a:endParaRPr lang="en-US"/>
        </a:p>
      </dgm:t>
    </dgm:pt>
    <dgm:pt modelId="{D9A35240-41E3-7644-B9EE-AA4670D9D0AF}">
      <dgm:prSet phldrT="[Text]" custT="1"/>
      <dgm:spPr>
        <a:solidFill>
          <a:schemeClr val="accent4">
            <a:alpha val="90000"/>
          </a:schemeClr>
        </a:solidFill>
      </dgm:spPr>
      <dgm:t>
        <a:bodyPr/>
        <a:lstStyle/>
        <a:p>
          <a:r>
            <a:rPr lang="en-US" sz="1000" dirty="0" smtClean="0">
              <a:latin typeface="Chalkboard SE" charset="0"/>
              <a:ea typeface="Chalkboard SE" charset="0"/>
              <a:cs typeface="Chalkboard SE" charset="0"/>
            </a:rPr>
            <a:t>Observation</a:t>
          </a:r>
          <a:endParaRPr lang="en-US" sz="1000" dirty="0">
            <a:latin typeface="Chalkboard SE" charset="0"/>
            <a:ea typeface="Chalkboard SE" charset="0"/>
            <a:cs typeface="Chalkboard SE" charset="0"/>
          </a:endParaRPr>
        </a:p>
      </dgm:t>
    </dgm:pt>
    <dgm:pt modelId="{8E7D56D0-95FE-F14E-928C-53F6279087CD}" type="parTrans" cxnId="{B2EDD05D-27F0-6847-BCAE-294926D43CFD}">
      <dgm:prSet/>
      <dgm:spPr/>
      <dgm:t>
        <a:bodyPr/>
        <a:lstStyle/>
        <a:p>
          <a:endParaRPr lang="en-US"/>
        </a:p>
      </dgm:t>
    </dgm:pt>
    <dgm:pt modelId="{8804CC6B-2F5F-5440-9025-EE0240B4E6CC}" type="sibTrans" cxnId="{B2EDD05D-27F0-6847-BCAE-294926D43CFD}">
      <dgm:prSet/>
      <dgm:spPr/>
      <dgm:t>
        <a:bodyPr/>
        <a:lstStyle/>
        <a:p>
          <a:endParaRPr lang="en-US"/>
        </a:p>
      </dgm:t>
    </dgm:pt>
    <dgm:pt modelId="{DD433E56-9B57-4548-89D0-F4C733D9863E}">
      <dgm:prSet phldrT="[Text]" custT="1"/>
      <dgm:spPr>
        <a:solidFill>
          <a:schemeClr val="accent4">
            <a:alpha val="90000"/>
          </a:schemeClr>
        </a:solidFill>
      </dgm:spPr>
      <dgm:t>
        <a:bodyPr/>
        <a:lstStyle/>
        <a:p>
          <a:r>
            <a:rPr lang="en-US" sz="1000" dirty="0" smtClean="0">
              <a:latin typeface="Chalkboard SE" charset="0"/>
              <a:ea typeface="Chalkboard SE" charset="0"/>
              <a:cs typeface="Chalkboard SE" charset="0"/>
            </a:rPr>
            <a:t>Instruction</a:t>
          </a:r>
          <a:endParaRPr lang="en-US" sz="1000" dirty="0">
            <a:latin typeface="Chalkboard SE" charset="0"/>
            <a:ea typeface="Chalkboard SE" charset="0"/>
            <a:cs typeface="Chalkboard SE" charset="0"/>
          </a:endParaRPr>
        </a:p>
      </dgm:t>
    </dgm:pt>
    <dgm:pt modelId="{4ED0859A-6C8F-0347-9534-7D445BF9B27C}" type="parTrans" cxnId="{646801D3-B014-C345-93CC-0BD344999A7E}">
      <dgm:prSet/>
      <dgm:spPr/>
      <dgm:t>
        <a:bodyPr/>
        <a:lstStyle/>
        <a:p>
          <a:endParaRPr lang="en-US"/>
        </a:p>
      </dgm:t>
    </dgm:pt>
    <dgm:pt modelId="{E9FD5DD4-7449-8E4C-BAD3-930CB569852B}" type="sibTrans" cxnId="{646801D3-B014-C345-93CC-0BD344999A7E}">
      <dgm:prSet/>
      <dgm:spPr/>
      <dgm:t>
        <a:bodyPr/>
        <a:lstStyle/>
        <a:p>
          <a:endParaRPr lang="en-US"/>
        </a:p>
      </dgm:t>
    </dgm:pt>
    <dgm:pt modelId="{D8C7C23C-2D45-E64B-9409-CEA1DA3AE8AA}">
      <dgm:prSet phldrT="[Text]"/>
      <dgm:spPr/>
      <dgm:t>
        <a:bodyPr/>
        <a:lstStyle/>
        <a:p>
          <a:r>
            <a:rPr lang="en-US" dirty="0" smtClean="0"/>
            <a:t>Stage 2</a:t>
          </a:r>
          <a:endParaRPr lang="en-US" dirty="0"/>
        </a:p>
      </dgm:t>
    </dgm:pt>
    <dgm:pt modelId="{5A0804DD-98DC-3F4F-8FCA-49ADA9979D23}" type="parTrans" cxnId="{42C0DEC2-9EC1-234B-A61B-5AD59CB1EDB4}">
      <dgm:prSet/>
      <dgm:spPr/>
      <dgm:t>
        <a:bodyPr/>
        <a:lstStyle/>
        <a:p>
          <a:endParaRPr lang="en-US"/>
        </a:p>
      </dgm:t>
    </dgm:pt>
    <dgm:pt modelId="{4B3C559C-573B-0040-AF2F-36BD67904165}" type="sibTrans" cxnId="{42C0DEC2-9EC1-234B-A61B-5AD59CB1EDB4}">
      <dgm:prSet/>
      <dgm:spPr/>
      <dgm:t>
        <a:bodyPr/>
        <a:lstStyle/>
        <a:p>
          <a:endParaRPr lang="en-US"/>
        </a:p>
      </dgm:t>
    </dgm:pt>
    <dgm:pt modelId="{1152492B-3CD6-FE4E-B808-E787FDE635EC}">
      <dgm:prSet phldrT="[Text]"/>
      <dgm:spPr>
        <a:solidFill>
          <a:schemeClr val="accent6">
            <a:alpha val="90000"/>
          </a:schemeClr>
        </a:solidFill>
      </dgm:spPr>
      <dgm:t>
        <a:bodyPr/>
        <a:lstStyle/>
        <a:p>
          <a:r>
            <a:rPr lang="en-US" dirty="0" smtClean="0">
              <a:latin typeface="Chalkboard SE" charset="0"/>
              <a:ea typeface="Chalkboard SE" charset="0"/>
              <a:cs typeface="Chalkboard SE" charset="0"/>
            </a:rPr>
            <a:t>Trying Out The Skill</a:t>
          </a:r>
          <a:endParaRPr lang="en-US" dirty="0">
            <a:latin typeface="Chalkboard SE" charset="0"/>
            <a:ea typeface="Chalkboard SE" charset="0"/>
            <a:cs typeface="Chalkboard SE" charset="0"/>
          </a:endParaRPr>
        </a:p>
      </dgm:t>
    </dgm:pt>
    <dgm:pt modelId="{253AE2D5-B835-BE4F-88CD-D1BB749EDDCB}" type="parTrans" cxnId="{64C69C45-184C-0B4B-9A82-43DC966E6B30}">
      <dgm:prSet/>
      <dgm:spPr/>
      <dgm:t>
        <a:bodyPr/>
        <a:lstStyle/>
        <a:p>
          <a:endParaRPr lang="en-US"/>
        </a:p>
      </dgm:t>
    </dgm:pt>
    <dgm:pt modelId="{BC1209F4-336A-AA44-80CB-C1ADEC6E669C}" type="sibTrans" cxnId="{64C69C45-184C-0B4B-9A82-43DC966E6B30}">
      <dgm:prSet/>
      <dgm:spPr/>
      <dgm:t>
        <a:bodyPr/>
        <a:lstStyle/>
        <a:p>
          <a:endParaRPr lang="en-US"/>
        </a:p>
      </dgm:t>
    </dgm:pt>
    <dgm:pt modelId="{EE500A18-B0DD-784B-945B-C5992DD12C02}">
      <dgm:prSet phldrT="[Text]"/>
      <dgm:spPr>
        <a:solidFill>
          <a:schemeClr val="accent6">
            <a:alpha val="90000"/>
          </a:schemeClr>
        </a:solidFill>
      </dgm:spPr>
      <dgm:t>
        <a:bodyPr/>
        <a:lstStyle/>
        <a:p>
          <a:r>
            <a:rPr lang="en-US" dirty="0" smtClean="0">
              <a:latin typeface="Chalkboard SE" charset="0"/>
              <a:ea typeface="Chalkboard SE" charset="0"/>
              <a:cs typeface="Chalkboard SE" charset="0"/>
            </a:rPr>
            <a:t>Explore and Practice</a:t>
          </a:r>
          <a:endParaRPr lang="en-US" dirty="0">
            <a:latin typeface="Chalkboard SE" charset="0"/>
            <a:ea typeface="Chalkboard SE" charset="0"/>
            <a:cs typeface="Chalkboard SE" charset="0"/>
          </a:endParaRPr>
        </a:p>
      </dgm:t>
    </dgm:pt>
    <dgm:pt modelId="{DC78EFF3-2FAB-884D-AD08-EDB9D72258C2}" type="parTrans" cxnId="{8009B937-6881-8C49-8EC9-98B6BF2EB69B}">
      <dgm:prSet/>
      <dgm:spPr/>
      <dgm:t>
        <a:bodyPr/>
        <a:lstStyle/>
        <a:p>
          <a:endParaRPr lang="en-US"/>
        </a:p>
      </dgm:t>
    </dgm:pt>
    <dgm:pt modelId="{EC5B460D-D0B3-DF47-B53F-1A3C001C589B}" type="sibTrans" cxnId="{8009B937-6881-8C49-8EC9-98B6BF2EB69B}">
      <dgm:prSet/>
      <dgm:spPr/>
      <dgm:t>
        <a:bodyPr/>
        <a:lstStyle/>
        <a:p>
          <a:endParaRPr lang="en-US"/>
        </a:p>
      </dgm:t>
    </dgm:pt>
    <dgm:pt modelId="{DCD8CC00-2BAF-F34C-AB61-6694836E84C8}">
      <dgm:prSet phldrT="[Text]"/>
      <dgm:spPr/>
      <dgm:t>
        <a:bodyPr/>
        <a:lstStyle/>
        <a:p>
          <a:r>
            <a:rPr lang="en-US" dirty="0" smtClean="0"/>
            <a:t>Stage 3</a:t>
          </a:r>
          <a:endParaRPr lang="en-US" dirty="0"/>
        </a:p>
      </dgm:t>
    </dgm:pt>
    <dgm:pt modelId="{861B8788-196E-1E43-8605-3D5F85327B64}" type="parTrans" cxnId="{A9DBCB08-ED9A-0145-859F-A16AA8087994}">
      <dgm:prSet/>
      <dgm:spPr/>
      <dgm:t>
        <a:bodyPr/>
        <a:lstStyle/>
        <a:p>
          <a:endParaRPr lang="en-US"/>
        </a:p>
      </dgm:t>
    </dgm:pt>
    <dgm:pt modelId="{EA6B4C93-8D87-6840-8E8D-F1FFD04F8D7E}" type="sibTrans" cxnId="{A9DBCB08-ED9A-0145-859F-A16AA8087994}">
      <dgm:prSet/>
      <dgm:spPr/>
      <dgm:t>
        <a:bodyPr/>
        <a:lstStyle/>
        <a:p>
          <a:endParaRPr lang="en-US"/>
        </a:p>
      </dgm:t>
    </dgm:pt>
    <dgm:pt modelId="{FFA53169-00AE-0747-90D3-840E28056A2A}">
      <dgm:prSet phldrT="[Text]"/>
      <dgm:spPr>
        <a:solidFill>
          <a:schemeClr val="accent4">
            <a:lumMod val="60000"/>
            <a:lumOff val="40000"/>
            <a:alpha val="90000"/>
          </a:schemeClr>
        </a:solidFill>
      </dgm:spPr>
      <dgm:t>
        <a:bodyPr/>
        <a:lstStyle/>
        <a:p>
          <a:r>
            <a:rPr lang="en-US" dirty="0" smtClean="0">
              <a:latin typeface="Chalkboard SE" charset="0"/>
              <a:ea typeface="Chalkboard SE" charset="0"/>
              <a:cs typeface="Chalkboard SE" charset="0"/>
            </a:rPr>
            <a:t>Skill Identification</a:t>
          </a:r>
        </a:p>
        <a:p>
          <a:r>
            <a:rPr lang="en-US" dirty="0" smtClean="0">
              <a:latin typeface="Chalkboard SE" charset="0"/>
              <a:ea typeface="Chalkboard SE" charset="0"/>
              <a:cs typeface="Chalkboard SE" charset="0"/>
            </a:rPr>
            <a:t>Identify Problems and Finding Solutions.</a:t>
          </a:r>
          <a:endParaRPr lang="en-US" dirty="0">
            <a:latin typeface="Chalkboard SE" charset="0"/>
            <a:ea typeface="Chalkboard SE" charset="0"/>
            <a:cs typeface="Chalkboard SE" charset="0"/>
          </a:endParaRPr>
        </a:p>
      </dgm:t>
    </dgm:pt>
    <dgm:pt modelId="{5052EAB9-87DD-C448-9BDE-619792659435}" type="parTrans" cxnId="{8A75EE0D-366E-8B43-A512-75B794DB563A}">
      <dgm:prSet/>
      <dgm:spPr/>
      <dgm:t>
        <a:bodyPr/>
        <a:lstStyle/>
        <a:p>
          <a:endParaRPr lang="en-US"/>
        </a:p>
      </dgm:t>
    </dgm:pt>
    <dgm:pt modelId="{A7F490E2-BCDD-7247-BD3A-928783AEA095}" type="sibTrans" cxnId="{8A75EE0D-366E-8B43-A512-75B794DB563A}">
      <dgm:prSet/>
      <dgm:spPr/>
      <dgm:t>
        <a:bodyPr/>
        <a:lstStyle/>
        <a:p>
          <a:endParaRPr lang="en-US"/>
        </a:p>
      </dgm:t>
    </dgm:pt>
    <dgm:pt modelId="{08F2E2F7-D81D-7E4B-A00E-E1F5560E6444}">
      <dgm:prSet phldrT="[Text]"/>
      <dgm:spPr/>
      <dgm:t>
        <a:bodyPr/>
        <a:lstStyle/>
        <a:p>
          <a:r>
            <a:rPr lang="en-US" dirty="0" smtClean="0"/>
            <a:t>Stage 4</a:t>
          </a:r>
          <a:endParaRPr lang="en-US" dirty="0"/>
        </a:p>
      </dgm:t>
    </dgm:pt>
    <dgm:pt modelId="{666EACB1-043A-574F-9C4E-6CDECED7D4EA}" type="parTrans" cxnId="{AB0614B5-0BFC-ED4C-826E-A221D0457CF8}">
      <dgm:prSet/>
      <dgm:spPr/>
      <dgm:t>
        <a:bodyPr/>
        <a:lstStyle/>
        <a:p>
          <a:endParaRPr lang="en-US"/>
        </a:p>
      </dgm:t>
    </dgm:pt>
    <dgm:pt modelId="{7255083A-95C6-8541-BB0A-909940040DF7}" type="sibTrans" cxnId="{AB0614B5-0BFC-ED4C-826E-A221D0457CF8}">
      <dgm:prSet/>
      <dgm:spPr/>
      <dgm:t>
        <a:bodyPr/>
        <a:lstStyle/>
        <a:p>
          <a:endParaRPr lang="en-US"/>
        </a:p>
      </dgm:t>
    </dgm:pt>
    <dgm:pt modelId="{3C4929D9-FE56-1F45-B3DD-48EE355B163B}">
      <dgm:prSet phldrT="[Text]"/>
      <dgm:spPr/>
      <dgm:t>
        <a:bodyPr/>
        <a:lstStyle/>
        <a:p>
          <a:r>
            <a:rPr lang="en-US" dirty="0" smtClean="0"/>
            <a:t>Stage 5</a:t>
          </a:r>
          <a:endParaRPr lang="en-US" dirty="0"/>
        </a:p>
      </dgm:t>
    </dgm:pt>
    <dgm:pt modelId="{250C7147-C59F-BE4F-B72C-46A504B7DB49}" type="parTrans" cxnId="{5EB73109-D18D-E74D-9FFB-534438D79DCA}">
      <dgm:prSet/>
      <dgm:spPr/>
      <dgm:t>
        <a:bodyPr/>
        <a:lstStyle/>
        <a:p>
          <a:endParaRPr lang="en-US"/>
        </a:p>
      </dgm:t>
    </dgm:pt>
    <dgm:pt modelId="{954B8012-81D9-5940-AC5C-23511AA070F3}" type="sibTrans" cxnId="{5EB73109-D18D-E74D-9FFB-534438D79DCA}">
      <dgm:prSet/>
      <dgm:spPr/>
      <dgm:t>
        <a:bodyPr/>
        <a:lstStyle/>
        <a:p>
          <a:endParaRPr lang="en-US"/>
        </a:p>
      </dgm:t>
    </dgm:pt>
    <dgm:pt modelId="{4732692D-89AB-7140-84A9-8F4998A5B882}">
      <dgm:prSet custT="1"/>
      <dgm:spPr>
        <a:blipFill rotWithShape="0">
          <a:blip xmlns:r="http://schemas.openxmlformats.org/officeDocument/2006/relationships" r:embed="rId1"/>
          <a:tile tx="0" ty="0" sx="100000" sy="100000" flip="none" algn="tl"/>
        </a:blipFill>
      </dgm:spPr>
      <dgm:t>
        <a:bodyPr/>
        <a:lstStyle/>
        <a:p>
          <a:r>
            <a:rPr lang="en-US" sz="1000" dirty="0" smtClean="0">
              <a:latin typeface="Chalkboard SE" charset="0"/>
              <a:ea typeface="Chalkboard SE" charset="0"/>
              <a:cs typeface="Chalkboard SE" charset="0"/>
            </a:rPr>
            <a:t>Adding Challenges and Refining Skills</a:t>
          </a:r>
          <a:endParaRPr lang="en-US" sz="1000" dirty="0">
            <a:latin typeface="Chalkboard SE" charset="0"/>
            <a:ea typeface="Chalkboard SE" charset="0"/>
            <a:cs typeface="Chalkboard SE" charset="0"/>
          </a:endParaRPr>
        </a:p>
      </dgm:t>
    </dgm:pt>
    <dgm:pt modelId="{57899553-B5FB-0740-AB65-656DBFFC6B97}" type="parTrans" cxnId="{5127D885-7E60-E241-B25D-A3E1FC15E552}">
      <dgm:prSet/>
      <dgm:spPr/>
      <dgm:t>
        <a:bodyPr/>
        <a:lstStyle/>
        <a:p>
          <a:endParaRPr lang="en-US"/>
        </a:p>
      </dgm:t>
    </dgm:pt>
    <dgm:pt modelId="{3CA95E01-28DE-9544-A733-D259EC687101}" type="sibTrans" cxnId="{5127D885-7E60-E241-B25D-A3E1FC15E552}">
      <dgm:prSet/>
      <dgm:spPr/>
      <dgm:t>
        <a:bodyPr/>
        <a:lstStyle/>
        <a:p>
          <a:endParaRPr lang="en-US"/>
        </a:p>
      </dgm:t>
    </dgm:pt>
    <dgm:pt modelId="{FCACA545-75DB-1E42-B17B-FF3445F91A5F}">
      <dgm:prSet custT="1"/>
      <dgm:spPr>
        <a:solidFill>
          <a:schemeClr val="accent5">
            <a:lumMod val="60000"/>
            <a:lumOff val="40000"/>
          </a:schemeClr>
        </a:solidFill>
      </dgm:spPr>
      <dgm:t>
        <a:bodyPr/>
        <a:lstStyle/>
        <a:p>
          <a:r>
            <a:rPr lang="en-US" sz="1000" dirty="0" smtClean="0">
              <a:latin typeface="Chalkboard SE" charset="0"/>
              <a:ea typeface="Chalkboard SE" charset="0"/>
              <a:cs typeface="Chalkboard SE" charset="0"/>
            </a:rPr>
            <a:t>Reflecting on learning linking to concepts.</a:t>
          </a:r>
          <a:endParaRPr lang="en-US" sz="1000" dirty="0">
            <a:latin typeface="Chalkboard SE" charset="0"/>
            <a:ea typeface="Chalkboard SE" charset="0"/>
            <a:cs typeface="Chalkboard SE" charset="0"/>
          </a:endParaRPr>
        </a:p>
      </dgm:t>
    </dgm:pt>
    <dgm:pt modelId="{C765EEE2-81CF-A949-B1C7-C5B40FDB9223}" type="parTrans" cxnId="{9C794E37-EA68-BE49-86B4-B3F4C6555A65}">
      <dgm:prSet/>
      <dgm:spPr/>
      <dgm:t>
        <a:bodyPr/>
        <a:lstStyle/>
        <a:p>
          <a:endParaRPr lang="en-US"/>
        </a:p>
      </dgm:t>
    </dgm:pt>
    <dgm:pt modelId="{02DDFF3B-088A-744C-B658-2197CBC7E4BB}" type="sibTrans" cxnId="{9C794E37-EA68-BE49-86B4-B3F4C6555A65}">
      <dgm:prSet/>
      <dgm:spPr/>
      <dgm:t>
        <a:bodyPr/>
        <a:lstStyle/>
        <a:p>
          <a:endParaRPr lang="en-US"/>
        </a:p>
      </dgm:t>
    </dgm:pt>
    <dgm:pt modelId="{2D83E3C7-4E6F-9A49-B3E4-F0058B7E8098}" type="pres">
      <dgm:prSet presAssocID="{6E51E7A9-09CB-6A48-B3BB-8894BED6DE35}" presName="theList" presStyleCnt="0">
        <dgm:presLayoutVars>
          <dgm:dir/>
          <dgm:animLvl val="lvl"/>
          <dgm:resizeHandles val="exact"/>
        </dgm:presLayoutVars>
      </dgm:prSet>
      <dgm:spPr/>
      <dgm:t>
        <a:bodyPr/>
        <a:lstStyle/>
        <a:p>
          <a:endParaRPr lang="en-US"/>
        </a:p>
      </dgm:t>
    </dgm:pt>
    <dgm:pt modelId="{39E1C22B-2EFE-C240-AA08-D407721BD15A}" type="pres">
      <dgm:prSet presAssocID="{05CD0E41-6B7F-D549-BA1F-B05717C0025D}" presName="compNode" presStyleCnt="0"/>
      <dgm:spPr/>
    </dgm:pt>
    <dgm:pt modelId="{858B610C-A098-A94C-84CF-04DC4845424A}" type="pres">
      <dgm:prSet presAssocID="{05CD0E41-6B7F-D549-BA1F-B05717C0025D}" presName="noGeometry" presStyleCnt="0"/>
      <dgm:spPr/>
    </dgm:pt>
    <dgm:pt modelId="{997BDCBC-FD83-3646-92AC-9F848E6BE247}" type="pres">
      <dgm:prSet presAssocID="{05CD0E41-6B7F-D549-BA1F-B05717C0025D}" presName="childTextVisible" presStyleLbl="bgAccFollowNode1" presStyleIdx="0" presStyleCnt="5" custScaleX="116073" custLinFactNeighborX="8321" custLinFactNeighborY="-806">
        <dgm:presLayoutVars>
          <dgm:bulletEnabled val="1"/>
        </dgm:presLayoutVars>
      </dgm:prSet>
      <dgm:spPr/>
      <dgm:t>
        <a:bodyPr/>
        <a:lstStyle/>
        <a:p>
          <a:endParaRPr lang="en-US"/>
        </a:p>
      </dgm:t>
    </dgm:pt>
    <dgm:pt modelId="{5BB0880B-D3B5-E046-BCC8-3DD9A13D486D}" type="pres">
      <dgm:prSet presAssocID="{05CD0E41-6B7F-D549-BA1F-B05717C0025D}" presName="childTextHidden" presStyleLbl="bgAccFollowNode1" presStyleIdx="0" presStyleCnt="5"/>
      <dgm:spPr/>
      <dgm:t>
        <a:bodyPr/>
        <a:lstStyle/>
        <a:p>
          <a:endParaRPr lang="en-US"/>
        </a:p>
      </dgm:t>
    </dgm:pt>
    <dgm:pt modelId="{7E25231F-643B-2D45-9C38-A0481D1354AC}" type="pres">
      <dgm:prSet presAssocID="{05CD0E41-6B7F-D549-BA1F-B05717C0025D}" presName="parentText" presStyleLbl="node1" presStyleIdx="0" presStyleCnt="5" custLinFactNeighborX="-3524" custLinFactNeighborY="0">
        <dgm:presLayoutVars>
          <dgm:chMax val="1"/>
          <dgm:bulletEnabled val="1"/>
        </dgm:presLayoutVars>
      </dgm:prSet>
      <dgm:spPr/>
      <dgm:t>
        <a:bodyPr/>
        <a:lstStyle/>
        <a:p>
          <a:endParaRPr lang="en-US"/>
        </a:p>
      </dgm:t>
    </dgm:pt>
    <dgm:pt modelId="{B9DADAD3-4356-D747-B35B-321ABD3DC883}" type="pres">
      <dgm:prSet presAssocID="{05CD0E41-6B7F-D549-BA1F-B05717C0025D}" presName="aSpace" presStyleCnt="0"/>
      <dgm:spPr/>
    </dgm:pt>
    <dgm:pt modelId="{57DD905A-5A28-E141-8F05-7ADC2C7E770E}" type="pres">
      <dgm:prSet presAssocID="{D8C7C23C-2D45-E64B-9409-CEA1DA3AE8AA}" presName="compNode" presStyleCnt="0"/>
      <dgm:spPr/>
    </dgm:pt>
    <dgm:pt modelId="{4B99E9BE-8B07-9445-A8E8-359E26973F08}" type="pres">
      <dgm:prSet presAssocID="{D8C7C23C-2D45-E64B-9409-CEA1DA3AE8AA}" presName="noGeometry" presStyleCnt="0"/>
      <dgm:spPr/>
    </dgm:pt>
    <dgm:pt modelId="{9B4BD4F8-CD89-FE45-BEA4-1F861B6C295D}" type="pres">
      <dgm:prSet presAssocID="{D8C7C23C-2D45-E64B-9409-CEA1DA3AE8AA}" presName="childTextVisible" presStyleLbl="bgAccFollowNode1" presStyleIdx="1" presStyleCnt="5">
        <dgm:presLayoutVars>
          <dgm:bulletEnabled val="1"/>
        </dgm:presLayoutVars>
      </dgm:prSet>
      <dgm:spPr/>
      <dgm:t>
        <a:bodyPr/>
        <a:lstStyle/>
        <a:p>
          <a:endParaRPr lang="en-US"/>
        </a:p>
      </dgm:t>
    </dgm:pt>
    <dgm:pt modelId="{18625553-F3D3-EF4C-BFA0-7844CF2622F8}" type="pres">
      <dgm:prSet presAssocID="{D8C7C23C-2D45-E64B-9409-CEA1DA3AE8AA}" presName="childTextHidden" presStyleLbl="bgAccFollowNode1" presStyleIdx="1" presStyleCnt="5"/>
      <dgm:spPr/>
      <dgm:t>
        <a:bodyPr/>
        <a:lstStyle/>
        <a:p>
          <a:endParaRPr lang="en-US"/>
        </a:p>
      </dgm:t>
    </dgm:pt>
    <dgm:pt modelId="{41801544-EA53-D047-A4B8-E55BED5BF4FD}" type="pres">
      <dgm:prSet presAssocID="{D8C7C23C-2D45-E64B-9409-CEA1DA3AE8AA}" presName="parentText" presStyleLbl="node1" presStyleIdx="1" presStyleCnt="5">
        <dgm:presLayoutVars>
          <dgm:chMax val="1"/>
          <dgm:bulletEnabled val="1"/>
        </dgm:presLayoutVars>
      </dgm:prSet>
      <dgm:spPr/>
      <dgm:t>
        <a:bodyPr/>
        <a:lstStyle/>
        <a:p>
          <a:endParaRPr lang="en-US"/>
        </a:p>
      </dgm:t>
    </dgm:pt>
    <dgm:pt modelId="{0811B765-1850-2D40-9775-15F63CF79174}" type="pres">
      <dgm:prSet presAssocID="{D8C7C23C-2D45-E64B-9409-CEA1DA3AE8AA}" presName="aSpace" presStyleCnt="0"/>
      <dgm:spPr/>
    </dgm:pt>
    <dgm:pt modelId="{83567EE9-3FB9-5340-8200-3E7B88952719}" type="pres">
      <dgm:prSet presAssocID="{DCD8CC00-2BAF-F34C-AB61-6694836E84C8}" presName="compNode" presStyleCnt="0"/>
      <dgm:spPr/>
    </dgm:pt>
    <dgm:pt modelId="{B6EE4023-CE73-064E-91B9-14F2AB1CA897}" type="pres">
      <dgm:prSet presAssocID="{DCD8CC00-2BAF-F34C-AB61-6694836E84C8}" presName="noGeometry" presStyleCnt="0"/>
      <dgm:spPr/>
    </dgm:pt>
    <dgm:pt modelId="{544C7A2A-C957-8C4E-BC4D-7AF9F734BADC}" type="pres">
      <dgm:prSet presAssocID="{DCD8CC00-2BAF-F34C-AB61-6694836E84C8}" presName="childTextVisible" presStyleLbl="bgAccFollowNode1" presStyleIdx="2" presStyleCnt="5">
        <dgm:presLayoutVars>
          <dgm:bulletEnabled val="1"/>
        </dgm:presLayoutVars>
      </dgm:prSet>
      <dgm:spPr/>
      <dgm:t>
        <a:bodyPr/>
        <a:lstStyle/>
        <a:p>
          <a:endParaRPr lang="en-US"/>
        </a:p>
      </dgm:t>
    </dgm:pt>
    <dgm:pt modelId="{B0D0A339-310B-C44D-9A8F-9C7DB5C9143A}" type="pres">
      <dgm:prSet presAssocID="{DCD8CC00-2BAF-F34C-AB61-6694836E84C8}" presName="childTextHidden" presStyleLbl="bgAccFollowNode1" presStyleIdx="2" presStyleCnt="5"/>
      <dgm:spPr/>
      <dgm:t>
        <a:bodyPr/>
        <a:lstStyle/>
        <a:p>
          <a:endParaRPr lang="en-US"/>
        </a:p>
      </dgm:t>
    </dgm:pt>
    <dgm:pt modelId="{DCAE3066-E363-2645-B60B-51139FA6D819}" type="pres">
      <dgm:prSet presAssocID="{DCD8CC00-2BAF-F34C-AB61-6694836E84C8}" presName="parentText" presStyleLbl="node1" presStyleIdx="2" presStyleCnt="5">
        <dgm:presLayoutVars>
          <dgm:chMax val="1"/>
          <dgm:bulletEnabled val="1"/>
        </dgm:presLayoutVars>
      </dgm:prSet>
      <dgm:spPr/>
      <dgm:t>
        <a:bodyPr/>
        <a:lstStyle/>
        <a:p>
          <a:endParaRPr lang="en-US"/>
        </a:p>
      </dgm:t>
    </dgm:pt>
    <dgm:pt modelId="{CFB24801-043E-F447-8D01-7793E6DBA8D9}" type="pres">
      <dgm:prSet presAssocID="{DCD8CC00-2BAF-F34C-AB61-6694836E84C8}" presName="aSpace" presStyleCnt="0"/>
      <dgm:spPr/>
    </dgm:pt>
    <dgm:pt modelId="{6609DCC5-E422-9C46-83A0-9AECE23C7868}" type="pres">
      <dgm:prSet presAssocID="{08F2E2F7-D81D-7E4B-A00E-E1F5560E6444}" presName="compNode" presStyleCnt="0"/>
      <dgm:spPr/>
    </dgm:pt>
    <dgm:pt modelId="{E422FF0E-5AEF-4843-9E1B-D4A71A19048A}" type="pres">
      <dgm:prSet presAssocID="{08F2E2F7-D81D-7E4B-A00E-E1F5560E6444}" presName="noGeometry" presStyleCnt="0"/>
      <dgm:spPr/>
    </dgm:pt>
    <dgm:pt modelId="{EF0BD7CD-1707-0743-99DF-FAACF27CEF2F}" type="pres">
      <dgm:prSet presAssocID="{08F2E2F7-D81D-7E4B-A00E-E1F5560E6444}" presName="childTextVisible" presStyleLbl="bgAccFollowNode1" presStyleIdx="3" presStyleCnt="5" custLinFactNeighborX="3594" custLinFactNeighborY="-1028">
        <dgm:presLayoutVars>
          <dgm:bulletEnabled val="1"/>
        </dgm:presLayoutVars>
      </dgm:prSet>
      <dgm:spPr/>
      <dgm:t>
        <a:bodyPr/>
        <a:lstStyle/>
        <a:p>
          <a:endParaRPr lang="en-US"/>
        </a:p>
      </dgm:t>
    </dgm:pt>
    <dgm:pt modelId="{ED6D1438-EEC4-1D42-BBCA-8119A97ECD89}" type="pres">
      <dgm:prSet presAssocID="{08F2E2F7-D81D-7E4B-A00E-E1F5560E6444}" presName="childTextHidden" presStyleLbl="bgAccFollowNode1" presStyleIdx="3" presStyleCnt="5"/>
      <dgm:spPr/>
      <dgm:t>
        <a:bodyPr/>
        <a:lstStyle/>
        <a:p>
          <a:endParaRPr lang="en-US"/>
        </a:p>
      </dgm:t>
    </dgm:pt>
    <dgm:pt modelId="{1A40D751-0713-B149-96E5-58FEAD864B94}" type="pres">
      <dgm:prSet presAssocID="{08F2E2F7-D81D-7E4B-A00E-E1F5560E6444}" presName="parentText" presStyleLbl="node1" presStyleIdx="3" presStyleCnt="5">
        <dgm:presLayoutVars>
          <dgm:chMax val="1"/>
          <dgm:bulletEnabled val="1"/>
        </dgm:presLayoutVars>
      </dgm:prSet>
      <dgm:spPr/>
      <dgm:t>
        <a:bodyPr/>
        <a:lstStyle/>
        <a:p>
          <a:endParaRPr lang="en-US"/>
        </a:p>
      </dgm:t>
    </dgm:pt>
    <dgm:pt modelId="{74E653E7-A90B-364C-9003-C23A7D0FC2C9}" type="pres">
      <dgm:prSet presAssocID="{08F2E2F7-D81D-7E4B-A00E-E1F5560E6444}" presName="aSpace" presStyleCnt="0"/>
      <dgm:spPr/>
    </dgm:pt>
    <dgm:pt modelId="{5C065CFB-8F0B-A348-8108-AC42D33E67DD}" type="pres">
      <dgm:prSet presAssocID="{3C4929D9-FE56-1F45-B3DD-48EE355B163B}" presName="compNode" presStyleCnt="0"/>
      <dgm:spPr/>
    </dgm:pt>
    <dgm:pt modelId="{0A582055-C4BD-CA47-BDEE-CAB78F5858C5}" type="pres">
      <dgm:prSet presAssocID="{3C4929D9-FE56-1F45-B3DD-48EE355B163B}" presName="noGeometry" presStyleCnt="0"/>
      <dgm:spPr/>
    </dgm:pt>
    <dgm:pt modelId="{4315F452-5C0B-C745-9F3B-5C8286050B39}" type="pres">
      <dgm:prSet presAssocID="{3C4929D9-FE56-1F45-B3DD-48EE355B163B}" presName="childTextVisible" presStyleLbl="bgAccFollowNode1" presStyleIdx="4" presStyleCnt="5" custLinFactNeighborX="-1820" custLinFactNeighborY="-1041">
        <dgm:presLayoutVars>
          <dgm:bulletEnabled val="1"/>
        </dgm:presLayoutVars>
      </dgm:prSet>
      <dgm:spPr/>
      <dgm:t>
        <a:bodyPr/>
        <a:lstStyle/>
        <a:p>
          <a:endParaRPr lang="en-US"/>
        </a:p>
      </dgm:t>
    </dgm:pt>
    <dgm:pt modelId="{FEE0F7B6-6617-4746-BB3A-2E4BC35BA900}" type="pres">
      <dgm:prSet presAssocID="{3C4929D9-FE56-1F45-B3DD-48EE355B163B}" presName="childTextHidden" presStyleLbl="bgAccFollowNode1" presStyleIdx="4" presStyleCnt="5"/>
      <dgm:spPr/>
      <dgm:t>
        <a:bodyPr/>
        <a:lstStyle/>
        <a:p>
          <a:endParaRPr lang="en-US"/>
        </a:p>
      </dgm:t>
    </dgm:pt>
    <dgm:pt modelId="{4AB8EB04-8907-B744-BA16-5C97B09FF2C9}" type="pres">
      <dgm:prSet presAssocID="{3C4929D9-FE56-1F45-B3DD-48EE355B163B}" presName="parentText" presStyleLbl="node1" presStyleIdx="4" presStyleCnt="5">
        <dgm:presLayoutVars>
          <dgm:chMax val="1"/>
          <dgm:bulletEnabled val="1"/>
        </dgm:presLayoutVars>
      </dgm:prSet>
      <dgm:spPr/>
      <dgm:t>
        <a:bodyPr/>
        <a:lstStyle/>
        <a:p>
          <a:endParaRPr lang="en-US"/>
        </a:p>
      </dgm:t>
    </dgm:pt>
  </dgm:ptLst>
  <dgm:cxnLst>
    <dgm:cxn modelId="{646801D3-B014-C345-93CC-0BD344999A7E}" srcId="{05CD0E41-6B7F-D549-BA1F-B05717C0025D}" destId="{DD433E56-9B57-4548-89D0-F4C733D9863E}" srcOrd="1" destOrd="0" parTransId="{4ED0859A-6C8F-0347-9534-7D445BF9B27C}" sibTransId="{E9FD5DD4-7449-8E4C-BAD3-930CB569852B}"/>
    <dgm:cxn modelId="{34A10BE1-83C5-2F43-9F0B-564CFC601043}" type="presOf" srcId="{05CD0E41-6B7F-D549-BA1F-B05717C0025D}" destId="{7E25231F-643B-2D45-9C38-A0481D1354AC}" srcOrd="0" destOrd="0" presId="urn:microsoft.com/office/officeart/2005/8/layout/hProcess6"/>
    <dgm:cxn modelId="{9C794E37-EA68-BE49-86B4-B3F4C6555A65}" srcId="{3C4929D9-FE56-1F45-B3DD-48EE355B163B}" destId="{FCACA545-75DB-1E42-B17B-FF3445F91A5F}" srcOrd="0" destOrd="0" parTransId="{C765EEE2-81CF-A949-B1C7-C5B40FDB9223}" sibTransId="{02DDFF3B-088A-744C-B658-2197CBC7E4BB}"/>
    <dgm:cxn modelId="{9E81F083-68EA-2740-A0AB-EC9B80A8C718}" type="presOf" srcId="{FFA53169-00AE-0747-90D3-840E28056A2A}" destId="{B0D0A339-310B-C44D-9A8F-9C7DB5C9143A}" srcOrd="1" destOrd="0" presId="urn:microsoft.com/office/officeart/2005/8/layout/hProcess6"/>
    <dgm:cxn modelId="{8052032F-5821-494E-9389-68544BE1F4E3}" srcId="{6E51E7A9-09CB-6A48-B3BB-8894BED6DE35}" destId="{05CD0E41-6B7F-D549-BA1F-B05717C0025D}" srcOrd="0" destOrd="0" parTransId="{79586D74-30E8-8B4D-90E8-D74E972581C6}" sibTransId="{F56713FE-41C4-3348-AEB8-127CAF275463}"/>
    <dgm:cxn modelId="{8009B937-6881-8C49-8EC9-98B6BF2EB69B}" srcId="{D8C7C23C-2D45-E64B-9409-CEA1DA3AE8AA}" destId="{EE500A18-B0DD-784B-945B-C5992DD12C02}" srcOrd="1" destOrd="0" parTransId="{DC78EFF3-2FAB-884D-AD08-EDB9D72258C2}" sibTransId="{EC5B460D-D0B3-DF47-B53F-1A3C001C589B}"/>
    <dgm:cxn modelId="{8A75EE0D-366E-8B43-A512-75B794DB563A}" srcId="{DCD8CC00-2BAF-F34C-AB61-6694836E84C8}" destId="{FFA53169-00AE-0747-90D3-840E28056A2A}" srcOrd="0" destOrd="0" parTransId="{5052EAB9-87DD-C448-9BDE-619792659435}" sibTransId="{A7F490E2-BCDD-7247-BD3A-928783AEA095}"/>
    <dgm:cxn modelId="{89AF6514-02EE-FC48-A750-1C62B887E48D}" type="presOf" srcId="{EE500A18-B0DD-784B-945B-C5992DD12C02}" destId="{9B4BD4F8-CD89-FE45-BEA4-1F861B6C295D}" srcOrd="0" destOrd="1" presId="urn:microsoft.com/office/officeart/2005/8/layout/hProcess6"/>
    <dgm:cxn modelId="{BDA0E345-D75A-E046-A9EC-394B48EC5082}" type="presOf" srcId="{DD433E56-9B57-4548-89D0-F4C733D9863E}" destId="{5BB0880B-D3B5-E046-BCC8-3DD9A13D486D}" srcOrd="1" destOrd="1" presId="urn:microsoft.com/office/officeart/2005/8/layout/hProcess6"/>
    <dgm:cxn modelId="{64C69C45-184C-0B4B-9A82-43DC966E6B30}" srcId="{D8C7C23C-2D45-E64B-9409-CEA1DA3AE8AA}" destId="{1152492B-3CD6-FE4E-B808-E787FDE635EC}" srcOrd="0" destOrd="0" parTransId="{253AE2D5-B835-BE4F-88CD-D1BB749EDDCB}" sibTransId="{BC1209F4-336A-AA44-80CB-C1ADEC6E669C}"/>
    <dgm:cxn modelId="{5127D885-7E60-E241-B25D-A3E1FC15E552}" srcId="{08F2E2F7-D81D-7E4B-A00E-E1F5560E6444}" destId="{4732692D-89AB-7140-84A9-8F4998A5B882}" srcOrd="0" destOrd="0" parTransId="{57899553-B5FB-0740-AB65-656DBFFC6B97}" sibTransId="{3CA95E01-28DE-9544-A733-D259EC687101}"/>
    <dgm:cxn modelId="{52CEADAA-945D-514B-8147-EEDE63DC3C4B}" type="presOf" srcId="{FCACA545-75DB-1E42-B17B-FF3445F91A5F}" destId="{FEE0F7B6-6617-4746-BB3A-2E4BC35BA900}" srcOrd="1" destOrd="0" presId="urn:microsoft.com/office/officeart/2005/8/layout/hProcess6"/>
    <dgm:cxn modelId="{D11F8A7E-BCF9-7044-89CF-B9EFB2A6B4DB}" type="presOf" srcId="{EE500A18-B0DD-784B-945B-C5992DD12C02}" destId="{18625553-F3D3-EF4C-BFA0-7844CF2622F8}" srcOrd="1" destOrd="1" presId="urn:microsoft.com/office/officeart/2005/8/layout/hProcess6"/>
    <dgm:cxn modelId="{42C0DEC2-9EC1-234B-A61B-5AD59CB1EDB4}" srcId="{6E51E7A9-09CB-6A48-B3BB-8894BED6DE35}" destId="{D8C7C23C-2D45-E64B-9409-CEA1DA3AE8AA}" srcOrd="1" destOrd="0" parTransId="{5A0804DD-98DC-3F4F-8FCA-49ADA9979D23}" sibTransId="{4B3C559C-573B-0040-AF2F-36BD67904165}"/>
    <dgm:cxn modelId="{1AF19D02-6C24-8B49-AA1B-2B253B12EB7F}" type="presOf" srcId="{4732692D-89AB-7140-84A9-8F4998A5B882}" destId="{ED6D1438-EEC4-1D42-BBCA-8119A97ECD89}" srcOrd="1" destOrd="0" presId="urn:microsoft.com/office/officeart/2005/8/layout/hProcess6"/>
    <dgm:cxn modelId="{3FC32019-1357-6C48-8BF4-F6223B4FF3FF}" type="presOf" srcId="{1152492B-3CD6-FE4E-B808-E787FDE635EC}" destId="{9B4BD4F8-CD89-FE45-BEA4-1F861B6C295D}" srcOrd="0" destOrd="0" presId="urn:microsoft.com/office/officeart/2005/8/layout/hProcess6"/>
    <dgm:cxn modelId="{5C688F01-215F-BE41-957F-4CF36B61D6BC}" type="presOf" srcId="{FCACA545-75DB-1E42-B17B-FF3445F91A5F}" destId="{4315F452-5C0B-C745-9F3B-5C8286050B39}" srcOrd="0" destOrd="0" presId="urn:microsoft.com/office/officeart/2005/8/layout/hProcess6"/>
    <dgm:cxn modelId="{F38350A3-B8DA-7841-AE73-68013871A7DD}" type="presOf" srcId="{4732692D-89AB-7140-84A9-8F4998A5B882}" destId="{EF0BD7CD-1707-0743-99DF-FAACF27CEF2F}" srcOrd="0" destOrd="0" presId="urn:microsoft.com/office/officeart/2005/8/layout/hProcess6"/>
    <dgm:cxn modelId="{2F673CB0-5B60-1A48-B403-716EAC954CD4}" type="presOf" srcId="{6E51E7A9-09CB-6A48-B3BB-8894BED6DE35}" destId="{2D83E3C7-4E6F-9A49-B3E4-F0058B7E8098}" srcOrd="0" destOrd="0" presId="urn:microsoft.com/office/officeart/2005/8/layout/hProcess6"/>
    <dgm:cxn modelId="{D9B7920D-B547-8C43-8B01-38EBE8EF5618}" type="presOf" srcId="{D9A35240-41E3-7644-B9EE-AA4670D9D0AF}" destId="{5BB0880B-D3B5-E046-BCC8-3DD9A13D486D}" srcOrd="1" destOrd="0" presId="urn:microsoft.com/office/officeart/2005/8/layout/hProcess6"/>
    <dgm:cxn modelId="{280FE930-7130-6440-A622-6E2B6D10BB6A}" type="presOf" srcId="{FFA53169-00AE-0747-90D3-840E28056A2A}" destId="{544C7A2A-C957-8C4E-BC4D-7AF9F734BADC}" srcOrd="0" destOrd="0" presId="urn:microsoft.com/office/officeart/2005/8/layout/hProcess6"/>
    <dgm:cxn modelId="{C99EBBC2-3380-6940-97B0-D70699D0F22B}" type="presOf" srcId="{DD433E56-9B57-4548-89D0-F4C733D9863E}" destId="{997BDCBC-FD83-3646-92AC-9F848E6BE247}" srcOrd="0" destOrd="1" presId="urn:microsoft.com/office/officeart/2005/8/layout/hProcess6"/>
    <dgm:cxn modelId="{54BB86B2-0452-DA49-8ACA-203E35F57685}" type="presOf" srcId="{08F2E2F7-D81D-7E4B-A00E-E1F5560E6444}" destId="{1A40D751-0713-B149-96E5-58FEAD864B94}" srcOrd="0" destOrd="0" presId="urn:microsoft.com/office/officeart/2005/8/layout/hProcess6"/>
    <dgm:cxn modelId="{A9DBCB08-ED9A-0145-859F-A16AA8087994}" srcId="{6E51E7A9-09CB-6A48-B3BB-8894BED6DE35}" destId="{DCD8CC00-2BAF-F34C-AB61-6694836E84C8}" srcOrd="2" destOrd="0" parTransId="{861B8788-196E-1E43-8605-3D5F85327B64}" sibTransId="{EA6B4C93-8D87-6840-8E8D-F1FFD04F8D7E}"/>
    <dgm:cxn modelId="{7E6E7FAC-3880-7145-B6F4-F2DE8F10F09A}" type="presOf" srcId="{D9A35240-41E3-7644-B9EE-AA4670D9D0AF}" destId="{997BDCBC-FD83-3646-92AC-9F848E6BE247}" srcOrd="0" destOrd="0" presId="urn:microsoft.com/office/officeart/2005/8/layout/hProcess6"/>
    <dgm:cxn modelId="{8AAA353D-FA9B-2A44-BF27-202900798B7B}" type="presOf" srcId="{DCD8CC00-2BAF-F34C-AB61-6694836E84C8}" destId="{DCAE3066-E363-2645-B60B-51139FA6D819}" srcOrd="0" destOrd="0" presId="urn:microsoft.com/office/officeart/2005/8/layout/hProcess6"/>
    <dgm:cxn modelId="{AB0614B5-0BFC-ED4C-826E-A221D0457CF8}" srcId="{6E51E7A9-09CB-6A48-B3BB-8894BED6DE35}" destId="{08F2E2F7-D81D-7E4B-A00E-E1F5560E6444}" srcOrd="3" destOrd="0" parTransId="{666EACB1-043A-574F-9C4E-6CDECED7D4EA}" sibTransId="{7255083A-95C6-8541-BB0A-909940040DF7}"/>
    <dgm:cxn modelId="{BD2E0A58-F2EB-4042-ADA0-A1E2D97AFA73}" type="presOf" srcId="{3C4929D9-FE56-1F45-B3DD-48EE355B163B}" destId="{4AB8EB04-8907-B744-BA16-5C97B09FF2C9}" srcOrd="0" destOrd="0" presId="urn:microsoft.com/office/officeart/2005/8/layout/hProcess6"/>
    <dgm:cxn modelId="{B2EDD05D-27F0-6847-BCAE-294926D43CFD}" srcId="{05CD0E41-6B7F-D549-BA1F-B05717C0025D}" destId="{D9A35240-41E3-7644-B9EE-AA4670D9D0AF}" srcOrd="0" destOrd="0" parTransId="{8E7D56D0-95FE-F14E-928C-53F6279087CD}" sibTransId="{8804CC6B-2F5F-5440-9025-EE0240B4E6CC}"/>
    <dgm:cxn modelId="{5EB73109-D18D-E74D-9FFB-534438D79DCA}" srcId="{6E51E7A9-09CB-6A48-B3BB-8894BED6DE35}" destId="{3C4929D9-FE56-1F45-B3DD-48EE355B163B}" srcOrd="4" destOrd="0" parTransId="{250C7147-C59F-BE4F-B72C-46A504B7DB49}" sibTransId="{954B8012-81D9-5940-AC5C-23511AA070F3}"/>
    <dgm:cxn modelId="{483FDEA8-BCF1-384D-AA39-9AD2A224696B}" type="presOf" srcId="{D8C7C23C-2D45-E64B-9409-CEA1DA3AE8AA}" destId="{41801544-EA53-D047-A4B8-E55BED5BF4FD}" srcOrd="0" destOrd="0" presId="urn:microsoft.com/office/officeart/2005/8/layout/hProcess6"/>
    <dgm:cxn modelId="{636E8D9C-AE23-BA44-BE2F-43D863B460B1}" type="presOf" srcId="{1152492B-3CD6-FE4E-B808-E787FDE635EC}" destId="{18625553-F3D3-EF4C-BFA0-7844CF2622F8}" srcOrd="1" destOrd="0" presId="urn:microsoft.com/office/officeart/2005/8/layout/hProcess6"/>
    <dgm:cxn modelId="{0E3E361F-AF5F-4942-B943-9C6A49F372AD}" type="presParOf" srcId="{2D83E3C7-4E6F-9A49-B3E4-F0058B7E8098}" destId="{39E1C22B-2EFE-C240-AA08-D407721BD15A}" srcOrd="0" destOrd="0" presId="urn:microsoft.com/office/officeart/2005/8/layout/hProcess6"/>
    <dgm:cxn modelId="{B5073D82-7B12-0440-ACC6-A064591C4E5E}" type="presParOf" srcId="{39E1C22B-2EFE-C240-AA08-D407721BD15A}" destId="{858B610C-A098-A94C-84CF-04DC4845424A}" srcOrd="0" destOrd="0" presId="urn:microsoft.com/office/officeart/2005/8/layout/hProcess6"/>
    <dgm:cxn modelId="{532A704D-B832-0B46-A700-0129B463C2F1}" type="presParOf" srcId="{39E1C22B-2EFE-C240-AA08-D407721BD15A}" destId="{997BDCBC-FD83-3646-92AC-9F848E6BE247}" srcOrd="1" destOrd="0" presId="urn:microsoft.com/office/officeart/2005/8/layout/hProcess6"/>
    <dgm:cxn modelId="{729268E9-0BC7-954E-B6EA-8A703BFFA2A0}" type="presParOf" srcId="{39E1C22B-2EFE-C240-AA08-D407721BD15A}" destId="{5BB0880B-D3B5-E046-BCC8-3DD9A13D486D}" srcOrd="2" destOrd="0" presId="urn:microsoft.com/office/officeart/2005/8/layout/hProcess6"/>
    <dgm:cxn modelId="{F654CF25-622A-804F-A9EC-879B9D658088}" type="presParOf" srcId="{39E1C22B-2EFE-C240-AA08-D407721BD15A}" destId="{7E25231F-643B-2D45-9C38-A0481D1354AC}" srcOrd="3" destOrd="0" presId="urn:microsoft.com/office/officeart/2005/8/layout/hProcess6"/>
    <dgm:cxn modelId="{1375A945-F553-0F48-8773-8285E0E09076}" type="presParOf" srcId="{2D83E3C7-4E6F-9A49-B3E4-F0058B7E8098}" destId="{B9DADAD3-4356-D747-B35B-321ABD3DC883}" srcOrd="1" destOrd="0" presId="urn:microsoft.com/office/officeart/2005/8/layout/hProcess6"/>
    <dgm:cxn modelId="{167DD0A3-5FA2-AA44-B25E-A6393C3865F0}" type="presParOf" srcId="{2D83E3C7-4E6F-9A49-B3E4-F0058B7E8098}" destId="{57DD905A-5A28-E141-8F05-7ADC2C7E770E}" srcOrd="2" destOrd="0" presId="urn:microsoft.com/office/officeart/2005/8/layout/hProcess6"/>
    <dgm:cxn modelId="{6727C234-E961-8D44-B5CD-55B3DCDCFD73}" type="presParOf" srcId="{57DD905A-5A28-E141-8F05-7ADC2C7E770E}" destId="{4B99E9BE-8B07-9445-A8E8-359E26973F08}" srcOrd="0" destOrd="0" presId="urn:microsoft.com/office/officeart/2005/8/layout/hProcess6"/>
    <dgm:cxn modelId="{6586D5A2-35DD-C743-993E-F7C7ABC35670}" type="presParOf" srcId="{57DD905A-5A28-E141-8F05-7ADC2C7E770E}" destId="{9B4BD4F8-CD89-FE45-BEA4-1F861B6C295D}" srcOrd="1" destOrd="0" presId="urn:microsoft.com/office/officeart/2005/8/layout/hProcess6"/>
    <dgm:cxn modelId="{3D5C9B0C-CCFA-7941-B0A1-9B5619877E9A}" type="presParOf" srcId="{57DD905A-5A28-E141-8F05-7ADC2C7E770E}" destId="{18625553-F3D3-EF4C-BFA0-7844CF2622F8}" srcOrd="2" destOrd="0" presId="urn:microsoft.com/office/officeart/2005/8/layout/hProcess6"/>
    <dgm:cxn modelId="{EFB979D7-86A3-734B-B300-19D43495A78B}" type="presParOf" srcId="{57DD905A-5A28-E141-8F05-7ADC2C7E770E}" destId="{41801544-EA53-D047-A4B8-E55BED5BF4FD}" srcOrd="3" destOrd="0" presId="urn:microsoft.com/office/officeart/2005/8/layout/hProcess6"/>
    <dgm:cxn modelId="{C1F81D49-FAA0-624A-8608-F244ACC12291}" type="presParOf" srcId="{2D83E3C7-4E6F-9A49-B3E4-F0058B7E8098}" destId="{0811B765-1850-2D40-9775-15F63CF79174}" srcOrd="3" destOrd="0" presId="urn:microsoft.com/office/officeart/2005/8/layout/hProcess6"/>
    <dgm:cxn modelId="{8CDD2B7C-5ECF-8D45-A7CD-E81DE7D10853}" type="presParOf" srcId="{2D83E3C7-4E6F-9A49-B3E4-F0058B7E8098}" destId="{83567EE9-3FB9-5340-8200-3E7B88952719}" srcOrd="4" destOrd="0" presId="urn:microsoft.com/office/officeart/2005/8/layout/hProcess6"/>
    <dgm:cxn modelId="{FC31E6F3-C544-2B4F-B910-E880A8CC1250}" type="presParOf" srcId="{83567EE9-3FB9-5340-8200-3E7B88952719}" destId="{B6EE4023-CE73-064E-91B9-14F2AB1CA897}" srcOrd="0" destOrd="0" presId="urn:microsoft.com/office/officeart/2005/8/layout/hProcess6"/>
    <dgm:cxn modelId="{8FD90578-9EFA-FE41-8E1C-83ADCACE93C4}" type="presParOf" srcId="{83567EE9-3FB9-5340-8200-3E7B88952719}" destId="{544C7A2A-C957-8C4E-BC4D-7AF9F734BADC}" srcOrd="1" destOrd="0" presId="urn:microsoft.com/office/officeart/2005/8/layout/hProcess6"/>
    <dgm:cxn modelId="{66329136-C954-B846-B98C-EEAF6332DBAB}" type="presParOf" srcId="{83567EE9-3FB9-5340-8200-3E7B88952719}" destId="{B0D0A339-310B-C44D-9A8F-9C7DB5C9143A}" srcOrd="2" destOrd="0" presId="urn:microsoft.com/office/officeart/2005/8/layout/hProcess6"/>
    <dgm:cxn modelId="{405652EE-7B44-0543-AB8D-F03DE1B81801}" type="presParOf" srcId="{83567EE9-3FB9-5340-8200-3E7B88952719}" destId="{DCAE3066-E363-2645-B60B-51139FA6D819}" srcOrd="3" destOrd="0" presId="urn:microsoft.com/office/officeart/2005/8/layout/hProcess6"/>
    <dgm:cxn modelId="{CD70A90D-F057-2D46-BEA4-AD92F3DD6853}" type="presParOf" srcId="{2D83E3C7-4E6F-9A49-B3E4-F0058B7E8098}" destId="{CFB24801-043E-F447-8D01-7793E6DBA8D9}" srcOrd="5" destOrd="0" presId="urn:microsoft.com/office/officeart/2005/8/layout/hProcess6"/>
    <dgm:cxn modelId="{B48D08A8-F026-E04E-8591-F47DEA041CBE}" type="presParOf" srcId="{2D83E3C7-4E6F-9A49-B3E4-F0058B7E8098}" destId="{6609DCC5-E422-9C46-83A0-9AECE23C7868}" srcOrd="6" destOrd="0" presId="urn:microsoft.com/office/officeart/2005/8/layout/hProcess6"/>
    <dgm:cxn modelId="{EAE2D29F-4655-F44C-BC7F-3BA9BA72A328}" type="presParOf" srcId="{6609DCC5-E422-9C46-83A0-9AECE23C7868}" destId="{E422FF0E-5AEF-4843-9E1B-D4A71A19048A}" srcOrd="0" destOrd="0" presId="urn:microsoft.com/office/officeart/2005/8/layout/hProcess6"/>
    <dgm:cxn modelId="{E016B2D8-BCB3-1C48-A163-300ECB723045}" type="presParOf" srcId="{6609DCC5-E422-9C46-83A0-9AECE23C7868}" destId="{EF0BD7CD-1707-0743-99DF-FAACF27CEF2F}" srcOrd="1" destOrd="0" presId="urn:microsoft.com/office/officeart/2005/8/layout/hProcess6"/>
    <dgm:cxn modelId="{FC05446E-9009-1D44-AF17-0AA9291929C3}" type="presParOf" srcId="{6609DCC5-E422-9C46-83A0-9AECE23C7868}" destId="{ED6D1438-EEC4-1D42-BBCA-8119A97ECD89}" srcOrd="2" destOrd="0" presId="urn:microsoft.com/office/officeart/2005/8/layout/hProcess6"/>
    <dgm:cxn modelId="{98F7BE57-9E09-784B-B926-5DFE4E9C6E5E}" type="presParOf" srcId="{6609DCC5-E422-9C46-83A0-9AECE23C7868}" destId="{1A40D751-0713-B149-96E5-58FEAD864B94}" srcOrd="3" destOrd="0" presId="urn:microsoft.com/office/officeart/2005/8/layout/hProcess6"/>
    <dgm:cxn modelId="{426CCE60-E8DD-4B4E-A282-F2943AC0D739}" type="presParOf" srcId="{2D83E3C7-4E6F-9A49-B3E4-F0058B7E8098}" destId="{74E653E7-A90B-364C-9003-C23A7D0FC2C9}" srcOrd="7" destOrd="0" presId="urn:microsoft.com/office/officeart/2005/8/layout/hProcess6"/>
    <dgm:cxn modelId="{40BA71CF-F04A-2741-A29D-FED284D2E8D5}" type="presParOf" srcId="{2D83E3C7-4E6F-9A49-B3E4-F0058B7E8098}" destId="{5C065CFB-8F0B-A348-8108-AC42D33E67DD}" srcOrd="8" destOrd="0" presId="urn:microsoft.com/office/officeart/2005/8/layout/hProcess6"/>
    <dgm:cxn modelId="{89D1F5B5-E0BD-D749-892E-3EDE8F371C6D}" type="presParOf" srcId="{5C065CFB-8F0B-A348-8108-AC42D33E67DD}" destId="{0A582055-C4BD-CA47-BDEE-CAB78F5858C5}" srcOrd="0" destOrd="0" presId="urn:microsoft.com/office/officeart/2005/8/layout/hProcess6"/>
    <dgm:cxn modelId="{B5C1BF60-6C4C-4E4E-B54C-88E538BB2F74}" type="presParOf" srcId="{5C065CFB-8F0B-A348-8108-AC42D33E67DD}" destId="{4315F452-5C0B-C745-9F3B-5C8286050B39}" srcOrd="1" destOrd="0" presId="urn:microsoft.com/office/officeart/2005/8/layout/hProcess6"/>
    <dgm:cxn modelId="{B2A405D2-518A-1444-B8C1-FE275CB0A33A}" type="presParOf" srcId="{5C065CFB-8F0B-A348-8108-AC42D33E67DD}" destId="{FEE0F7B6-6617-4746-BB3A-2E4BC35BA900}" srcOrd="2" destOrd="0" presId="urn:microsoft.com/office/officeart/2005/8/layout/hProcess6"/>
    <dgm:cxn modelId="{9D07B98E-EEF3-3D42-BA4A-C4EB08BD6B91}" type="presParOf" srcId="{5C065CFB-8F0B-A348-8108-AC42D33E67DD}" destId="{4AB8EB04-8907-B744-BA16-5C97B09FF2C9}"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7BDCBC-FD83-3646-92AC-9F848E6BE247}">
      <dsp:nvSpPr>
        <dsp:cNvPr id="0" name=""/>
        <dsp:cNvSpPr/>
      </dsp:nvSpPr>
      <dsp:spPr>
        <a:xfrm>
          <a:off x="397909" y="191983"/>
          <a:ext cx="1824465" cy="1373973"/>
        </a:xfrm>
        <a:prstGeom prst="rightArrow">
          <a:avLst>
            <a:gd name="adj1" fmla="val 70000"/>
            <a:gd name="adj2" fmla="val 50000"/>
          </a:avLst>
        </a:prstGeom>
        <a:solidFill>
          <a:schemeClr val="accent4">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Chalkboard SE" charset="0"/>
              <a:ea typeface="Chalkboard SE" charset="0"/>
              <a:cs typeface="Chalkboard SE" charset="0"/>
            </a:rPr>
            <a:t>Observation</a:t>
          </a:r>
          <a:endParaRPr lang="en-US" sz="1000" kern="1200" dirty="0">
            <a:latin typeface="Chalkboard SE" charset="0"/>
            <a:ea typeface="Chalkboard SE" charset="0"/>
            <a:cs typeface="Chalkboard SE" charset="0"/>
          </a:endParaRPr>
        </a:p>
        <a:p>
          <a:pPr marL="57150" lvl="1" indent="-57150" algn="l" defTabSz="444500">
            <a:lnSpc>
              <a:spcPct val="90000"/>
            </a:lnSpc>
            <a:spcBef>
              <a:spcPct val="0"/>
            </a:spcBef>
            <a:spcAft>
              <a:spcPct val="15000"/>
            </a:spcAft>
            <a:buChar char="•"/>
          </a:pPr>
          <a:r>
            <a:rPr lang="en-US" sz="1000" kern="1200" dirty="0" smtClean="0">
              <a:latin typeface="Chalkboard SE" charset="0"/>
              <a:ea typeface="Chalkboard SE" charset="0"/>
              <a:cs typeface="Chalkboard SE" charset="0"/>
            </a:rPr>
            <a:t>Instruction</a:t>
          </a:r>
          <a:endParaRPr lang="en-US" sz="1000" kern="1200" dirty="0">
            <a:latin typeface="Chalkboard SE" charset="0"/>
            <a:ea typeface="Chalkboard SE" charset="0"/>
            <a:cs typeface="Chalkboard SE" charset="0"/>
          </a:endParaRPr>
        </a:p>
      </dsp:txBody>
      <dsp:txXfrm>
        <a:off x="854025" y="398079"/>
        <a:ext cx="889426" cy="961781"/>
      </dsp:txXfrm>
    </dsp:sp>
    <dsp:sp modelId="{7E25231F-643B-2D45-9C38-A0481D1354AC}">
      <dsp:nvSpPr>
        <dsp:cNvPr id="0" name=""/>
        <dsp:cNvSpPr/>
      </dsp:nvSpPr>
      <dsp:spPr>
        <a:xfrm>
          <a:off x="0" y="497088"/>
          <a:ext cx="785912" cy="785912"/>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Stage 1</a:t>
          </a:r>
          <a:endParaRPr lang="en-US" sz="1900" kern="1200" dirty="0"/>
        </a:p>
      </dsp:txBody>
      <dsp:txXfrm>
        <a:off x="115094" y="612182"/>
        <a:ext cx="555724" cy="555724"/>
      </dsp:txXfrm>
    </dsp:sp>
    <dsp:sp modelId="{9B4BD4F8-CD89-FE45-BEA4-1F861B6C295D}">
      <dsp:nvSpPr>
        <dsp:cNvPr id="0" name=""/>
        <dsp:cNvSpPr/>
      </dsp:nvSpPr>
      <dsp:spPr>
        <a:xfrm>
          <a:off x="2582778" y="203057"/>
          <a:ext cx="1571825" cy="1373973"/>
        </a:xfrm>
        <a:prstGeom prst="rightArrow">
          <a:avLst>
            <a:gd name="adj1" fmla="val 70000"/>
            <a:gd name="adj2" fmla="val 50000"/>
          </a:avLst>
        </a:prstGeom>
        <a:solidFill>
          <a:schemeClr val="accent6">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5715" rIns="11430" bIns="5715" numCol="1" spcCol="1270" anchor="ctr" anchorCtr="0">
          <a:noAutofit/>
        </a:bodyPr>
        <a:lstStyle/>
        <a:p>
          <a:pPr marL="57150" lvl="1" indent="-57150" algn="l" defTabSz="400050">
            <a:lnSpc>
              <a:spcPct val="90000"/>
            </a:lnSpc>
            <a:spcBef>
              <a:spcPct val="0"/>
            </a:spcBef>
            <a:spcAft>
              <a:spcPct val="15000"/>
            </a:spcAft>
            <a:buChar char="•"/>
          </a:pPr>
          <a:r>
            <a:rPr lang="en-US" sz="900" kern="1200" dirty="0" smtClean="0">
              <a:latin typeface="Chalkboard SE" charset="0"/>
              <a:ea typeface="Chalkboard SE" charset="0"/>
              <a:cs typeface="Chalkboard SE" charset="0"/>
            </a:rPr>
            <a:t>Trying Out The Skill</a:t>
          </a:r>
          <a:endParaRPr lang="en-US" sz="900" kern="1200" dirty="0">
            <a:latin typeface="Chalkboard SE" charset="0"/>
            <a:ea typeface="Chalkboard SE" charset="0"/>
            <a:cs typeface="Chalkboard SE" charset="0"/>
          </a:endParaRPr>
        </a:p>
        <a:p>
          <a:pPr marL="57150" lvl="1" indent="-57150" algn="l" defTabSz="400050">
            <a:lnSpc>
              <a:spcPct val="90000"/>
            </a:lnSpc>
            <a:spcBef>
              <a:spcPct val="0"/>
            </a:spcBef>
            <a:spcAft>
              <a:spcPct val="15000"/>
            </a:spcAft>
            <a:buChar char="•"/>
          </a:pPr>
          <a:r>
            <a:rPr lang="en-US" sz="900" kern="1200" dirty="0" smtClean="0">
              <a:latin typeface="Chalkboard SE" charset="0"/>
              <a:ea typeface="Chalkboard SE" charset="0"/>
              <a:cs typeface="Chalkboard SE" charset="0"/>
            </a:rPr>
            <a:t>Explore and Practice</a:t>
          </a:r>
          <a:endParaRPr lang="en-US" sz="900" kern="1200" dirty="0">
            <a:latin typeface="Chalkboard SE" charset="0"/>
            <a:ea typeface="Chalkboard SE" charset="0"/>
            <a:cs typeface="Chalkboard SE" charset="0"/>
          </a:endParaRPr>
        </a:p>
      </dsp:txBody>
      <dsp:txXfrm>
        <a:off x="2975734" y="409153"/>
        <a:ext cx="766265" cy="961781"/>
      </dsp:txXfrm>
    </dsp:sp>
    <dsp:sp modelId="{41801544-EA53-D047-A4B8-E55BED5BF4FD}">
      <dsp:nvSpPr>
        <dsp:cNvPr id="0" name=""/>
        <dsp:cNvSpPr/>
      </dsp:nvSpPr>
      <dsp:spPr>
        <a:xfrm>
          <a:off x="2189821" y="497088"/>
          <a:ext cx="785912" cy="785912"/>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Stage 2</a:t>
          </a:r>
          <a:endParaRPr lang="en-US" sz="1900" kern="1200" dirty="0"/>
        </a:p>
      </dsp:txBody>
      <dsp:txXfrm>
        <a:off x="2304915" y="612182"/>
        <a:ext cx="555724" cy="555724"/>
      </dsp:txXfrm>
    </dsp:sp>
    <dsp:sp modelId="{544C7A2A-C957-8C4E-BC4D-7AF9F734BADC}">
      <dsp:nvSpPr>
        <dsp:cNvPr id="0" name=""/>
        <dsp:cNvSpPr/>
      </dsp:nvSpPr>
      <dsp:spPr>
        <a:xfrm>
          <a:off x="4645799" y="203057"/>
          <a:ext cx="1571825" cy="1373973"/>
        </a:xfrm>
        <a:prstGeom prst="rightArrow">
          <a:avLst>
            <a:gd name="adj1" fmla="val 70000"/>
            <a:gd name="adj2" fmla="val 50000"/>
          </a:avLst>
        </a:prstGeom>
        <a:solidFill>
          <a:schemeClr val="accent4">
            <a:lumMod val="60000"/>
            <a:lumOff val="40000"/>
            <a:alpha val="9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5715" rIns="11430" bIns="5715" numCol="1" spcCol="1270" anchor="ctr" anchorCtr="0">
          <a:noAutofit/>
        </a:bodyPr>
        <a:lstStyle/>
        <a:p>
          <a:pPr lvl="0" algn="ctr" defTabSz="400050">
            <a:lnSpc>
              <a:spcPct val="90000"/>
            </a:lnSpc>
            <a:spcBef>
              <a:spcPct val="0"/>
            </a:spcBef>
            <a:spcAft>
              <a:spcPct val="35000"/>
            </a:spcAft>
          </a:pPr>
          <a:r>
            <a:rPr lang="en-US" sz="900" kern="1200" dirty="0" smtClean="0">
              <a:latin typeface="Chalkboard SE" charset="0"/>
              <a:ea typeface="Chalkboard SE" charset="0"/>
              <a:cs typeface="Chalkboard SE" charset="0"/>
            </a:rPr>
            <a:t>Skill Identification</a:t>
          </a:r>
        </a:p>
        <a:p>
          <a:pPr lvl="0" algn="ctr" defTabSz="400050">
            <a:lnSpc>
              <a:spcPct val="90000"/>
            </a:lnSpc>
            <a:spcBef>
              <a:spcPct val="0"/>
            </a:spcBef>
            <a:spcAft>
              <a:spcPct val="35000"/>
            </a:spcAft>
          </a:pPr>
          <a:r>
            <a:rPr lang="en-US" sz="900" kern="1200" dirty="0" smtClean="0">
              <a:latin typeface="Chalkboard SE" charset="0"/>
              <a:ea typeface="Chalkboard SE" charset="0"/>
              <a:cs typeface="Chalkboard SE" charset="0"/>
            </a:rPr>
            <a:t>Identify Problems and Finding Solutions.</a:t>
          </a:r>
          <a:endParaRPr lang="en-US" sz="900" kern="1200" dirty="0">
            <a:latin typeface="Chalkboard SE" charset="0"/>
            <a:ea typeface="Chalkboard SE" charset="0"/>
            <a:cs typeface="Chalkboard SE" charset="0"/>
          </a:endParaRPr>
        </a:p>
      </dsp:txBody>
      <dsp:txXfrm>
        <a:off x="5038756" y="409153"/>
        <a:ext cx="766265" cy="961781"/>
      </dsp:txXfrm>
    </dsp:sp>
    <dsp:sp modelId="{DCAE3066-E363-2645-B60B-51139FA6D819}">
      <dsp:nvSpPr>
        <dsp:cNvPr id="0" name=""/>
        <dsp:cNvSpPr/>
      </dsp:nvSpPr>
      <dsp:spPr>
        <a:xfrm>
          <a:off x="4252843" y="497088"/>
          <a:ext cx="785912" cy="785912"/>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Stage 3</a:t>
          </a:r>
          <a:endParaRPr lang="en-US" sz="1900" kern="1200" dirty="0"/>
        </a:p>
      </dsp:txBody>
      <dsp:txXfrm>
        <a:off x="4367937" y="612182"/>
        <a:ext cx="555724" cy="555724"/>
      </dsp:txXfrm>
    </dsp:sp>
    <dsp:sp modelId="{EF0BD7CD-1707-0743-99DF-FAACF27CEF2F}">
      <dsp:nvSpPr>
        <dsp:cNvPr id="0" name=""/>
        <dsp:cNvSpPr/>
      </dsp:nvSpPr>
      <dsp:spPr>
        <a:xfrm>
          <a:off x="6765312" y="188933"/>
          <a:ext cx="1571825" cy="1373973"/>
        </a:xfrm>
        <a:prstGeom prst="rightArrow">
          <a:avLst>
            <a:gd name="adj1" fmla="val 70000"/>
            <a:gd name="adj2" fmla="val 50000"/>
          </a:avLst>
        </a:prstGeom>
        <a:blipFill rotWithShape="0">
          <a:blip xmlns:r="http://schemas.openxmlformats.org/officeDocument/2006/relationships" r:embed="rId1"/>
          <a:tile tx="0" ty="0" sx="100000" sy="100000" flip="none" algn="tl"/>
        </a:blipFill>
        <a:ln w="9525" cap="flat" cmpd="sng" algn="ctr">
          <a:solidFill>
            <a:schemeClr val="accent1">
              <a:alpha val="90000"/>
              <a:tint val="40000"/>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smtClean="0">
              <a:latin typeface="Chalkboard SE" charset="0"/>
              <a:ea typeface="Chalkboard SE" charset="0"/>
              <a:cs typeface="Chalkboard SE" charset="0"/>
            </a:rPr>
            <a:t>Adding Challenges and Refining Skills</a:t>
          </a:r>
          <a:endParaRPr lang="en-US" sz="1000" kern="1200" dirty="0">
            <a:latin typeface="Chalkboard SE" charset="0"/>
            <a:ea typeface="Chalkboard SE" charset="0"/>
            <a:cs typeface="Chalkboard SE" charset="0"/>
          </a:endParaRPr>
        </a:p>
      </dsp:txBody>
      <dsp:txXfrm>
        <a:off x="7158268" y="395029"/>
        <a:ext cx="766265" cy="961781"/>
      </dsp:txXfrm>
    </dsp:sp>
    <dsp:sp modelId="{1A40D751-0713-B149-96E5-58FEAD864B94}">
      <dsp:nvSpPr>
        <dsp:cNvPr id="0" name=""/>
        <dsp:cNvSpPr/>
      </dsp:nvSpPr>
      <dsp:spPr>
        <a:xfrm>
          <a:off x="6315864" y="497088"/>
          <a:ext cx="785912" cy="785912"/>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Stage 4</a:t>
          </a:r>
          <a:endParaRPr lang="en-US" sz="1900" kern="1200" dirty="0"/>
        </a:p>
      </dsp:txBody>
      <dsp:txXfrm>
        <a:off x="6430958" y="612182"/>
        <a:ext cx="555724" cy="555724"/>
      </dsp:txXfrm>
    </dsp:sp>
    <dsp:sp modelId="{4315F452-5C0B-C745-9F3B-5C8286050B39}">
      <dsp:nvSpPr>
        <dsp:cNvPr id="0" name=""/>
        <dsp:cNvSpPr/>
      </dsp:nvSpPr>
      <dsp:spPr>
        <a:xfrm>
          <a:off x="8743235" y="188754"/>
          <a:ext cx="1571825" cy="1373973"/>
        </a:xfrm>
        <a:prstGeom prst="rightArrow">
          <a:avLst>
            <a:gd name="adj1" fmla="val 70000"/>
            <a:gd name="adj2" fmla="val 50000"/>
          </a:avLst>
        </a:prstGeom>
        <a:solidFill>
          <a:schemeClr val="accent5">
            <a:lumMod val="60000"/>
            <a:lumOff val="40000"/>
          </a:schemeClr>
        </a:solidFill>
        <a:ln w="9525" cap="flat" cmpd="sng" algn="ctr">
          <a:solidFill>
            <a:schemeClr val="accent1">
              <a:alpha val="90000"/>
              <a:tint val="40000"/>
              <a:hueOff val="0"/>
              <a:satOff val="0"/>
              <a:lumOff val="0"/>
              <a:alphaOff val="0"/>
            </a:schemeClr>
          </a:solidFill>
          <a:prstDash val="solid"/>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6350" rIns="12700" bIns="6350" numCol="1" spcCol="1270" anchor="ctr" anchorCtr="0">
          <a:noAutofit/>
        </a:bodyPr>
        <a:lstStyle/>
        <a:p>
          <a:pPr lvl="0" algn="ctr" defTabSz="444500">
            <a:lnSpc>
              <a:spcPct val="90000"/>
            </a:lnSpc>
            <a:spcBef>
              <a:spcPct val="0"/>
            </a:spcBef>
            <a:spcAft>
              <a:spcPct val="35000"/>
            </a:spcAft>
          </a:pPr>
          <a:r>
            <a:rPr lang="en-US" sz="1000" kern="1200" dirty="0" smtClean="0">
              <a:latin typeface="Chalkboard SE" charset="0"/>
              <a:ea typeface="Chalkboard SE" charset="0"/>
              <a:cs typeface="Chalkboard SE" charset="0"/>
            </a:rPr>
            <a:t>Reflecting on learning linking to concepts.</a:t>
          </a:r>
          <a:endParaRPr lang="en-US" sz="1000" kern="1200" dirty="0">
            <a:latin typeface="Chalkboard SE" charset="0"/>
            <a:ea typeface="Chalkboard SE" charset="0"/>
            <a:cs typeface="Chalkboard SE" charset="0"/>
          </a:endParaRPr>
        </a:p>
      </dsp:txBody>
      <dsp:txXfrm>
        <a:off x="9136191" y="394850"/>
        <a:ext cx="766265" cy="961781"/>
      </dsp:txXfrm>
    </dsp:sp>
    <dsp:sp modelId="{4AB8EB04-8907-B744-BA16-5C97B09FF2C9}">
      <dsp:nvSpPr>
        <dsp:cNvPr id="0" name=""/>
        <dsp:cNvSpPr/>
      </dsp:nvSpPr>
      <dsp:spPr>
        <a:xfrm>
          <a:off x="8378885" y="497088"/>
          <a:ext cx="785912" cy="785912"/>
        </a:xfrm>
        <a:prstGeom prst="ellipse">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Stage 5</a:t>
          </a:r>
          <a:endParaRPr lang="en-US" sz="1900" kern="1200" dirty="0"/>
        </a:p>
      </dsp:txBody>
      <dsp:txXfrm>
        <a:off x="8493979" y="612182"/>
        <a:ext cx="555724" cy="55572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1B83C1-E5F9-B043-8588-A39A3BEF9B96}" type="datetimeFigureOut">
              <a:rPr lang="en-US" smtClean="0"/>
              <a:t>12/1/20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A897125-3ADC-2E48-82BE-6E394C0AEEA5}"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1B83C1-E5F9-B043-8588-A39A3BEF9B96}" type="datetimeFigureOut">
              <a:rPr lang="en-US" smtClean="0"/>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97125-3ADC-2E48-82BE-6E394C0AEEA5}"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1B83C1-E5F9-B043-8588-A39A3BEF9B96}" type="datetimeFigureOut">
              <a:rPr lang="en-US" smtClean="0"/>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97125-3ADC-2E48-82BE-6E394C0AEEA5}"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1B83C1-E5F9-B043-8588-A39A3BEF9B96}" type="datetimeFigureOut">
              <a:rPr lang="en-US" smtClean="0"/>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97125-3ADC-2E48-82BE-6E394C0AEEA5}"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1B83C1-E5F9-B043-8588-A39A3BEF9B96}" type="datetimeFigureOut">
              <a:rPr lang="en-US" smtClean="0"/>
              <a:t>12/1/20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97125-3ADC-2E48-82BE-6E394C0AEEA5}"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1B83C1-E5F9-B043-8588-A39A3BEF9B96}" type="datetimeFigureOut">
              <a:rPr lang="en-US" smtClean="0"/>
              <a:t>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97125-3ADC-2E48-82BE-6E394C0AEEA5}"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1B83C1-E5F9-B043-8588-A39A3BEF9B96}" type="datetimeFigureOut">
              <a:rPr lang="en-US" smtClean="0"/>
              <a:t>12/1/20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97125-3ADC-2E48-82BE-6E394C0AEEA5}"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1B83C1-E5F9-B043-8588-A39A3BEF9B96}" type="datetimeFigureOut">
              <a:rPr lang="en-US" smtClean="0"/>
              <a:t>12/1/20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97125-3ADC-2E48-82BE-6E394C0AEEA5}"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B83C1-E5F9-B043-8588-A39A3BEF9B96}" type="datetimeFigureOut">
              <a:rPr lang="en-US" smtClean="0"/>
              <a:t>12/1/20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97125-3ADC-2E48-82BE-6E394C0AEEA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1B83C1-E5F9-B043-8588-A39A3BEF9B96}" type="datetimeFigureOut">
              <a:rPr lang="en-US" smtClean="0"/>
              <a:t>12/1/20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97125-3ADC-2E48-82BE-6E394C0AEEA5}"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21B83C1-E5F9-B043-8588-A39A3BEF9B96}" type="datetimeFigureOut">
              <a:rPr lang="en-US" smtClean="0"/>
              <a:t>12/1/20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A897125-3ADC-2E48-82BE-6E394C0AEEA5}"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21B83C1-E5F9-B043-8588-A39A3BEF9B96}" type="datetimeFigureOut">
              <a:rPr lang="en-US" smtClean="0"/>
              <a:t>12/1/20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A897125-3ADC-2E48-82BE-6E394C0AEEA5}"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94365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66429" y="1315244"/>
            <a:ext cx="9322129" cy="920193"/>
          </a:xfrm>
          <a:noFill/>
          <a:ln>
            <a:noFill/>
          </a:ln>
          <a:effectLst>
            <a:outerShdw blurRad="76200" dist="88900" dir="8580000" algn="ctr" rotWithShape="0">
              <a:srgbClr val="000000">
                <a:alpha val="72000"/>
              </a:srgbClr>
            </a:outerShdw>
            <a:reflection blurRad="165100" stA="91000" endPos="65000" dist="50800" dir="5400000" sy="-100000" algn="bl" rotWithShape="0"/>
            <a:softEdge rad="381000"/>
          </a:effectLst>
        </p:spPr>
        <p:txBody>
          <a:bodyPr>
            <a:normAutofit/>
          </a:bodyPr>
          <a:lstStyle/>
          <a:p>
            <a:r>
              <a:rPr lang="en-US" sz="4800" dirty="0">
                <a:latin typeface="Chalkboard SE" charset="0"/>
                <a:ea typeface="Chalkboard SE" charset="0"/>
                <a:cs typeface="Chalkboard SE" charset="0"/>
              </a:rPr>
              <a:t>How We Learn Skills in PE</a:t>
            </a:r>
          </a:p>
        </p:txBody>
      </p:sp>
      <p:sp>
        <p:nvSpPr>
          <p:cNvPr id="4" name="TextBox 3"/>
          <p:cNvSpPr txBox="1"/>
          <p:nvPr/>
        </p:nvSpPr>
        <p:spPr>
          <a:xfrm>
            <a:off x="400051" y="2428318"/>
            <a:ext cx="11329988" cy="2369880"/>
          </a:xfrm>
          <a:prstGeom prst="rect">
            <a:avLst/>
          </a:prstGeom>
          <a:gradFill>
            <a:gsLst>
              <a:gs pos="100000">
                <a:srgbClr val="CDB7BB">
                  <a:lumMod val="25000"/>
                  <a:alpha val="62000"/>
                </a:srgbClr>
              </a:gs>
              <a:gs pos="45000">
                <a:srgbClr val="CFA7B5"/>
              </a:gs>
              <a:gs pos="85000">
                <a:srgbClr val="D487A8">
                  <a:lumMod val="80000"/>
                  <a:alpha val="28000"/>
                </a:srgbClr>
              </a:gs>
              <a:gs pos="57000">
                <a:schemeClr val="bg2">
                  <a:shade val="80000"/>
                </a:schemeClr>
              </a:gs>
            </a:gsLst>
            <a:path path="circle">
              <a:fillToRect l="50000" t="50000" r="50000" b="50000"/>
            </a:path>
          </a:gradFill>
          <a:effectLst>
            <a:glow rad="355600">
              <a:schemeClr val="bg1">
                <a:lumMod val="95000"/>
                <a:alpha val="78000"/>
              </a:schemeClr>
            </a:glow>
            <a:outerShdw blurRad="139700" dist="50800" dir="6660000" algn="ctr" rotWithShape="0">
              <a:schemeClr val="bg1">
                <a:alpha val="93000"/>
              </a:schemeClr>
            </a:outerShdw>
            <a:softEdge rad="38100"/>
          </a:effectLst>
        </p:spPr>
        <p:txBody>
          <a:bodyPr wrap="square" rtlCol="0">
            <a:spAutoFit/>
          </a:bodyPr>
          <a:lstStyle/>
          <a:p>
            <a:r>
              <a:rPr lang="en-US" sz="2000" b="1" dirty="0" smtClean="0">
                <a:latin typeface="Chalkboard SE" charset="0"/>
                <a:ea typeface="Chalkboard SE" charset="0"/>
                <a:cs typeface="Chalkboard SE" charset="0"/>
              </a:rPr>
              <a:t>In Physical Education </a:t>
            </a:r>
            <a:r>
              <a:rPr lang="en-US" sz="1600" b="1" dirty="0" smtClean="0">
                <a:latin typeface="Chalkboard SE" charset="0"/>
                <a:ea typeface="Chalkboard SE" charset="0"/>
                <a:cs typeface="Chalkboard SE" charset="0"/>
              </a:rPr>
              <a:t>the process of learning will start with the observational Stage 1, (seeing and watching the skill being performed). Often the teacher or other students will model the skill and this will be accompanied by instruction to clarify what is happening and how the task is to be completed. The next stage ( Stage 2) involves trying out the skill, the learners (children)  will be allowed time to explore and practice the skill. Stage 3 involves the use of questioning to identify the key skills, common problems and discussing solutions. Stage 4 the learners will make adjustments and practice their skills with added challenges to refine their skills, regular stop checks are used to make sure the learners are on track with their outcomes. In stage 5 learners reflect on their learning and establish links to concepts such as health, FITT principles ( Frequency, Intensity, Time, Targets) , equality and fairness to validate the value of what they have learnt. </a:t>
            </a:r>
            <a:endParaRPr lang="en-US" sz="1600" b="1" dirty="0">
              <a:latin typeface="Chalkboard SE" charset="0"/>
              <a:ea typeface="Chalkboard SE" charset="0"/>
              <a:cs typeface="Chalkboard SE" charset="0"/>
            </a:endParaRPr>
          </a:p>
        </p:txBody>
      </p:sp>
      <p:graphicFrame>
        <p:nvGraphicFramePr>
          <p:cNvPr id="5" name="Diagram 4"/>
          <p:cNvGraphicFramePr/>
          <p:nvPr>
            <p:extLst>
              <p:ext uri="{D42A27DB-BD31-4B8C-83A1-F6EECF244321}">
                <p14:modId xmlns:p14="http://schemas.microsoft.com/office/powerpoint/2010/main" val="792555797"/>
              </p:ext>
            </p:extLst>
          </p:nvPr>
        </p:nvGraphicFramePr>
        <p:xfrm>
          <a:off x="1055418" y="4798198"/>
          <a:ext cx="10344149" cy="17800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2" descr="Arnside National Primary School">
            <a:extLst>
              <a:ext uri="{FF2B5EF4-FFF2-40B4-BE49-F238E27FC236}">
                <a16:creationId xmlns:a16="http://schemas.microsoft.com/office/drawing/2014/main" xmlns="" id="{EF774326-8A75-4E93-BB54-0E7E914DF93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8850" y="110066"/>
            <a:ext cx="7815263" cy="1205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Arnside National Primary School">
            <a:extLst>
              <a:ext uri="{FF2B5EF4-FFF2-40B4-BE49-F238E27FC236}">
                <a16:creationId xmlns:a16="http://schemas.microsoft.com/office/drawing/2014/main" xmlns="" id="{EF774326-8A75-4E93-BB54-0E7E914DF93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28850" y="110067"/>
            <a:ext cx="7815263" cy="1205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671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133</TotalTime>
  <Words>226</Words>
  <Application>Microsoft Macintosh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Chalkboard SE</vt:lpstr>
      <vt:lpstr>Gill Sans MT</vt:lpstr>
      <vt:lpstr>Gallery</vt:lpstr>
      <vt:lpstr>How We Learn Skills in PE</vt:lpstr>
    </vt:vector>
  </TitlesOfParts>
  <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Learn Skills in PE</dc:title>
  <dc:creator>Stephen Hoare</dc:creator>
  <cp:lastModifiedBy>Stephen Hoare</cp:lastModifiedBy>
  <cp:revision>15</cp:revision>
  <cp:lastPrinted>2020-11-23T22:21:30Z</cp:lastPrinted>
  <dcterms:created xsi:type="dcterms:W3CDTF">2020-11-22T15:34:51Z</dcterms:created>
  <dcterms:modified xsi:type="dcterms:W3CDTF">2020-12-01T18:27:20Z</dcterms:modified>
</cp:coreProperties>
</file>