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1" r:id="rId4"/>
    <p:sldId id="272" r:id="rId5"/>
    <p:sldId id="273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Sassoon Infant Rg" panose="02000503030000020003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8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mers Count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9511" y="69129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83" y="649880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1, 2, 3, 4, 5, berries cover Elmer’s hide.</a:t>
            </a:r>
          </a:p>
          <a:p>
            <a:pPr algn="ctr"/>
            <a:r>
              <a:rPr lang="en-GB" sz="2800" dirty="0"/>
              <a:t>6, 7, 8, 9, 10, he re-joins the herd, but then….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28" y="2096809"/>
            <a:ext cx="4719009" cy="4064904"/>
          </a:xfrm>
          <a:prstGeom prst="rect">
            <a:avLst/>
          </a:prstGeom>
        </p:spPr>
      </p:pic>
      <p:pic>
        <p:nvPicPr>
          <p:cNvPr id="7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9691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3"/>
    </mc:Choice>
    <mc:Fallback xmlns="">
      <p:transition spd="slow" advTm="13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7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1" y="3295894"/>
            <a:ext cx="5516338" cy="11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0001" y="2690772"/>
            <a:ext cx="2322434" cy="2353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9" y="2596486"/>
            <a:ext cx="3363409" cy="254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4519838"/>
            <a:ext cx="8254767" cy="171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83" y="691825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10, 9, 8, 7, 6, is this one of Elmer’s tricks?</a:t>
            </a:r>
          </a:p>
          <a:p>
            <a:pPr algn="ctr"/>
            <a:r>
              <a:rPr lang="en-GB" sz="2800" dirty="0"/>
              <a:t>5, 4, 3, 2 and 1, elephants having so much fun.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085" y="4131440"/>
            <a:ext cx="3045204" cy="21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6" y="5071747"/>
            <a:ext cx="1897516" cy="1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7"/>
    </mc:Choice>
    <mc:Fallback xmlns="">
      <p:transition spd="slow" advTm="117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483" y="649880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1, 2, 3, 4, 5, rain clouds up above arrive.</a:t>
            </a:r>
          </a:p>
          <a:p>
            <a:pPr algn="ctr"/>
            <a:r>
              <a:rPr lang="en-GB" sz="2800" dirty="0"/>
              <a:t>6, 7, 8, 9, 10, we see Elmer’s colour then.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64" y="2072082"/>
            <a:ext cx="3565938" cy="41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2"/>
    </mc:Choice>
    <mc:Fallback xmlns="">
      <p:transition spd="slow" advTm="124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1" y="3295894"/>
            <a:ext cx="5516338" cy="1143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9" y="2596486"/>
            <a:ext cx="3363409" cy="254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4519838"/>
            <a:ext cx="8254767" cy="171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83" y="691825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10, 9, 8, 7</a:t>
            </a:r>
            <a:r>
              <a:rPr lang="en-GB" sz="2800"/>
              <a:t>, 6, </a:t>
            </a:r>
            <a:r>
              <a:rPr lang="en-GB" sz="2800" dirty="0"/>
              <a:t>is this one of Elmer’s tricks?</a:t>
            </a:r>
          </a:p>
          <a:p>
            <a:pPr algn="ctr"/>
            <a:r>
              <a:rPr lang="en-GB" sz="2800" dirty="0"/>
              <a:t>5, 4, 3, 2 and 1, elephants having so much fun.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89" y="2679992"/>
            <a:ext cx="2623305" cy="2258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085" y="4131440"/>
            <a:ext cx="3045204" cy="21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6" y="5071747"/>
            <a:ext cx="1897516" cy="1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8"/>
    </mc:Choice>
    <mc:Fallback xmlns="">
      <p:transition spd="slow" advTm="117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"/>
    </mc:Choice>
    <mc:Fallback xmlns="">
      <p:transition spd="slow" advTm="4568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</TotalTime>
  <Words>131</Words>
  <Application>Microsoft Office PowerPoint</Application>
  <PresentationFormat>On-screen Show (4:3)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</vt:lpstr>
      <vt:lpstr>Sassoon Infant Rg</vt:lpstr>
      <vt:lpstr>Arial</vt:lpstr>
      <vt:lpstr>Calibri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Miss L Ramsdale</cp:lastModifiedBy>
  <cp:revision>6</cp:revision>
  <dcterms:created xsi:type="dcterms:W3CDTF">2017-02-13T13:43:51Z</dcterms:created>
  <dcterms:modified xsi:type="dcterms:W3CDTF">2021-07-04T20:24:21Z</dcterms:modified>
</cp:coreProperties>
</file>