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1"/>
    <p:restoredTop sz="94684"/>
  </p:normalViewPr>
  <p:slideViewPr>
    <p:cSldViewPr snapToGrid="0" snapToObjects="1">
      <p:cViewPr varScale="1">
        <p:scale>
          <a:sx n="69" d="100"/>
          <a:sy n="69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62" y="5212042"/>
            <a:ext cx="4676037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87" y="1145357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5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>
            <a:off x="8285018" y="1834096"/>
            <a:ext cx="304800" cy="5211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8492836" y="1482436"/>
            <a:ext cx="107492" cy="35165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5463" y="5745478"/>
            <a:ext cx="755970" cy="3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8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Mrs K Thompson</cp:lastModifiedBy>
  <cp:revision>23</cp:revision>
  <dcterms:created xsi:type="dcterms:W3CDTF">2019-10-15T10:24:11Z</dcterms:created>
  <dcterms:modified xsi:type="dcterms:W3CDTF">2021-01-10T11:18:17Z</dcterms:modified>
</cp:coreProperties>
</file>